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02" r:id="rId34"/>
    <p:sldId id="503" r:id="rId35"/>
    <p:sldId id="575" r:id="rId36"/>
    <p:sldId id="550" r:id="rId37"/>
    <p:sldId id="551" r:id="rId38"/>
    <p:sldId id="552" r:id="rId39"/>
    <p:sldId id="554" r:id="rId40"/>
    <p:sldId id="555" r:id="rId41"/>
    <p:sldId id="556" r:id="rId42"/>
    <p:sldId id="557" r:id="rId43"/>
    <p:sldId id="558" r:id="rId44"/>
    <p:sldId id="567" r:id="rId45"/>
    <p:sldId id="560" r:id="rId46"/>
    <p:sldId id="561" r:id="rId47"/>
    <p:sldId id="562" r:id="rId48"/>
    <p:sldId id="563" r:id="rId49"/>
    <p:sldId id="568" r:id="rId50"/>
    <p:sldId id="565" r:id="rId51"/>
    <p:sldId id="576" r:id="rId52"/>
    <p:sldId id="569" r:id="rId53"/>
    <p:sldId id="570" r:id="rId54"/>
    <p:sldId id="572" r:id="rId55"/>
    <p:sldId id="571" r:id="rId56"/>
    <p:sldId id="573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0"/>
    <p:restoredTop sz="89835"/>
  </p:normalViewPr>
  <p:slideViewPr>
    <p:cSldViewPr>
      <p:cViewPr varScale="1">
        <p:scale>
          <a:sx n="109" d="100"/>
          <a:sy n="109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17,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3: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7D697-2ECB-4647-BA8B-51592B69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today…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21FC-E34B-F545-AFFB-C65A4877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Assignment 2!!</a:t>
            </a:r>
          </a:p>
          <a:p>
            <a:pPr lvl="1"/>
            <a:r>
              <a:rPr lang="en-US" dirty="0"/>
              <a:t>Look for testcase ideas in discussion</a:t>
            </a:r>
          </a:p>
          <a:p>
            <a:endParaRPr lang="en-US"/>
          </a:p>
          <a:p>
            <a:r>
              <a:rPr lang="en-US"/>
              <a:t>Midterm </a:t>
            </a:r>
            <a:r>
              <a:rPr lang="en-US" dirty="0"/>
              <a:t>is “open-book,” defined as follows:</a:t>
            </a:r>
          </a:p>
          <a:p>
            <a:pPr lvl="1"/>
            <a:r>
              <a:rPr lang="en-US" dirty="0"/>
              <a:t>Notes from the instructor and the staff (slides from lectures, discussion etc.)</a:t>
            </a:r>
          </a:p>
          <a:p>
            <a:pPr lvl="1"/>
            <a:r>
              <a:rPr lang="en-US" dirty="0"/>
              <a:t>Your </a:t>
            </a:r>
            <a:r>
              <a:rPr lang="en-US" b="1" dirty="0"/>
              <a:t>own</a:t>
            </a:r>
            <a:r>
              <a:rPr lang="en-US" dirty="0"/>
              <a:t> notes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All of the above in hard or soft copy </a:t>
            </a:r>
            <a:r>
              <a:rPr lang="en-US" b="1" u="sng" dirty="0">
                <a:solidFill>
                  <a:srgbClr val="0000FF"/>
                </a:solidFill>
              </a:rPr>
              <a:t>OFFLINE</a:t>
            </a:r>
          </a:p>
          <a:p>
            <a:pPr lvl="1"/>
            <a:r>
              <a:rPr lang="en-US" b="1" u="sng" dirty="0">
                <a:solidFill>
                  <a:srgbClr val="0000FF"/>
                </a:solidFill>
              </a:rPr>
              <a:t>ANYTHING ELSE</a:t>
            </a:r>
            <a:r>
              <a:rPr lang="en-US" dirty="0">
                <a:solidFill>
                  <a:srgbClr val="0000FF"/>
                </a:solidFill>
              </a:rPr>
              <a:t> is prohibited (e.g., being online, writing/compiling programs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the packet to the higher layers!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D89A9-7866-9F49-99CF-25AD7F6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r>
              <a:rPr lang="en-US" dirty="0"/>
              <a:t>Eliminated checksum (why?)</a:t>
            </a:r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After the midterm</a:t>
            </a:r>
            <a:r>
              <a:rPr lang="en-US" dirty="0"/>
              <a:t>: what happens inside the routers?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1490452926</TotalTime>
  <Pages>7</Pages>
  <Words>2821</Words>
  <Application>Microsoft Macintosh PowerPoint</Application>
  <PresentationFormat>On-screen Show (4:3)</PresentationFormat>
  <Paragraphs>857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ＭＳ Ｐゴシック</vt:lpstr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3: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5-minute break!</vt:lpstr>
      <vt:lpstr>Announcements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1211</cp:revision>
  <cp:lastPrinted>1999-09-08T17:25:07Z</cp:lastPrinted>
  <dcterms:created xsi:type="dcterms:W3CDTF">2014-01-14T18:15:50Z</dcterms:created>
  <dcterms:modified xsi:type="dcterms:W3CDTF">2018-10-17T18:48:44Z</dcterms:modified>
  <cp:category/>
</cp:coreProperties>
</file>