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518" r:id="rId9"/>
    <p:sldId id="554" r:id="rId10"/>
    <p:sldId id="555" r:id="rId11"/>
    <p:sldId id="556" r:id="rId12"/>
    <p:sldId id="557" r:id="rId13"/>
    <p:sldId id="558" r:id="rId14"/>
    <p:sldId id="525" r:id="rId15"/>
    <p:sldId id="526" r:id="rId16"/>
    <p:sldId id="539" r:id="rId17"/>
    <p:sldId id="601" r:id="rId18"/>
    <p:sldId id="559" r:id="rId19"/>
    <p:sldId id="560" r:id="rId20"/>
    <p:sldId id="600" r:id="rId21"/>
    <p:sldId id="544" r:id="rId22"/>
    <p:sldId id="502" r:id="rId23"/>
    <p:sldId id="582" r:id="rId24"/>
    <p:sldId id="562" r:id="rId25"/>
    <p:sldId id="563" r:id="rId26"/>
    <p:sldId id="573" r:id="rId27"/>
    <p:sldId id="574" r:id="rId28"/>
    <p:sldId id="564" r:id="rId29"/>
    <p:sldId id="565" r:id="rId30"/>
    <p:sldId id="566" r:id="rId31"/>
    <p:sldId id="581" r:id="rId32"/>
    <p:sldId id="599" r:id="rId33"/>
    <p:sldId id="580" r:id="rId34"/>
    <p:sldId id="568" r:id="rId35"/>
    <p:sldId id="569" r:id="rId36"/>
    <p:sldId id="570" r:id="rId37"/>
    <p:sldId id="571" r:id="rId38"/>
    <p:sldId id="575" r:id="rId39"/>
    <p:sldId id="576" r:id="rId40"/>
    <p:sldId id="577" r:id="rId41"/>
    <p:sldId id="578" r:id="rId42"/>
    <p:sldId id="512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4663"/>
  </p:normalViewPr>
  <p:slideViewPr>
    <p:cSldViewPr>
      <p:cViewPr varScale="1">
        <p:scale>
          <a:sx n="112" d="100"/>
          <a:sy n="112" d="100"/>
        </p:scale>
        <p:origin x="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20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3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26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27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31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31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28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7,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Review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2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2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3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vs. 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9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30%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Sample final exam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r>
              <a:rPr lang="en-US" dirty="0"/>
              <a:t>Final slot sign up by </a:t>
            </a:r>
            <a:r>
              <a:rPr lang="en-US" dirty="0">
                <a:solidFill>
                  <a:srgbClr val="0000FF"/>
                </a:solidFill>
              </a:rPr>
              <a:t>Dec 8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/znKWqTvyjjnnVbws6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Defaults to </a:t>
            </a:r>
            <a:r>
              <a:rPr lang="en-US">
                <a:solidFill>
                  <a:srgbClr val="0000FF"/>
                </a:solidFill>
              </a:rPr>
              <a:t>8AM EST Dec </a:t>
            </a:r>
            <a:r>
              <a:rPr lang="en-US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647825"/>
            <a:ext cx="2454275" cy="23749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31575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700338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862138"/>
            <a:ext cx="2362200" cy="1762125"/>
            <a:chOff x="3744" y="1392"/>
            <a:chExt cx="1488" cy="1110"/>
          </a:xfrm>
          <a:solidFill>
            <a:srgbClr val="D3A600"/>
          </a:solidFill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713038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77653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8051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3033713"/>
            <a:ext cx="5356225" cy="3552825"/>
            <a:chOff x="268" y="1314"/>
            <a:chExt cx="3374" cy="2238"/>
          </a:xfrm>
        </p:grpSpPr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8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AP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H1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339"/>
              <a:ext cx="8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4068763" y="3362326"/>
            <a:ext cx="3886200" cy="2001838"/>
            <a:chOff x="2563" y="1848"/>
            <a:chExt cx="2448" cy="1261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19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>
                  <a:latin typeface="Arial" charset="0"/>
                  <a:cs typeface="Arial" charset="0"/>
                </a:rPr>
                <a:t>R1 MAC </a:t>
              </a:r>
              <a:r>
                <a:rPr lang="en-US" b="0" dirty="0" err="1">
                  <a:latin typeface="Arial" charset="0"/>
                  <a:cs typeface="Arial" charset="0"/>
                </a:rPr>
                <a:t>addr</a:t>
              </a:r>
              <a:r>
                <a:rPr lang="en-US" b="0" dirty="0">
                  <a:latin typeface="Arial" charset="0"/>
                  <a:cs typeface="Arial" charset="0"/>
                </a:rPr>
                <a:t>    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b="0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b="0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2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Address 3?</a:t>
            </a:r>
          </a:p>
        </p:txBody>
      </p:sp>
      <p:grpSp>
        <p:nvGrpSpPr>
          <p:cNvPr id="105" name="Group 356"/>
          <p:cNvGrpSpPr>
            <a:grpSpLocks/>
          </p:cNvGrpSpPr>
          <p:nvPr/>
        </p:nvGrpSpPr>
        <p:grpSpPr bwMode="auto">
          <a:xfrm>
            <a:off x="1981201" y="2293964"/>
            <a:ext cx="436562" cy="498475"/>
            <a:chOff x="313" y="1497"/>
            <a:chExt cx="1152" cy="1014"/>
          </a:xfrm>
        </p:grpSpPr>
        <p:pic>
          <p:nvPicPr>
            <p:cNvPr id="10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/>
          <p:cNvGrpSpPr>
            <a:grpSpLocks/>
          </p:cNvGrpSpPr>
          <p:nvPr/>
        </p:nvGrpSpPr>
        <p:grpSpPr bwMode="auto">
          <a:xfrm>
            <a:off x="3048794" y="1918606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361"/>
          <p:cNvGrpSpPr>
            <a:grpSpLocks/>
          </p:cNvGrpSpPr>
          <p:nvPr/>
        </p:nvGrpSpPr>
        <p:grpSpPr bwMode="auto">
          <a:xfrm>
            <a:off x="3350309" y="2759332"/>
            <a:ext cx="649287" cy="561975"/>
            <a:chOff x="2967" y="478"/>
            <a:chExt cx="788" cy="625"/>
          </a:xfrm>
        </p:grpSpPr>
        <p:pic>
          <p:nvPicPr>
            <p:cNvPr id="11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6CA31-8A8F-CD42-B826-883752C9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01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17–19)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we’re working to avoid cascading mistakes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7,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Review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1490454545</TotalTime>
  <Pages>7</Pages>
  <Words>2348</Words>
  <Application>Microsoft Macintosh PowerPoint</Application>
  <PresentationFormat>On-screen Show (4:3)</PresentationFormat>
  <Paragraphs>504</Paragraphs>
  <Slides>42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2020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Efficiency of CSMA/CD</vt:lpstr>
      <vt:lpstr>Spanning tree protocol (Perlman’85)</vt:lpstr>
      <vt:lpstr>Why switched Ethernet?</vt:lpstr>
      <vt:lpstr>Ethernet switches are “self learning”</vt:lpstr>
      <vt:lpstr>MAC address vs. IP address</vt:lpstr>
      <vt:lpstr>Ethernet vs. IP</vt:lpstr>
      <vt:lpstr>5-minute break!</vt:lpstr>
      <vt:lpstr>Announcements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Why do we need Address 3?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1258</cp:revision>
  <cp:lastPrinted>1999-09-08T17:25:07Z</cp:lastPrinted>
  <dcterms:created xsi:type="dcterms:W3CDTF">2014-01-14T18:15:50Z</dcterms:created>
  <dcterms:modified xsi:type="dcterms:W3CDTF">2020-12-06T16:56:47Z</dcterms:modified>
  <cp:category/>
</cp:coreProperties>
</file>