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33" r:id="rId2"/>
    <p:sldId id="487" r:id="rId3"/>
    <p:sldId id="599" r:id="rId4"/>
    <p:sldId id="601" r:id="rId5"/>
    <p:sldId id="600" r:id="rId6"/>
    <p:sldId id="602" r:id="rId7"/>
    <p:sldId id="598" r:id="rId8"/>
    <p:sldId id="603" r:id="rId9"/>
    <p:sldId id="604" r:id="rId10"/>
    <p:sldId id="605" r:id="rId11"/>
    <p:sldId id="607" r:id="rId12"/>
    <p:sldId id="608" r:id="rId13"/>
    <p:sldId id="609" r:id="rId14"/>
    <p:sldId id="610" r:id="rId15"/>
    <p:sldId id="611" r:id="rId16"/>
    <p:sldId id="606" r:id="rId17"/>
    <p:sldId id="612" r:id="rId18"/>
    <p:sldId id="616" r:id="rId19"/>
    <p:sldId id="614" r:id="rId20"/>
    <p:sldId id="632" r:id="rId21"/>
    <p:sldId id="615" r:id="rId22"/>
    <p:sldId id="613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17" r:id="rId32"/>
    <p:sldId id="627" r:id="rId33"/>
    <p:sldId id="628" r:id="rId34"/>
    <p:sldId id="629" r:id="rId35"/>
    <p:sldId id="626" r:id="rId36"/>
    <p:sldId id="631" r:id="rId37"/>
    <p:sldId id="630" r:id="rId38"/>
    <p:sldId id="59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9"/>
    <p:restoredTop sz="84199"/>
  </p:normalViewPr>
  <p:slideViewPr>
    <p:cSldViewPr>
      <p:cViewPr varScale="1">
        <p:scale>
          <a:sx n="99" d="100"/>
          <a:sy n="99" d="100"/>
        </p:scale>
        <p:origin x="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11,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Orkw2v-N6AazL8CYUFGzz1o1iSJ6YfFnAO1fVEtxSMYCPqw/viewform?usp=sf_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fUiVzbUHzshKAcwih_dUilLTnafqLI7xj6ibmGdCmwR4wTHg/viewform?usp=sf_lin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5181600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181600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and office hours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Midterm is on Oct 21 6-8PM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Assignment 1 is out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en-US" dirty="0"/>
              <a:t> your GitHub id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en-US" dirty="0"/>
              <a:t> your group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get’s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1490453905</TotalTime>
  <Pages>7</Pages>
  <Words>1531</Words>
  <Application>Microsoft Macintosh PowerPoint</Application>
  <PresentationFormat>On-screen Show (4:3)</PresentationFormat>
  <Paragraphs>551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1310</cp:revision>
  <cp:lastPrinted>1999-09-08T17:25:07Z</cp:lastPrinted>
  <dcterms:created xsi:type="dcterms:W3CDTF">2014-01-14T18:15:50Z</dcterms:created>
  <dcterms:modified xsi:type="dcterms:W3CDTF">2019-09-11T15:47:53Z</dcterms:modified>
  <cp:category/>
</cp:coreProperties>
</file>