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44" r:id="rId29"/>
    <p:sldId id="545" r:id="rId30"/>
    <p:sldId id="546" r:id="rId31"/>
    <p:sldId id="547" r:id="rId32"/>
    <p:sldId id="548" r:id="rId33"/>
    <p:sldId id="549" r:id="rId34"/>
    <p:sldId id="567" r:id="rId35"/>
    <p:sldId id="551" r:id="rId36"/>
    <p:sldId id="552" r:id="rId37"/>
    <p:sldId id="553" r:id="rId38"/>
    <p:sldId id="554" r:id="rId39"/>
    <p:sldId id="555" r:id="rId40"/>
    <p:sldId id="556" r:id="rId41"/>
    <p:sldId id="557" r:id="rId42"/>
    <p:sldId id="558" r:id="rId43"/>
    <p:sldId id="559" r:id="rId44"/>
    <p:sldId id="560" r:id="rId45"/>
    <p:sldId id="563" r:id="rId46"/>
    <p:sldId id="564" r:id="rId47"/>
    <p:sldId id="568" r:id="rId48"/>
    <p:sldId id="565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3"/>
    <p:restoredTop sz="90797"/>
  </p:normalViewPr>
  <p:slideViewPr>
    <p:cSldViewPr>
      <p:cViewPr varScale="1">
        <p:scale>
          <a:sx n="120" d="100"/>
          <a:sy n="120" d="100"/>
        </p:scale>
        <p:origin x="1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12, 2020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Fall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2020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October 12, 2020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’s need is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</a:t>
            </a:r>
            <a:r>
              <a:rPr lang="ja-JP" altLang="en-US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25A08-18F8-4341-B9E3-91BB42C0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ECN as congestion markers</a:t>
            </a:r>
          </a:p>
          <a:p>
            <a:r>
              <a:rPr lang="en-US" dirty="0"/>
              <a:t>Whenever I get an ECN bit set, I have to pay $$</a:t>
            </a:r>
          </a:p>
          <a:p>
            <a:r>
              <a:rPr lang="en-US" dirty="0"/>
              <a:t>Now, there’s no debate over what a flow is, or what fair is…</a:t>
            </a:r>
          </a:p>
          <a:p>
            <a:r>
              <a:rPr lang="en-US" dirty="0"/>
              <a:t>Idea started by Frank Kelly at Cambridge </a:t>
            </a:r>
          </a:p>
          <a:p>
            <a:pPr lvl="1"/>
            <a:r>
              <a:rPr lang="en-US" dirty="0"/>
              <a:t>“Optimal” solution, backed by much math</a:t>
            </a:r>
          </a:p>
          <a:p>
            <a:pPr lvl="1"/>
            <a:r>
              <a:rPr lang="en-US" dirty="0"/>
              <a:t>Great idea: simple, elegant, effective</a:t>
            </a:r>
          </a:p>
          <a:p>
            <a:pPr lvl="1"/>
            <a:r>
              <a:rPr lang="en-US" dirty="0"/>
              <a:t>Unclear that it will impact practice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7BBCEE2-65C7-984B-A6C1-AF7810F1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11</a:t>
            </a:r>
            <a:endParaRPr lang="en-US" sz="105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12, 2020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1490453536</TotalTime>
  <Pages>7</Pages>
  <Words>2883</Words>
  <Application>Microsoft Macintosh PowerPoint</Application>
  <PresentationFormat>On-screen Show (4:3)</PresentationFormat>
  <Paragraphs>621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EECS 489 Computer Networks  Fall 2020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1279</cp:revision>
  <cp:lastPrinted>1999-09-08T17:25:07Z</cp:lastPrinted>
  <dcterms:created xsi:type="dcterms:W3CDTF">2014-01-14T18:15:50Z</dcterms:created>
  <dcterms:modified xsi:type="dcterms:W3CDTF">2020-10-08T19:38:47Z</dcterms:modified>
  <cp:category/>
</cp:coreProperties>
</file>