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603" r:id="rId9"/>
    <p:sldId id="519" r:id="rId10"/>
    <p:sldId id="521" r:id="rId11"/>
    <p:sldId id="522" r:id="rId12"/>
    <p:sldId id="604" r:id="rId13"/>
    <p:sldId id="605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609" r:id="rId23"/>
    <p:sldId id="535" r:id="rId24"/>
    <p:sldId id="611" r:id="rId25"/>
    <p:sldId id="612" r:id="rId26"/>
    <p:sldId id="613" r:id="rId27"/>
    <p:sldId id="614" r:id="rId28"/>
    <p:sldId id="540" r:id="rId29"/>
    <p:sldId id="541" r:id="rId30"/>
    <p:sldId id="615" r:id="rId31"/>
    <p:sldId id="542" r:id="rId32"/>
    <p:sldId id="582" r:id="rId33"/>
    <p:sldId id="617" r:id="rId34"/>
    <p:sldId id="548" r:id="rId35"/>
    <p:sldId id="549" r:id="rId36"/>
    <p:sldId id="550" r:id="rId37"/>
    <p:sldId id="551" r:id="rId38"/>
    <p:sldId id="619" r:id="rId39"/>
    <p:sldId id="620" r:id="rId40"/>
    <p:sldId id="621" r:id="rId41"/>
    <p:sldId id="622" r:id="rId42"/>
    <p:sldId id="623" r:id="rId43"/>
    <p:sldId id="554" r:id="rId44"/>
    <p:sldId id="555" r:id="rId45"/>
    <p:sldId id="556" r:id="rId46"/>
    <p:sldId id="557" r:id="rId47"/>
    <p:sldId id="558" r:id="rId48"/>
    <p:sldId id="525" r:id="rId49"/>
    <p:sldId id="526" r:id="rId50"/>
    <p:sldId id="559" r:id="rId51"/>
    <p:sldId id="560" r:id="rId52"/>
    <p:sldId id="562" r:id="rId53"/>
    <p:sldId id="563" r:id="rId54"/>
    <p:sldId id="573" r:id="rId55"/>
    <p:sldId id="574" r:id="rId56"/>
    <p:sldId id="564" r:id="rId57"/>
    <p:sldId id="565" r:id="rId58"/>
    <p:sldId id="566" r:id="rId59"/>
    <p:sldId id="581" r:id="rId60"/>
    <p:sldId id="624" r:id="rId61"/>
    <p:sldId id="568" r:id="rId62"/>
    <p:sldId id="569" r:id="rId63"/>
    <p:sldId id="570" r:id="rId64"/>
    <p:sldId id="571" r:id="rId65"/>
    <p:sldId id="575" r:id="rId66"/>
    <p:sldId id="576" r:id="rId67"/>
    <p:sldId id="577" r:id="rId68"/>
    <p:sldId id="578" r:id="rId69"/>
    <p:sldId id="512" r:id="rId7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4"/>
    <p:restoredTop sz="94663"/>
  </p:normalViewPr>
  <p:slideViewPr>
    <p:cSldViewPr>
      <p:cViewPr varScale="1">
        <p:scale>
          <a:sx n="112" d="100"/>
          <a:sy n="112" d="100"/>
        </p:scale>
        <p:origin x="1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59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6,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Final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8BA3D-E049-0541-BC86-B9B95130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DAEA5-BA88-FC40-9B93-F3F00E5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0F133-8DC7-534E-B7A0-FB7FD537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B37CDB1-A8AF-6048-B54A-20B9CD4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10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37%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Sample final exam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r>
              <a:rPr lang="en-US" dirty="0"/>
              <a:t>Final slot sign up by </a:t>
            </a:r>
            <a:r>
              <a:rPr lang="en-US" dirty="0">
                <a:solidFill>
                  <a:srgbClr val="0000FF"/>
                </a:solidFill>
              </a:rPr>
              <a:t>Dec 15 11:59PM EST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/WBfVY2qsybbzV4ZeA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Defaults to 8AM EST Dec 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C47D3-BCB0-204D-8B60-3F39E81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0879A-E483-4344-9573-38943C0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9E6-C04E-5F42-A584-A140DD4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6E1-DD2D-0C4E-9F87-317A4A3A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specify using a well-defined language</a:t>
            </a:r>
          </a:p>
          <a:p>
            <a:r>
              <a:rPr lang="en-US" dirty="0"/>
              <a:t>Compile it down to run on a standardized hardware (e.g., using P4)</a:t>
            </a:r>
          </a:p>
          <a:p>
            <a:r>
              <a:rPr lang="en-US" dirty="0"/>
              <a:t>Run at line speed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22DF-BADD-0A4A-955A-74E18D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7F1-D58A-0C45-A50D-3EE6A72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9902-7286-D74E-BFCD-0DA8E4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1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we’re working to avoid cascading mistakes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60ECB9-70A6-6141-9077-68663A1E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D781-8CE3-B04E-820C-82ED76E2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9FC84-C03B-D14C-973C-44547DF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55B30-76B3-9D42-AAFC-7D26D54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7819B4-F319-E549-8FEF-C9F5258E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1490456842</TotalTime>
  <Pages>7</Pages>
  <Words>3859</Words>
  <Application>Microsoft Macintosh PowerPoint</Application>
  <PresentationFormat>On-screen Show (4:3)</PresentationFormat>
  <Paragraphs>879</Paragraphs>
  <Slides>69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Palatino Linotype</vt:lpstr>
      <vt:lpstr>Tahoma</vt:lpstr>
      <vt:lpstr>Times New Roman</vt:lpstr>
      <vt:lpstr>Wingdings</vt:lpstr>
      <vt:lpstr>dbllineb</vt:lpstr>
      <vt:lpstr>Clip</vt:lpstr>
      <vt:lpstr>EECS 489 Computer Networks  Fall 2021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eBGP, iBGP, and IGP</vt:lpstr>
      <vt:lpstr>Announcements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Fixed-function data plane</vt:lpstr>
      <vt:lpstr>Programmable data plane</vt:lpstr>
      <vt:lpstr>Top-down workflow</vt:lpstr>
      <vt:lpstr>PISA: Protocol Independent Switch Architecture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1268</cp:revision>
  <cp:lastPrinted>1999-09-08T17:25:07Z</cp:lastPrinted>
  <dcterms:created xsi:type="dcterms:W3CDTF">2014-01-14T18:15:50Z</dcterms:created>
  <dcterms:modified xsi:type="dcterms:W3CDTF">2021-12-04T15:41:01Z</dcterms:modified>
  <cp:category/>
</cp:coreProperties>
</file>