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02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1" r:id="rId54"/>
    <p:sldId id="51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7"/>
    <p:restoredTop sz="89045"/>
  </p:normalViewPr>
  <p:slideViewPr>
    <p:cSldViewPr>
      <p:cViewPr varScale="1">
        <p:scale>
          <a:sx n="105" d="100"/>
          <a:sy n="105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30,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</a:t>
            </a:r>
          </a:p>
          <a:p>
            <a:r>
              <a:rPr lang="en-US" dirty="0"/>
              <a:t>TCP connection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</a:t>
            </a:r>
            <a:br>
              <a:rPr lang="en-US" dirty="0"/>
            </a:br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1490453565</TotalTime>
  <Pages>7</Pages>
  <Words>2603</Words>
  <Application>Microsoft Macintosh PowerPoint</Application>
  <PresentationFormat>On-screen Show (4:3)</PresentationFormat>
  <Paragraphs>659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Courier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2019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Preview:  TCP state transitions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1333</cp:revision>
  <cp:lastPrinted>1999-09-08T17:25:07Z</cp:lastPrinted>
  <dcterms:created xsi:type="dcterms:W3CDTF">2014-01-14T18:15:50Z</dcterms:created>
  <dcterms:modified xsi:type="dcterms:W3CDTF">2019-09-29T02:53:06Z</dcterms:modified>
  <cp:category/>
</cp:coreProperties>
</file>