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02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8"/>
    <p:restoredTop sz="87606"/>
  </p:normalViewPr>
  <p:slideViewPr>
    <p:cSldViewPr>
      <p:cViewPr varScale="1">
        <p:scale>
          <a:sx n="103" d="100"/>
          <a:sy n="103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31,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4D596-0198-7417-0EB8-AD8B215D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9D59-B0C6-D811-D254-1B868A29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B2D58-CFBE-0091-6346-4DC3F2E3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A5C01-42E2-A465-DF7E-2C0CA4CA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5573-7C04-13D6-B2A8-39D0254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783AF-99A1-46E7-5D1C-9783CBA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7473-0297-5BBA-011F-6336CBC9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18FE-251D-E2E3-D54A-300E5F5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FD375-1827-F260-B69C-5B2C370E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6F0211-20CE-C5D2-5180-82223262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1C186-76FD-7216-7541-07EB21A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C73A-1751-4B93-BF27-CC9A70C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4660-3D4C-7556-6EE4-E308F91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36EF-C33F-EB2A-2A36-1FA1986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4EEA-3433-B727-1D02-7BB7D359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AEDCA-01E8-DE08-12DC-3916BBB7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0624E7-80D6-FF6B-A65C-B8A6154E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 or DISCARD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46C-D9E2-A1BA-5CEA-5501E411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6D823-591D-E88F-93A7-39CE64C1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AD5E7-BEDB-4A0A-014B-7A2C66D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F524B-661E-559C-7FAD-3CB26578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217888F-F438-82A9-0299-55EC07AD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B36EC-DB2C-7FFA-0000-DE9BF2A8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1D480884-9507-A9AF-CCA7-34D76579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5CE9-3579-97D4-C753-BA68D67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57BD-ACB9-2BFC-F027-31BF444A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19A3A28E-0306-FFDF-B7ED-CEE3EBA8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receiver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8DC47A5-CB8C-7325-D97A-C51E1BA1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C3B41-E16F-1D62-5596-C6B0EEC04896}"/>
              </a:ext>
            </a:extLst>
          </p:cNvPr>
          <p:cNvSpPr/>
          <p:nvPr/>
        </p:nvSpPr>
        <p:spPr bwMode="auto">
          <a:xfrm>
            <a:off x="6208735" y="18479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8255F-8466-826A-991A-2849C5FA9EEE}"/>
              </a:ext>
            </a:extLst>
          </p:cNvPr>
          <p:cNvSpPr txBox="1"/>
          <p:nvPr/>
        </p:nvSpPr>
        <p:spPr>
          <a:xfrm>
            <a:off x="6384855" y="18288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9844-0E20-79AD-0675-7E9CE74E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3C9BF-3DD7-84EF-25F5-1D3CE677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F1DD3-78C8-0E24-CF0F-4A352297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020329B4-3592-1D38-26A9-A7158719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940F-1FB6-BD1A-B245-C54A9CEA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AFC5-3E21-B245-8854-C9C7AD43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558A-778B-6499-C921-05F06298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47DD2-FB32-3BA2-04FF-EE0F218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355A-4955-DB0B-E64B-DFB61B19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2899D-71DB-5348-5367-CDD1E04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9AD0E-8C37-9C0C-DA81-5D38CE3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52652-99A0-3AE1-A84C-D4E08989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5AD1-924C-F967-8F46-7AF549FD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76DB7-1D34-C658-E030-6CA6861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64345-877F-6182-3FB3-FD38C2D8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82288-BF7B-26FD-1C60-28901756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F346B-846C-98E5-187E-7756A3A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055FF-88EA-A42B-B84C-C90C90DF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4DA62-34D8-BE76-F579-1737BB87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1490454208</TotalTime>
  <Pages>7</Pages>
  <Words>2470</Words>
  <Application>Microsoft Macintosh PowerPoint</Application>
  <PresentationFormat>On-screen Show (4:3)</PresentationFormat>
  <Paragraphs>572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2024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1342</cp:revision>
  <cp:lastPrinted>1999-09-08T17:25:07Z</cp:lastPrinted>
  <dcterms:created xsi:type="dcterms:W3CDTF">2014-01-14T18:15:50Z</dcterms:created>
  <dcterms:modified xsi:type="dcterms:W3CDTF">2024-01-31T18:38:29Z</dcterms:modified>
  <cp:category/>
</cp:coreProperties>
</file>