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8" r:id="rId2"/>
    <p:sldId id="598" r:id="rId3"/>
    <p:sldId id="514" r:id="rId4"/>
    <p:sldId id="515" r:id="rId5"/>
    <p:sldId id="516" r:id="rId6"/>
    <p:sldId id="654" r:id="rId7"/>
    <p:sldId id="517" r:id="rId8"/>
    <p:sldId id="603" r:id="rId9"/>
    <p:sldId id="604" r:id="rId10"/>
    <p:sldId id="605" r:id="rId11"/>
    <p:sldId id="521" r:id="rId12"/>
    <p:sldId id="525" r:id="rId13"/>
    <p:sldId id="608" r:id="rId14"/>
    <p:sldId id="529" r:id="rId15"/>
    <p:sldId id="635" r:id="rId16"/>
    <p:sldId id="634" r:id="rId17"/>
    <p:sldId id="636" r:id="rId18"/>
    <p:sldId id="637" r:id="rId19"/>
    <p:sldId id="638" r:id="rId20"/>
    <p:sldId id="639" r:id="rId21"/>
    <p:sldId id="534" r:id="rId22"/>
    <p:sldId id="640" r:id="rId23"/>
    <p:sldId id="650" r:id="rId24"/>
    <p:sldId id="643" r:id="rId25"/>
    <p:sldId id="644" r:id="rId26"/>
    <p:sldId id="541" r:id="rId27"/>
    <p:sldId id="562" r:id="rId28"/>
    <p:sldId id="645" r:id="rId29"/>
    <p:sldId id="542" r:id="rId30"/>
    <p:sldId id="543" r:id="rId31"/>
    <p:sldId id="544" r:id="rId32"/>
    <p:sldId id="545" r:id="rId33"/>
    <p:sldId id="546" r:id="rId34"/>
    <p:sldId id="547" r:id="rId35"/>
    <p:sldId id="646" r:id="rId36"/>
    <p:sldId id="647" r:id="rId37"/>
    <p:sldId id="613" r:id="rId38"/>
    <p:sldId id="551" r:id="rId39"/>
    <p:sldId id="648" r:id="rId40"/>
    <p:sldId id="649" r:id="rId41"/>
    <p:sldId id="553" r:id="rId42"/>
    <p:sldId id="554" r:id="rId43"/>
    <p:sldId id="552" r:id="rId44"/>
    <p:sldId id="591" r:id="rId45"/>
    <p:sldId id="502" r:id="rId46"/>
    <p:sldId id="653" r:id="rId47"/>
    <p:sldId id="651" r:id="rId48"/>
    <p:sldId id="556" r:id="rId49"/>
    <p:sldId id="557" r:id="rId50"/>
    <p:sldId id="558" r:id="rId51"/>
    <p:sldId id="559" r:id="rId52"/>
    <p:sldId id="560" r:id="rId53"/>
    <p:sldId id="561" r:id="rId54"/>
    <p:sldId id="563" r:id="rId55"/>
    <p:sldId id="564" r:id="rId56"/>
    <p:sldId id="565" r:id="rId57"/>
    <p:sldId id="566" r:id="rId58"/>
    <p:sldId id="567" r:id="rId59"/>
    <p:sldId id="568" r:id="rId60"/>
    <p:sldId id="569" r:id="rId61"/>
    <p:sldId id="570" r:id="rId62"/>
    <p:sldId id="571" r:id="rId63"/>
    <p:sldId id="572" r:id="rId64"/>
    <p:sldId id="573" r:id="rId65"/>
    <p:sldId id="574" r:id="rId66"/>
    <p:sldId id="595" r:id="rId67"/>
    <p:sldId id="596" r:id="rId68"/>
    <p:sldId id="652" r:id="rId69"/>
    <p:sldId id="519" r:id="rId70"/>
    <p:sldId id="581" r:id="rId71"/>
    <p:sldId id="597" r:id="rId72"/>
    <p:sldId id="583" r:id="rId73"/>
    <p:sldId id="582" r:id="rId74"/>
    <p:sldId id="586" r:id="rId75"/>
    <p:sldId id="587" r:id="rId76"/>
    <p:sldId id="522" r:id="rId77"/>
    <p:sldId id="532" r:id="rId78"/>
    <p:sldId id="523" r:id="rId79"/>
    <p:sldId id="524" r:id="rId80"/>
    <p:sldId id="531" r:id="rId81"/>
    <p:sldId id="533" r:id="rId82"/>
    <p:sldId id="601" r:id="rId83"/>
    <p:sldId id="548" r:id="rId84"/>
    <p:sldId id="549" r:id="rId85"/>
    <p:sldId id="602" r:id="rId86"/>
    <p:sldId id="512" r:id="rId8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9"/>
    <p:restoredTop sz="94648"/>
  </p:normalViewPr>
  <p:slideViewPr>
    <p:cSldViewPr>
      <p:cViewPr varScale="1">
        <p:scale>
          <a:sx n="112" d="100"/>
          <a:sy n="112" d="100"/>
        </p:scale>
        <p:origin x="17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84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4,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Midterm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60961-0880-678A-E514-97EF4087A8AF}"/>
              </a:ext>
            </a:extLst>
          </p:cNvPr>
          <p:cNvSpPr txBox="1"/>
          <p:nvPr/>
        </p:nvSpPr>
        <p:spPr>
          <a:xfrm>
            <a:off x="387072" y="4535531"/>
            <a:ext cx="304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only consider store-and-forward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9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96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use any AI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bottleneck link bandwidth is B</a:t>
            </a:r>
            <a:r>
              <a:rPr lang="en-US" baseline="-25000" dirty="0"/>
              <a:t>L</a:t>
            </a:r>
          </a:p>
          <a:p>
            <a:pPr lvl="1"/>
            <a:r>
              <a:rPr lang="en-US" dirty="0"/>
              <a:t>Assuming all TCP connections go through the same bottleneck link</a:t>
            </a:r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mB’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(B’</a:t>
            </a:r>
            <a:r>
              <a:rPr lang="en-US" baseline="-25000" dirty="0"/>
              <a:t>C</a:t>
            </a:r>
            <a:r>
              <a:rPr lang="en-US" dirty="0"/>
              <a:t>), where </a:t>
            </a:r>
            <a:r>
              <a:rPr lang="en-US" dirty="0" err="1"/>
              <a:t>mB’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quizzes,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Multi-stage network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 pods, where each pod has two layers of k/2 switches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k/2 ports up and k/2 down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 links have the same b/w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 most k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/4 machines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 = 4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16 machines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9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60-minute midterm exam on canvas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Mar 6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Available from 9:30AM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Due at 1PM</a:t>
            </a:r>
          </a:p>
          <a:p>
            <a:r>
              <a:rPr lang="en-US" dirty="0"/>
              <a:t>Please fill up midterm teaching evaluation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C4D87-790C-C47C-DD8C-F0E81F6F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2017A-3137-1B96-9528-ECEF46CC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1"/>
            <a:r>
              <a:rPr lang="en-US" dirty="0"/>
              <a:t>Q2: MCQ questions</a:t>
            </a:r>
          </a:p>
          <a:p>
            <a:pPr lvl="1"/>
            <a:r>
              <a:rPr lang="en-US" dirty="0"/>
              <a:t>Q3-QN networking use cases</a:t>
            </a:r>
          </a:p>
          <a:p>
            <a:pPr lvl="2"/>
            <a:r>
              <a:rPr lang="en-US" dirty="0"/>
              <a:t>Questions not ordered in terms of 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(4)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60-minute midterm exam on canvas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Mar 6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Available from 9:30AM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Due at 1PM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C4D87-790C-C47C-DD8C-F0E81F6F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2017A-3137-1B96-9528-ECEF46CC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30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843A-4C79-6AA4-BA4F-691FB5B9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68920-E566-8BA6-0392-02CDA5A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C2D72-6611-8C34-015A-40BD5C54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</a:t>
            </a:r>
            <a:r>
              <a:rPr lang="en-US" dirty="0">
                <a:solidFill>
                  <a:srgbClr val="0000FF"/>
                </a:solidFill>
              </a:rPr>
              <a:t>leave it to end points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6308F-101A-3289-7E13-03815DB0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60-minute midterm exam on canvas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Mar 6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Available from 9:30AM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Due at 1PM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Demo Exam on Canvas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1490456770</TotalTime>
  <Pages>7</Pages>
  <Words>4517</Words>
  <Application>Microsoft Macintosh PowerPoint</Application>
  <PresentationFormat>On-screen Show (4:3)</PresentationFormat>
  <Paragraphs>1100</Paragraphs>
  <Slides>86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1" baseType="lpstr">
      <vt:lpstr>ＭＳ Ｐゴシック</vt:lpstr>
      <vt:lpstr>PMingLiU</vt:lpstr>
      <vt:lpstr>Arial</vt:lpstr>
      <vt:lpstr>Arial Black</vt:lpstr>
      <vt:lpstr>Calibri</vt:lpstr>
      <vt:lpstr>Courier New</vt:lpstr>
      <vt:lpstr>Gill Sans</vt:lpstr>
      <vt:lpstr>Monaco</vt:lpstr>
      <vt:lpstr>Monotype Sorts</vt:lpstr>
      <vt:lpstr>Palatino Linotype</vt:lpstr>
      <vt:lpstr>Symbol</vt:lpstr>
      <vt:lpstr>Times New Roman</vt:lpstr>
      <vt:lpstr>Wingdings</vt:lpstr>
      <vt:lpstr>dbllineb</vt:lpstr>
      <vt:lpstr>Equation</vt:lpstr>
      <vt:lpstr>EECS 489 Computer Networks  Winter 2024</vt:lpstr>
      <vt:lpstr>Logistics</vt:lpstr>
      <vt:lpstr>General guidelines (1)</vt:lpstr>
      <vt:lpstr>General guidelines (2)</vt:lpstr>
      <vt:lpstr>General guidelines (3)</vt:lpstr>
      <vt:lpstr>General guidelines (4)</vt:lpstr>
      <vt:lpstr>This review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What we want</vt:lpstr>
      <vt:lpstr>(Some of) What happens…</vt:lpstr>
      <vt:lpstr>(More of) What happens</vt:lpstr>
      <vt:lpstr>What we get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5-minute break!</vt:lpstr>
      <vt:lpstr>Announcements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1327</cp:revision>
  <cp:lastPrinted>1999-09-08T17:25:07Z</cp:lastPrinted>
  <dcterms:created xsi:type="dcterms:W3CDTF">2014-01-14T18:15:50Z</dcterms:created>
  <dcterms:modified xsi:type="dcterms:W3CDTF">2024-03-04T14:37:38Z</dcterms:modified>
  <cp:category/>
</cp:coreProperties>
</file>