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A600"/>
    <a:srgbClr val="0000FF"/>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4"/>
    <p:restoredTop sz="95064"/>
  </p:normalViewPr>
  <p:slideViewPr>
    <p:cSldViewPr>
      <p:cViewPr varScale="1">
        <p:scale>
          <a:sx n="122" d="100"/>
          <a:sy n="122" d="100"/>
        </p:scale>
        <p:origin x="140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December 5, 2018</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23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December 5, 2018</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2018</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dirty="0"/>
              <a:t>EECS 489 – Lecture 23</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3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3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4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4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December 5, 2018</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4 is due on Monday (12/10)</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December 5, 2018</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23</a:t>
            </a:r>
            <a:endParaRPr lang="en-US" sz="1050" b="0">
              <a:latin typeface="Times New Roman"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t>Explicitly reserving the channel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December 5, 2018</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December 5, 2018</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endParaRPr lang="en-US" dirty="0"/>
          </a:p>
          <a:p>
            <a:r>
              <a:rPr lang="en-US" dirty="0">
                <a:solidFill>
                  <a:srgbClr val="0000FF"/>
                </a:solidFill>
              </a:rPr>
              <a:t>Next lecture</a:t>
            </a:r>
            <a:r>
              <a:rPr lang="en-US"/>
              <a:t>: Wrap up</a:t>
            </a:r>
            <a:endParaRPr lang="en-US" dirty="0"/>
          </a:p>
          <a:p>
            <a:pPr lvl="1"/>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1490453756</TotalTime>
  <Pages>7</Pages>
  <Words>2339</Words>
  <Application>Microsoft Macintosh PowerPoint</Application>
  <PresentationFormat>On-screen Show (4:3)</PresentationFormat>
  <Paragraphs>575</Paragraphs>
  <Slides>41</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ＭＳ Ｐゴシック</vt:lpstr>
      <vt:lpstr>ＭＳ Ｐゴシック</vt:lpstr>
      <vt:lpstr>Arial</vt:lpstr>
      <vt:lpstr>Arial Black</vt:lpstr>
      <vt:lpstr>Gill Sans</vt:lpstr>
      <vt:lpstr>Monotype Sorts</vt:lpstr>
      <vt:lpstr>Symbol</vt:lpstr>
      <vt:lpstr>Times New Roman</vt:lpstr>
      <vt:lpstr>Wingdings</vt:lpstr>
      <vt:lpstr>dbllineb</vt:lpstr>
      <vt:lpstr>Clip</vt:lpstr>
      <vt:lpstr>EECS 489 Computer Networks  Fall 2018</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Microsoft Office User</cp:lastModifiedBy>
  <cp:revision>1249</cp:revision>
  <cp:lastPrinted>1999-09-08T17:25:07Z</cp:lastPrinted>
  <dcterms:created xsi:type="dcterms:W3CDTF">2014-01-14T18:15:50Z</dcterms:created>
  <dcterms:modified xsi:type="dcterms:W3CDTF">2018-12-01T05:05:57Z</dcterms:modified>
  <cp:category/>
</cp:coreProperties>
</file>