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02" r:id="rId28"/>
    <p:sldId id="55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7"/>
    <p:restoredTop sz="89045"/>
  </p:normalViewPr>
  <p:slideViewPr>
    <p:cSldViewPr>
      <p:cViewPr varScale="1">
        <p:scale>
          <a:sx n="105" d="100"/>
          <a:sy n="105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27,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Please select how you want to take </a:t>
            </a:r>
            <a:r>
              <a:rPr lang="en-US"/>
              <a:t>the midterm here: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/cC3ezw3sPesvNuQE8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Deadline: Oct 15,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1490453957</TotalTime>
  <Pages>7</Pages>
  <Words>2674</Words>
  <Application>Microsoft Macintosh PowerPoint</Application>
  <PresentationFormat>On-screen Show (4:3)</PresentationFormat>
  <Paragraphs>657</Paragraphs>
  <Slides>52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Courier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EECS 489 Computer Networks  Fall 2021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Announcements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1348</cp:revision>
  <cp:lastPrinted>1999-09-08T17:25:07Z</cp:lastPrinted>
  <dcterms:created xsi:type="dcterms:W3CDTF">2014-01-14T18:15:50Z</dcterms:created>
  <dcterms:modified xsi:type="dcterms:W3CDTF">2021-09-27T16:58:41Z</dcterms:modified>
  <cp:category/>
</cp:coreProperties>
</file>