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79" r:id="rId4"/>
    <p:sldId id="277" r:id="rId5"/>
    <p:sldId id="259" r:id="rId6"/>
    <p:sldId id="283" r:id="rId7"/>
    <p:sldId id="284" r:id="rId8"/>
    <p:sldId id="281" r:id="rId9"/>
    <p:sldId id="282" r:id="rId10"/>
    <p:sldId id="263" r:id="rId11"/>
    <p:sldId id="278" r:id="rId12"/>
    <p:sldId id="280" r:id="rId13"/>
    <p:sldId id="260" r:id="rId14"/>
    <p:sldId id="261" r:id="rId15"/>
    <p:sldId id="262" r:id="rId16"/>
    <p:sldId id="264" r:id="rId17"/>
    <p:sldId id="285" r:id="rId18"/>
    <p:sldId id="286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NHERI </a:t>
            </a:r>
            <a:r>
              <a:rPr lang="en-US" sz="4800" b="1" i="0" kern="1200" dirty="0" err="1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SimCenter</a:t>
            </a: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618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1245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58516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927800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0869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91150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2301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178150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241</Words>
  <Application>Microsoft Macintosh PowerPoint</Application>
  <PresentationFormat>Widescreen</PresentationFormat>
  <Paragraphs>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Peter Mackenzie-Helnwein</cp:lastModifiedBy>
  <cp:revision>4</cp:revision>
  <dcterms:created xsi:type="dcterms:W3CDTF">2020-08-05T17:47:37Z</dcterms:created>
  <dcterms:modified xsi:type="dcterms:W3CDTF">2020-08-05T18:11:55Z</dcterms:modified>
</cp:coreProperties>
</file>