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9" r:id="rId4"/>
    <p:sldId id="277" r:id="rId5"/>
    <p:sldId id="259" r:id="rId6"/>
    <p:sldId id="283" r:id="rId7"/>
    <p:sldId id="284" r:id="rId8"/>
    <p:sldId id="281" r:id="rId9"/>
    <p:sldId id="282" r:id="rId10"/>
    <p:sldId id="263" r:id="rId11"/>
    <p:sldId id="278" r:id="rId12"/>
    <p:sldId id="280" r:id="rId13"/>
    <p:sldId id="260" r:id="rId14"/>
    <p:sldId id="261" r:id="rId15"/>
    <p:sldId id="262" r:id="rId16"/>
    <p:sldId id="264" r:id="rId17"/>
    <p:sldId id="285" r:id="rId18"/>
    <p:sldId id="286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618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241</Words>
  <Application>Microsoft Macintosh PowerPoint</Application>
  <PresentationFormat>Widescreen</PresentationFormat>
  <Paragraphs>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Frank MCKENNA</cp:lastModifiedBy>
  <cp:revision>5</cp:revision>
  <dcterms:created xsi:type="dcterms:W3CDTF">2020-08-05T17:47:37Z</dcterms:created>
  <dcterms:modified xsi:type="dcterms:W3CDTF">2020-08-09T16:34:23Z</dcterms:modified>
</cp:coreProperties>
</file>