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7"/>
  </p:notesMasterIdLst>
  <p:handoutMasterIdLst>
    <p:handoutMasterId r:id="rId28"/>
  </p:handoutMasterIdLst>
  <p:sldIdLst>
    <p:sldId id="256" r:id="rId13"/>
    <p:sldId id="264" r:id="rId14"/>
    <p:sldId id="265" r:id="rId15"/>
    <p:sldId id="266" r:id="rId16"/>
    <p:sldId id="270" r:id="rId17"/>
    <p:sldId id="271" r:id="rId18"/>
    <p:sldId id="272" r:id="rId19"/>
    <p:sldId id="273" r:id="rId20"/>
    <p:sldId id="274" r:id="rId21"/>
    <p:sldId id="275" r:id="rId22"/>
    <p:sldId id="267" r:id="rId23"/>
    <p:sldId id="268" r:id="rId24"/>
    <p:sldId id="258" r:id="rId25"/>
    <p:sldId id="269" r:id="rId26"/>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7" autoAdjust="0"/>
    <p:restoredTop sz="93547" autoAdjust="0"/>
  </p:normalViewPr>
  <p:slideViewPr>
    <p:cSldViewPr showGuides="1">
      <p:cViewPr varScale="1">
        <p:scale>
          <a:sx n="53" d="100"/>
          <a:sy n="53" d="100"/>
        </p:scale>
        <p:origin x="12" y="23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08-Feb-22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08-Feb-22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13</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10.xml"/><Relationship Id="rId1" Type="http://schemas.openxmlformats.org/officeDocument/2006/relationships/customXml" Target="../../customXml/item11.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3.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r>
              <a:rPr lang="en-IN" dirty="0" smtClean="0"/>
              <a:t>Finance Guide Web-App</a:t>
            </a:r>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web can expand even more with more features </a:t>
            </a:r>
          </a:p>
          <a:p>
            <a:r>
              <a:rPr lang="en-US" dirty="0"/>
              <a:t>As there are even more topic , task, management , future guid and more in finance which can be implemented in this webapp very easy</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As the this </a:t>
            </a:r>
            <a:r>
              <a:rPr lang="en-US" dirty="0" err="1"/>
              <a:t>webapp</a:t>
            </a:r>
            <a:r>
              <a:rPr lang="en-US" dirty="0"/>
              <a:t> gets more user the users login count can be used as a metrics that one can use to analyze the effect of the solution</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br>
              <a:rPr lang="en-US" b="0" dirty="0">
                <a:solidFill>
                  <a:schemeClr val="lt1"/>
                </a:solidFill>
                <a:latin typeface="Source Sans Pro" panose="020B0503030403020204" pitchFamily="34" charset="0"/>
                <a:ea typeface="Source Sans Pro" panose="020B0503030403020204" pitchFamily="34" charset="0"/>
              </a:rPr>
            </a:br>
            <a:endParaRPr lang="en-US" dirty="0"/>
          </a:p>
        </p:txBody>
      </p:sp>
    </p:spTree>
    <p:extLst>
      <p:ext uri="{BB962C8B-B14F-4D97-AF65-F5344CB8AC3E}">
        <p14:creationId xmlns:p14="http://schemas.microsoft.com/office/powerpoint/2010/main" val="18683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There is use of Python </a:t>
            </a:r>
          </a:p>
          <a:p>
            <a:pPr lvl="0"/>
            <a:r>
              <a:rPr lang="en-US" dirty="0"/>
              <a:t> Django(framework) </a:t>
            </a:r>
          </a:p>
          <a:p>
            <a:pPr lvl="0"/>
            <a:r>
              <a:rPr lang="en-US" dirty="0"/>
              <a:t>Random Forest Model(Machine Learning)</a:t>
            </a:r>
          </a:p>
          <a:p>
            <a:pPr lvl="0"/>
            <a:r>
              <a:rPr lang="en-US" dirty="0"/>
              <a:t>Yfinance</a:t>
            </a:r>
          </a:p>
          <a:p>
            <a:pPr lvl="0"/>
            <a:r>
              <a:rPr lang="en-US" dirty="0"/>
              <a:t>Jupyter Notebook</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constraints in this webapp is to understand the flow to finamce in 2021 and how to present it to the users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Now the internet is access to every one and it is easy to use the webapp </a:t>
            </a:r>
          </a:p>
          <a:p>
            <a:pPr lvl="0"/>
            <a:r>
              <a:rPr lang="en-US" dirty="0"/>
              <a:t>And in guid section all of the topic are explained in text and as well as in videos .</a:t>
            </a:r>
          </a:p>
          <a:p>
            <a:pPr lvl="0"/>
            <a:r>
              <a:rPr lang="en-US" dirty="0"/>
              <a:t>Most of the videos on this web is on youtube as it gives creators opportunity to share there knowleage to guid in finance</a:t>
            </a:r>
          </a:p>
          <a:p>
            <a:pPr lvl="0"/>
            <a:r>
              <a:rPr lang="en-US" dirty="0"/>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b="0"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8884421","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slideVersion":0,"isValidatorEnabled":false,"isLocked":false,"elementsMetadata":[],"slideId":"637619437709978173","enableDocumentContentUpdater":true,"version":"1.11"}]]></TemplafySlideTemplate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SlideFormConfiguration><![CDATA[{"formFields":[],"formDataEntries":[]}]]></TemplafySlideForm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8.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ACE3-5A64-4321-8881-298631914CE7}">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AC52CB3E-BF9F-46DB-9057-868751284721}">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2D1D177E-5746-42E6-9607-46532FE7A753}">
  <ds:schemaRefs/>
</ds:datastoreItem>
</file>

<file path=customXml/itemProps8.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592</Words>
  <Application>Microsoft Office PowerPoint</Application>
  <PresentationFormat>Custom</PresentationFormat>
  <Paragraphs>62</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What are the impact metrics that one can use to analyze the effect of the solution? </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2022-02-08T13:13:03Z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