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1"/>
  </p:notesMasterIdLst>
  <p:handoutMasterIdLst>
    <p:handoutMasterId r:id="rId22"/>
  </p:handoutMasterIdLst>
  <p:sldIdLst>
    <p:sldId id="256" r:id="rId13"/>
    <p:sldId id="264" r:id="rId14"/>
    <p:sldId id="265" r:id="rId15"/>
    <p:sldId id="266" r:id="rId16"/>
    <p:sldId id="267" r:id="rId17"/>
    <p:sldId id="268" r:id="rId18"/>
    <p:sldId id="258" r:id="rId19"/>
    <p:sldId id="269" r:id="rId20"/>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7" autoAdjust="0"/>
    <p:restoredTop sz="93547" autoAdjust="0"/>
  </p:normalViewPr>
  <p:slideViewPr>
    <p:cSldViewPr showGuides="1">
      <p:cViewPr varScale="1">
        <p:scale>
          <a:sx n="128" d="100"/>
          <a:sy n="128" d="100"/>
        </p:scale>
        <p:origin x="744"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1/11/22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1/11/22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7</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id="{0892D56C-96CD-4165-AB95-2CADE13D46A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id="{2895593F-750B-4731-88A6-52CB635F36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id="{38C70AB9-AC3D-460C-8E6E-F9D342C003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id="{818F5097-2D84-4FA6-A064-0F1141B59D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63" Type="http://schemas.openxmlformats.org/officeDocument/2006/relationships/tags" Target="../tags/tag50.xml"/><Relationship Id="rId84" Type="http://schemas.openxmlformats.org/officeDocument/2006/relationships/tags" Target="../tags/tag71.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0" Type="http://schemas.openxmlformats.org/officeDocument/2006/relationships/tags" Target="../tags/tag67.xml"/><Relationship Id="rId85" Type="http://schemas.openxmlformats.org/officeDocument/2006/relationships/tags" Target="../tags/tag72.xml"/><Relationship Id="rId12" Type="http://schemas.openxmlformats.org/officeDocument/2006/relationships/slideLayout" Target="../slideLayouts/slideLayout12.xml"/><Relationship Id="rId17" Type="http://schemas.openxmlformats.org/officeDocument/2006/relationships/tags" Target="../tags/tag4.xml"/><Relationship Id="rId33" Type="http://schemas.openxmlformats.org/officeDocument/2006/relationships/tags" Target="../tags/tag20.xml"/><Relationship Id="rId38" Type="http://schemas.openxmlformats.org/officeDocument/2006/relationships/tags" Target="../tags/tag25.xml"/><Relationship Id="rId59" Type="http://schemas.openxmlformats.org/officeDocument/2006/relationships/tags" Target="../tags/tag46.xml"/><Relationship Id="rId103" Type="http://schemas.openxmlformats.org/officeDocument/2006/relationships/tags" Target="../tags/tag90.xml"/><Relationship Id="rId108" Type="http://schemas.openxmlformats.org/officeDocument/2006/relationships/tags" Target="../tags/tag95.xml"/><Relationship Id="rId124" Type="http://schemas.openxmlformats.org/officeDocument/2006/relationships/tags" Target="../tags/tag111.xml"/><Relationship Id="rId129" Type="http://schemas.openxmlformats.org/officeDocument/2006/relationships/tags" Target="../tags/tag116.xml"/><Relationship Id="rId54" Type="http://schemas.openxmlformats.org/officeDocument/2006/relationships/tags" Target="../tags/tag41.xml"/><Relationship Id="rId70" Type="http://schemas.openxmlformats.org/officeDocument/2006/relationships/tags" Target="../tags/tag57.xml"/><Relationship Id="rId75" Type="http://schemas.openxmlformats.org/officeDocument/2006/relationships/tags" Target="../tags/tag62.xml"/><Relationship Id="rId91" Type="http://schemas.openxmlformats.org/officeDocument/2006/relationships/tags" Target="../tags/tag78.xml"/><Relationship Id="rId96" Type="http://schemas.openxmlformats.org/officeDocument/2006/relationships/tags" Target="../tags/tag83.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10.xml"/><Relationship Id="rId28" Type="http://schemas.openxmlformats.org/officeDocument/2006/relationships/tags" Target="../tags/tag15.xml"/><Relationship Id="rId49" Type="http://schemas.openxmlformats.org/officeDocument/2006/relationships/tags" Target="../tags/tag36.xml"/><Relationship Id="rId114" Type="http://schemas.openxmlformats.org/officeDocument/2006/relationships/tags" Target="../tags/tag101.xml"/><Relationship Id="rId119" Type="http://schemas.openxmlformats.org/officeDocument/2006/relationships/tags" Target="../tags/tag106.xml"/><Relationship Id="rId44" Type="http://schemas.openxmlformats.org/officeDocument/2006/relationships/tags" Target="../tags/tag31.xml"/><Relationship Id="rId60" Type="http://schemas.openxmlformats.org/officeDocument/2006/relationships/tags" Target="../tags/tag47.xml"/><Relationship Id="rId65" Type="http://schemas.openxmlformats.org/officeDocument/2006/relationships/tags" Target="../tags/tag52.xml"/><Relationship Id="rId81" Type="http://schemas.openxmlformats.org/officeDocument/2006/relationships/tags" Target="../tags/tag68.xml"/><Relationship Id="rId86" Type="http://schemas.openxmlformats.org/officeDocument/2006/relationships/tags" Target="../tags/tag73.xml"/><Relationship Id="rId130" Type="http://schemas.openxmlformats.org/officeDocument/2006/relationships/tags" Target="../tags/tag117.xml"/><Relationship Id="rId135" Type="http://schemas.openxmlformats.org/officeDocument/2006/relationships/tags" Target="../tags/tag122.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25" Type="http://schemas.openxmlformats.org/officeDocument/2006/relationships/tags" Target="../tags/tag12.xml"/><Relationship Id="rId46" Type="http://schemas.openxmlformats.org/officeDocument/2006/relationships/tags" Target="../tags/tag33.xml"/><Relationship Id="rId67" Type="http://schemas.openxmlformats.org/officeDocument/2006/relationships/tags" Target="../tags/tag54.xml"/><Relationship Id="rId116" Type="http://schemas.openxmlformats.org/officeDocument/2006/relationships/tags" Target="../tags/tag103.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62" Type="http://schemas.openxmlformats.org/officeDocument/2006/relationships/tags" Target="../tags/tag49.xml"/><Relationship Id="rId83" Type="http://schemas.openxmlformats.org/officeDocument/2006/relationships/tags" Target="../tags/tag70.xml"/><Relationship Id="rId88" Type="http://schemas.openxmlformats.org/officeDocument/2006/relationships/tags" Target="../tags/tag75.xml"/><Relationship Id="rId111" Type="http://schemas.openxmlformats.org/officeDocument/2006/relationships/tags" Target="../tags/tag98.xml"/><Relationship Id="rId132" Type="http://schemas.openxmlformats.org/officeDocument/2006/relationships/tags" Target="../tags/tag119.xml"/><Relationship Id="rId15" Type="http://schemas.openxmlformats.org/officeDocument/2006/relationships/tags" Target="../tags/tag2.xml"/><Relationship Id="rId36" Type="http://schemas.openxmlformats.org/officeDocument/2006/relationships/tags" Target="../tags/tag23.xml"/><Relationship Id="rId57" Type="http://schemas.openxmlformats.org/officeDocument/2006/relationships/tags" Target="../tags/tag44.xml"/><Relationship Id="rId106" Type="http://schemas.openxmlformats.org/officeDocument/2006/relationships/tags" Target="../tags/tag93.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52" Type="http://schemas.openxmlformats.org/officeDocument/2006/relationships/tags" Target="../tags/tag39.xml"/><Relationship Id="rId73" Type="http://schemas.openxmlformats.org/officeDocument/2006/relationships/tags" Target="../tags/tag60.xml"/><Relationship Id="rId78" Type="http://schemas.openxmlformats.org/officeDocument/2006/relationships/tags" Target="../tags/tag65.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13.xml"/><Relationship Id="rId47" Type="http://schemas.openxmlformats.org/officeDocument/2006/relationships/tags" Target="../tags/tag34.xml"/><Relationship Id="rId68" Type="http://schemas.openxmlformats.org/officeDocument/2006/relationships/tags" Target="../tags/tag55.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id="{25DD594A-F878-4D26-9CF2-405279373BC3}"/>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3.xml"/><Relationship Id="rId1" Type="http://schemas.openxmlformats.org/officeDocument/2006/relationships/customXml" Target="../../customXml/item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11.xml"/><Relationship Id="rId1" Type="http://schemas.openxmlformats.org/officeDocument/2006/relationships/customXml" Target="../../customXml/item1.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7.xml"/><Relationship Id="rId1" Type="http://schemas.openxmlformats.org/officeDocument/2006/relationships/customXml" Target="../../customXml/item9.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7096D2-BF8E-40F7-B829-95F00ADC975D}"/>
              </a:ext>
            </a:extLst>
          </p:cNvPr>
          <p:cNvSpPr>
            <a:spLocks noGrp="1"/>
          </p:cNvSpPr>
          <p:nvPr>
            <p:ph type="body" sz="quarter" idx="11"/>
          </p:nvPr>
        </p:nvSpPr>
        <p:spPr/>
        <p:txBody>
          <a:bodyPr/>
          <a:lstStyle/>
          <a:p>
            <a:endParaRPr lang="en-IN"/>
          </a:p>
        </p:txBody>
      </p:sp>
      <p:sp>
        <p:nvSpPr>
          <p:cNvPr id="2" name="Text Placeholder 1">
            <a:extLst>
              <a:ext uri="{FF2B5EF4-FFF2-40B4-BE49-F238E27FC236}">
                <a16:creationId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lvl="2"/>
            <a:r>
              <a:rPr lang="en-US" dirty="0"/>
              <a:t>Member 1</a:t>
            </a:r>
          </a:p>
          <a:p>
            <a:pPr lvl="2"/>
            <a:r>
              <a:rPr lang="en-US" dirty="0"/>
              <a:t>Member 2</a:t>
            </a:r>
          </a:p>
          <a:p>
            <a:pPr lvl="2"/>
            <a:r>
              <a:rPr lang="en-US" dirty="0"/>
              <a:t>Member 3</a:t>
            </a:r>
          </a:p>
          <a:p>
            <a:pPr lvl="2"/>
            <a:r>
              <a:rPr lang="en-US" dirty="0"/>
              <a:t>Member 4 </a:t>
            </a:r>
          </a:p>
          <a:p>
            <a:r>
              <a:rPr lang="en-US" dirty="0"/>
              <a:t>Theme Name: </a:t>
            </a:r>
            <a:r>
              <a:rPr lang="en-US" b="0" dirty="0">
                <a:solidFill>
                  <a:schemeClr val="tx2"/>
                </a:solidFill>
              </a:rPr>
              <a:t>Theme1, Theme 2, Theme 3, Theme 4</a:t>
            </a: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solidFill>
                <a:schemeClr val="tx2"/>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9978173","enableDocumentContentUpdater":true,"version":"1.11"}]]></TemplafySlideTemplateConfiguration>
</file>

<file path=customXml/item10.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1.xml><?xml version="1.0" encoding="utf-8"?>
<TemplafySlideFormConfiguration><![CDATA[{"formFields":[],"formDataEntries":[]}]]></TemplafySlideFormConfiguration>
</file>

<file path=customXml/item2.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3.xml><?xml version="1.0" encoding="utf-8"?>
<TemplafySlideTemplateConfiguration><![CDATA[{"slideVersion":0,"isValidatorEnabled":false,"isLocked":false,"elementsMetadata":[],"slideId":"637619437708884421","enableDocumentContentUpdater":true,"version":"1.11"}]]></TemplafySlideTemplateConfiguration>
</file>

<file path=customXml/item4.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TemplafySlideFormConfiguration><![CDATA[{"formFields":[],"formDataEntries":[]}]]></TemplafySlideForm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AC52CB3E-BF9F-46DB-9057-868751284721}">
  <ds:schemaRefs/>
</ds:datastoreItem>
</file>

<file path=customXml/itemProps10.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1.xml><?xml version="1.0" encoding="utf-8"?>
<ds:datastoreItem xmlns:ds="http://schemas.openxmlformats.org/officeDocument/2006/customXml" ds:itemID="{5CE68F08-F703-449B-BC5D-8A952A0A881D}">
  <ds:schemaRefs/>
</ds:datastoreItem>
</file>

<file path=customXml/itemProps2.xml><?xml version="1.0" encoding="utf-8"?>
<ds:datastoreItem xmlns:ds="http://schemas.openxmlformats.org/officeDocument/2006/customXml" ds:itemID="{12EEFC2F-DADF-4A55-981A-784BF5BE9558}">
  <ds:schemaRefs/>
</ds:datastoreItem>
</file>

<file path=customXml/itemProps3.xml><?xml version="1.0" encoding="utf-8"?>
<ds:datastoreItem xmlns:ds="http://schemas.openxmlformats.org/officeDocument/2006/customXml" ds:itemID="{E4BEACE3-5A64-4321-8881-298631914CE7}">
  <ds:schemaRefs/>
</ds:datastoreItem>
</file>

<file path=customXml/itemProps4.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6.xml><?xml version="1.0" encoding="utf-8"?>
<ds:datastoreItem xmlns:ds="http://schemas.openxmlformats.org/officeDocument/2006/customXml" ds:itemID="{7431E575-127C-4C75-91E1-B15F33F6A67D}">
  <ds:schemaRefs/>
</ds:datastoreItem>
</file>

<file path=customXml/itemProps7.xml><?xml version="1.0" encoding="utf-8"?>
<ds:datastoreItem xmlns:ds="http://schemas.openxmlformats.org/officeDocument/2006/customXml" ds:itemID="{BB70BA6C-4950-48C3-9E77-1559DFE0E9C1}">
  <ds:schemaRefs/>
</ds:datastoreItem>
</file>

<file path=customXml/itemProps8.xml><?xml version="1.0" encoding="utf-8"?>
<ds:datastoreItem xmlns:ds="http://schemas.openxmlformats.org/officeDocument/2006/customXml" ds:itemID="{2D1D177E-5746-42E6-9607-46532FE7A753}">
  <ds:schemaRefs/>
</ds:datastoreItem>
</file>

<file path=customXml/itemProps9.xml><?xml version="1.0" encoding="utf-8"?>
<ds:datastoreItem xmlns:ds="http://schemas.openxmlformats.org/officeDocument/2006/customXml" ds:itemID="{60D3FCEE-FBB6-44C9-808D-BEF4541DFDE0}">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284</Words>
  <Application>Microsoft Macintosh PowerPoint</Application>
  <PresentationFormat>Custom</PresentationFormat>
  <Paragraphs>38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Georgia</vt:lpstr>
      <vt:lpstr>Source Sans Pro</vt:lpstr>
      <vt:lpstr>Wingdings</vt:lpstr>
      <vt:lpstr>Wingdings 2</vt:lpstr>
      <vt:lpstr>ION PowerPoint Template 16:9</vt:lpstr>
      <vt:lpstr>PowerPoint Presentation</vt:lpstr>
      <vt:lpstr>Team name and member details</vt:lpstr>
      <vt:lpstr>Problem statement</vt:lpstr>
      <vt:lpstr>Solution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2022-01-11T11:26:41Z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