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4.xml" ContentType="application/vnd.openxmlformats-officedocument.presentationml.tags+xml"/>
  <Override PartName="/ppt/notesSlides/notesSlide1.xml" ContentType="application/vnd.openxmlformats-officedocument.presentationml.notesSlide+xml"/>
  <Override PartName="/ppt/tags/tag125.xml" ContentType="application/vnd.openxmlformats-officedocument.presentationml.tags+xml"/>
  <Override PartName="/ppt/notesSlides/notesSlide2.xml" ContentType="application/vnd.openxmlformats-officedocument.presentationml.notesSlide+xml"/>
  <Override PartName="/ppt/tags/tag126.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6" r:id="rId12"/>
  </p:sldMasterIdLst>
  <p:notesMasterIdLst>
    <p:notesMasterId r:id="rId25"/>
  </p:notesMasterIdLst>
  <p:handoutMasterIdLst>
    <p:handoutMasterId r:id="rId26"/>
  </p:handoutMasterIdLst>
  <p:sldIdLst>
    <p:sldId id="256" r:id="rId13"/>
    <p:sldId id="264" r:id="rId14"/>
    <p:sldId id="265" r:id="rId15"/>
    <p:sldId id="266" r:id="rId16"/>
    <p:sldId id="270" r:id="rId17"/>
    <p:sldId id="271" r:id="rId18"/>
    <p:sldId id="272" r:id="rId19"/>
    <p:sldId id="273" r:id="rId20"/>
    <p:sldId id="267" r:id="rId21"/>
    <p:sldId id="268" r:id="rId22"/>
    <p:sldId id="258" r:id="rId23"/>
    <p:sldId id="269" r:id="rId24"/>
  </p:sldIdLst>
  <p:sldSz cx="13442950" cy="7561263"/>
  <p:notesSz cx="7099300" cy="10234613"/>
  <p:defaultTextStyle>
    <a:defPPr>
      <a:defRPr lang="en-US"/>
    </a:defPPr>
    <a:lvl1pPr marL="0" indent="0" algn="l" defTabSz="1008044" rtl="0" eaLnBrk="1" latinLnBrk="0" hangingPunct="1">
      <a:lnSpc>
        <a:spcPct val="110000"/>
      </a:lnSpc>
      <a:spcBef>
        <a:spcPts val="1400"/>
      </a:spcBef>
      <a:spcAft>
        <a:spcPts val="600"/>
      </a:spcAft>
      <a:buFont typeface="Source Sans Pro" panose="020B0604020202020204" pitchFamily="34" charset="0"/>
      <a:buNone/>
      <a:defRPr sz="1600" i="0" kern="1200">
        <a:solidFill>
          <a:schemeClr val="accent2"/>
        </a:solidFill>
        <a:latin typeface="Source Sans Pro" panose="020B0603030403020204"/>
        <a:ea typeface="+mn-ea"/>
        <a:cs typeface="+mn-cs"/>
      </a:defRPr>
    </a:lvl1pPr>
    <a:lvl2pPr marL="0" indent="0" algn="l" defTabSz="1008044" rtl="0" eaLnBrk="1" latinLnBrk="0" hangingPunct="1">
      <a:lnSpc>
        <a:spcPct val="110000"/>
      </a:lnSpc>
      <a:spcBef>
        <a:spcPts val="0"/>
      </a:spcBef>
      <a:spcAft>
        <a:spcPts val="600"/>
      </a:spcAft>
      <a:buFont typeface="Source Sans Pro" panose="020B0604020202020204" pitchFamily="34" charset="0"/>
      <a:buNone/>
      <a:defRPr sz="1600" kern="1200">
        <a:solidFill>
          <a:schemeClr val="tx1"/>
        </a:solidFill>
        <a:latin typeface="Source Sans Pro" panose="020B0403030403020204" pitchFamily="34" charset="0"/>
        <a:ea typeface="+mn-ea"/>
        <a:cs typeface="+mn-cs"/>
      </a:defRPr>
    </a:lvl2pPr>
    <a:lvl3pPr marL="180000" indent="-180000" algn="l" defTabSz="1008044" rtl="0" eaLnBrk="1" latinLnBrk="0" hangingPunct="1">
      <a:lnSpc>
        <a:spcPct val="110000"/>
      </a:lnSpc>
      <a:spcBef>
        <a:spcPts val="0"/>
      </a:spcBef>
      <a:spcAft>
        <a:spcPts val="600"/>
      </a:spcAft>
      <a:buClr>
        <a:schemeClr val="tx1"/>
      </a:buClr>
      <a:buSzPct val="75000"/>
      <a:buFont typeface="Source Sans Pro" panose="02000505000000020004" pitchFamily="50" charset="0"/>
      <a:buChar char="•"/>
      <a:defRPr lang="en-US" sz="1600" i="0" kern="1200" dirty="0">
        <a:solidFill>
          <a:schemeClr val="tx1"/>
        </a:solidFill>
        <a:latin typeface="Source Sans Pro" panose="020B0403030403020204" pitchFamily="34" charset="0"/>
        <a:ea typeface="+mn-ea"/>
        <a:cs typeface="+mn-cs"/>
      </a:defRPr>
    </a:lvl3pPr>
    <a:lvl4pPr marL="360399" indent="-180000" algn="l" defTabSz="1008044" rtl="0" eaLnBrk="1" latinLnBrk="0" hangingPunct="1">
      <a:lnSpc>
        <a:spcPct val="110000"/>
      </a:lnSpc>
      <a:spcBef>
        <a:spcPts val="0"/>
      </a:spcBef>
      <a:spcAft>
        <a:spcPts val="600"/>
      </a:spcAft>
      <a:buClr>
        <a:schemeClr val="tx1"/>
      </a:buClr>
      <a:buSzPct val="60000"/>
      <a:buFont typeface="Wingdings" panose="05000000000000000000" pitchFamily="2" charset="2"/>
      <a:buChar char="l"/>
      <a:defRPr lang="en-US" sz="1400" kern="1200" dirty="0">
        <a:solidFill>
          <a:schemeClr val="tx1"/>
        </a:solidFill>
        <a:latin typeface="Source Sans Pro" panose="020B0403030403020204" pitchFamily="34" charset="0"/>
        <a:ea typeface="+mn-ea"/>
        <a:cs typeface="+mn-cs"/>
      </a:defRPr>
    </a:lvl4pPr>
    <a:lvl5pPr marL="540000" indent="-180000" algn="l" defTabSz="1008044" rtl="0" eaLnBrk="1" latinLnBrk="0" hangingPunct="1">
      <a:lnSpc>
        <a:spcPct val="110000"/>
      </a:lnSpc>
      <a:spcBef>
        <a:spcPts val="0"/>
      </a:spcBef>
      <a:spcAft>
        <a:spcPts val="600"/>
      </a:spcAft>
      <a:buClr>
        <a:schemeClr val="tx1"/>
      </a:buClr>
      <a:buSzPct val="60000"/>
      <a:buFont typeface="Wingdings" panose="05000000000000000000" pitchFamily="2" charset="2"/>
      <a:buChar char="l"/>
      <a:defRPr lang="en-US" sz="1200" kern="1200" baseline="0" dirty="0">
        <a:solidFill>
          <a:schemeClr val="tx1"/>
        </a:solidFill>
        <a:latin typeface="Source Sans Pro" panose="020B0403030403020204" pitchFamily="34" charset="0"/>
        <a:ea typeface="+mn-ea"/>
        <a:cs typeface="+mn-cs"/>
      </a:defRPr>
    </a:lvl5pPr>
    <a:lvl6pPr marL="0" indent="0" algn="l" defTabSz="1008044" rtl="0" eaLnBrk="1" latinLnBrk="0" hangingPunct="1">
      <a:lnSpc>
        <a:spcPct val="100000"/>
      </a:lnSpc>
      <a:spcBef>
        <a:spcPts val="1000"/>
      </a:spcBef>
      <a:spcAft>
        <a:spcPts val="200"/>
      </a:spcAft>
      <a:buClr>
        <a:schemeClr val="tx1"/>
      </a:buClr>
      <a:buSzPct val="70000"/>
      <a:buFont typeface="Wingdings" panose="05000000000000000000" pitchFamily="2" charset="2"/>
      <a:buNone/>
      <a:defRPr lang="en-US" sz="1600" i="0" kern="1200" dirty="0">
        <a:solidFill>
          <a:schemeClr val="tx1"/>
        </a:solidFill>
        <a:latin typeface="Source Sans Pro" panose="020B0603030403020204"/>
        <a:ea typeface="+mn-ea"/>
        <a:cs typeface="+mn-cs"/>
      </a:defRPr>
    </a:lvl6pPr>
    <a:lvl7pPr marL="0" indent="0" algn="l" defTabSz="1008044" rtl="0" eaLnBrk="1" latinLnBrk="0" hangingPunct="1">
      <a:lnSpc>
        <a:spcPct val="110000"/>
      </a:lnSpc>
      <a:spcBef>
        <a:spcPts val="600"/>
      </a:spcBef>
      <a:spcAft>
        <a:spcPts val="200"/>
      </a:spcAft>
      <a:buClr>
        <a:schemeClr val="tx1"/>
      </a:buClr>
      <a:buSzPct val="70000"/>
      <a:buFont typeface="Wingdings" panose="05000000000000000000" pitchFamily="2" charset="2"/>
      <a:buNone/>
      <a:defRPr lang="en-US" sz="1600" b="0" i="1" kern="1200" baseline="0" dirty="0">
        <a:solidFill>
          <a:schemeClr val="accent3"/>
        </a:solidFill>
        <a:latin typeface="Georgia" panose="02040502050405020303" pitchFamily="18" charset="0"/>
        <a:ea typeface="+mn-ea"/>
        <a:cs typeface="+mn-cs"/>
      </a:defRPr>
    </a:lvl7pPr>
    <a:lvl8pPr marL="0" indent="0" algn="l" defTabSz="1008044" rtl="0" eaLnBrk="1" latinLnBrk="0" hangingPunct="1">
      <a:lnSpc>
        <a:spcPct val="110000"/>
      </a:lnSpc>
      <a:spcBef>
        <a:spcPts val="200"/>
      </a:spcBef>
      <a:buFont typeface="Source Sans Pro" panose="020B0604020202020204" pitchFamily="34" charset="0"/>
      <a:buNone/>
      <a:tabLst/>
      <a:defRPr sz="1000" kern="1200" baseline="0">
        <a:solidFill>
          <a:schemeClr val="tx1"/>
        </a:solidFill>
        <a:latin typeface="+mj-lt"/>
        <a:ea typeface="+mn-ea"/>
        <a:cs typeface="+mn-cs"/>
      </a:defRPr>
    </a:lvl8pPr>
    <a:lvl9pPr marL="180000" indent="-180000" algn="l" defTabSz="1008044" rtl="0" eaLnBrk="1" latinLnBrk="0" hangingPunct="1">
      <a:lnSpc>
        <a:spcPct val="110000"/>
      </a:lnSpc>
      <a:spcBef>
        <a:spcPts val="0"/>
      </a:spcBef>
      <a:spcAft>
        <a:spcPts val="0"/>
      </a:spcAft>
      <a:buFont typeface="+mj-lt"/>
      <a:buAutoNum type="alphaLcParenR"/>
      <a:defRPr sz="1000" i="0" kern="1200">
        <a:solidFill>
          <a:schemeClr val="tx1"/>
        </a:solidFill>
        <a:latin typeface="Source Sans Pro" panose="020B0403030403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E26"/>
    <a:srgbClr val="92D050"/>
    <a:srgbClr val="FFFF00"/>
    <a:srgbClr val="00143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496440-FC14-694A-A802-420711069E73}" v="21" dt="2022-01-11T11:25:30.692"/>
    <p1510:client id="{54E7646F-4297-1D05-976A-9065AD2174FA}" v="4" dt="2022-01-10T19:04:40.9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2"/>
      </a:tcTxStyle>
      <a:tcStyle>
        <a:tcBdr>
          <a:left>
            <a:ln w="0" cmpd="sng">
              <a:solidFill>
                <a:schemeClr val="accent4"/>
              </a:solidFill>
            </a:ln>
          </a:left>
          <a:right>
            <a:ln w="0" cmpd="sng">
              <a:solidFill>
                <a:schemeClr val="accent4"/>
              </a:solidFill>
            </a:ln>
          </a:right>
          <a:top>
            <a:ln w="6350" cmpd="sng">
              <a:solidFill>
                <a:schemeClr val="accent4"/>
              </a:solidFill>
            </a:ln>
          </a:top>
          <a:bottom>
            <a:ln w="6350" cmpd="sng">
              <a:solidFill>
                <a:schemeClr val="accent4"/>
              </a:solidFill>
            </a:ln>
          </a:bottom>
          <a:insideH>
            <a:ln w="6350" cmpd="sng">
              <a:solidFill>
                <a:schemeClr val="accent4"/>
              </a:solidFill>
            </a:ln>
          </a:insideH>
          <a:insideV>
            <a:ln w="0" cmpd="sng">
              <a:solidFill>
                <a:schemeClr val="lt2"/>
              </a:solidFill>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TxStyle b="off">
        <a:fontRef idx="major">
          <a:prstClr val="black"/>
        </a:fontRef>
        <a:schemeClr val="dk2"/>
      </a:tcTxStyle>
      <a:tcStyle>
        <a:tcBdr>
          <a:top>
            <a:ln w="12000" cmpd="sng">
              <a:solidFill>
                <a:schemeClr val="accent4"/>
              </a:solidFill>
            </a:ln>
          </a:top>
          <a:bottom>
            <a:ln w="20000" cmpd="sng">
              <a:solidFill>
                <a:schemeClr val="accent4"/>
              </a:solidFill>
            </a:ln>
          </a:bottom>
        </a:tcBdr>
      </a:tcStyle>
    </a:lastRow>
    <a:firstRow>
      <a:tcTxStyle b="off">
        <a:fontRef idx="major">
          <a:prstClr val="black"/>
        </a:fontRef>
        <a:schemeClr val="dk2"/>
      </a:tcTxStyle>
      <a:tcStyle>
        <a:tcBdr>
          <a:left>
            <a:ln w="0" cmpd="sng">
              <a:solidFill>
                <a:schemeClr val="accent4"/>
              </a:solidFill>
            </a:ln>
          </a:left>
          <a:right>
            <a:ln w="0" cmpd="sng">
              <a:solidFill>
                <a:schemeClr val="accent4"/>
              </a:solidFill>
            </a:ln>
          </a:right>
          <a:top>
            <a:ln w="0" cmpd="sng">
              <a:solidFill>
                <a:schemeClr val="accent4"/>
              </a:solidFill>
            </a:ln>
          </a:top>
          <a:bottom>
            <a:ln w="20000" cmpd="sng">
              <a:solidFill>
                <a:schemeClr val="accent4"/>
              </a:solidFill>
            </a:ln>
          </a:bottom>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57" autoAdjust="0"/>
    <p:restoredTop sz="93547" autoAdjust="0"/>
  </p:normalViewPr>
  <p:slideViewPr>
    <p:cSldViewPr showGuides="1">
      <p:cViewPr>
        <p:scale>
          <a:sx n="60" d="100"/>
          <a:sy n="60" d="100"/>
        </p:scale>
        <p:origin x="6" y="7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howGuides="1">
      <p:cViewPr varScale="1">
        <p:scale>
          <a:sx n="65" d="100"/>
          <a:sy n="65" d="100"/>
        </p:scale>
        <p:origin x="3557" y="45"/>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customXml" Target="../customXml/item7.xml"/><Relationship Id="rId12" Type="http://schemas.openxmlformats.org/officeDocument/2006/relationships/slideMaster" Target="slideMasters/slideMaster1.xml"/><Relationship Id="rId17" Type="http://schemas.openxmlformats.org/officeDocument/2006/relationships/slide" Target="slides/slide5.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12.xml"/><Relationship Id="rId5" Type="http://schemas.openxmlformats.org/officeDocument/2006/relationships/customXml" Target="../customXml/item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viewProps" Target="viewProps.xml"/><Relationship Id="rId10" Type="http://schemas.openxmlformats.org/officeDocument/2006/relationships/customXml" Target="../customXml/item10.xml"/><Relationship Id="rId19" Type="http://schemas.openxmlformats.org/officeDocument/2006/relationships/slide" Target="slides/slide7.xml"/><Relationship Id="rId31"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4768" tIns="47384" rIns="94768" bIns="47384" rtlCol="0"/>
          <a:lstStyle>
            <a:lvl1pPr algn="l">
              <a:defRPr sz="1200"/>
            </a:lvl1pPr>
          </a:lstStyle>
          <a:p>
            <a:endParaRPr lang="en-US" dirty="0">
              <a:latin typeface="Source Sans Pro" panose="020B0503030403020204" pitchFamily="34" charset="0"/>
            </a:endParaRPr>
          </a:p>
        </p:txBody>
      </p:sp>
      <p:sp>
        <p:nvSpPr>
          <p:cNvPr id="3" name="Date Placeholder 2"/>
          <p:cNvSpPr>
            <a:spLocks noGrp="1"/>
          </p:cNvSpPr>
          <p:nvPr>
            <p:ph type="dt" sz="quarter" idx="1"/>
          </p:nvPr>
        </p:nvSpPr>
        <p:spPr>
          <a:xfrm>
            <a:off x="4021295" y="0"/>
            <a:ext cx="3076363" cy="513508"/>
          </a:xfrm>
          <a:prstGeom prst="rect">
            <a:avLst/>
          </a:prstGeom>
        </p:spPr>
        <p:txBody>
          <a:bodyPr vert="horz" lIns="94768" tIns="47384" rIns="94768" bIns="47384" rtlCol="0"/>
          <a:lstStyle>
            <a:lvl1pPr algn="r">
              <a:defRPr sz="1200"/>
            </a:lvl1pPr>
          </a:lstStyle>
          <a:p>
            <a:fld id="{6ECACE04-D484-4BAB-9B99-9EC584792F05}" type="datetimeFigureOut">
              <a:rPr lang="en-US">
                <a:latin typeface="Source Sans Pro" panose="020B0503030403020204" pitchFamily="34" charset="0"/>
              </a:rPr>
              <a:t>05-Feb-22</a:t>
            </a:fld>
            <a:endParaRPr lang="en-US" dirty="0">
              <a:latin typeface="Source Sans Pro" panose="020B0503030403020204" pitchFamily="34" charset="0"/>
            </a:endParaRPr>
          </a:p>
        </p:txBody>
      </p:sp>
      <p:sp>
        <p:nvSpPr>
          <p:cNvPr id="4" name="Footer Placeholder 3"/>
          <p:cNvSpPr>
            <a:spLocks noGrp="1"/>
          </p:cNvSpPr>
          <p:nvPr>
            <p:ph type="ftr" sz="quarter" idx="2"/>
          </p:nvPr>
        </p:nvSpPr>
        <p:spPr>
          <a:xfrm>
            <a:off x="1" y="9721107"/>
            <a:ext cx="3076363" cy="513507"/>
          </a:xfrm>
          <a:prstGeom prst="rect">
            <a:avLst/>
          </a:prstGeom>
        </p:spPr>
        <p:txBody>
          <a:bodyPr vert="horz" lIns="94768" tIns="47384" rIns="94768" bIns="47384" rtlCol="0" anchor="b"/>
          <a:lstStyle>
            <a:lvl1pPr algn="l">
              <a:defRPr sz="1200"/>
            </a:lvl1pPr>
          </a:lstStyle>
          <a:p>
            <a:endParaRPr lang="en-US" dirty="0">
              <a:latin typeface="Source Sans Pro" panose="020B0503030403020204" pitchFamily="34" charset="0"/>
            </a:endParaRPr>
          </a:p>
        </p:txBody>
      </p:sp>
      <p:sp>
        <p:nvSpPr>
          <p:cNvPr id="5" name="Slide Number Placeholder 4"/>
          <p:cNvSpPr>
            <a:spLocks noGrp="1"/>
          </p:cNvSpPr>
          <p:nvPr>
            <p:ph type="sldNum" sz="quarter" idx="3"/>
          </p:nvPr>
        </p:nvSpPr>
        <p:spPr>
          <a:xfrm>
            <a:off x="4021295" y="9721107"/>
            <a:ext cx="3076363" cy="513507"/>
          </a:xfrm>
          <a:prstGeom prst="rect">
            <a:avLst/>
          </a:prstGeom>
        </p:spPr>
        <p:txBody>
          <a:bodyPr vert="horz" lIns="94768" tIns="47384" rIns="94768" bIns="47384" rtlCol="0" anchor="b"/>
          <a:lstStyle>
            <a:lvl1pPr algn="r">
              <a:defRPr sz="1200"/>
            </a:lvl1pPr>
          </a:lstStyle>
          <a:p>
            <a:fld id="{8A8432F5-785B-4AA7-93A0-3048F00B2E4C}" type="slidenum">
              <a:rPr lang="en-US">
                <a:latin typeface="Source Sans Pro" panose="020B0503030403020204" pitchFamily="34" charset="0"/>
              </a:rPr>
              <a:t>‹#›</a:t>
            </a:fld>
            <a:endParaRPr lang="en-US" dirty="0">
              <a:latin typeface="Source Sans Pro" panose="020B0503030403020204" pitchFamily="34" charset="0"/>
            </a:endParaRPr>
          </a:p>
        </p:txBody>
      </p:sp>
    </p:spTree>
    <p:extLst>
      <p:ext uri="{BB962C8B-B14F-4D97-AF65-F5344CB8AC3E}">
        <p14:creationId xmlns:p14="http://schemas.microsoft.com/office/powerpoint/2010/main" val="11230733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atin typeface="Source Sans Pro" panose="020B0503030403020204" pitchFamily="34" charset="0"/>
              </a:defRPr>
            </a:lvl1pPr>
          </a:lstStyle>
          <a:p>
            <a:endParaRPr lang="en-US" dirty="0"/>
          </a:p>
        </p:txBody>
      </p:sp>
      <p:sp>
        <p:nvSpPr>
          <p:cNvPr id="3" name="Date Placeholder 2"/>
          <p:cNvSpPr>
            <a:spLocks noGrp="1"/>
          </p:cNvSpPr>
          <p:nvPr>
            <p:ph type="dt" idx="1"/>
          </p:nvPr>
        </p:nvSpPr>
        <p:spPr>
          <a:xfrm>
            <a:off x="4021295" y="0"/>
            <a:ext cx="3076363" cy="511731"/>
          </a:xfrm>
          <a:prstGeom prst="rect">
            <a:avLst/>
          </a:prstGeom>
        </p:spPr>
        <p:txBody>
          <a:bodyPr vert="horz" lIns="94768" tIns="47384" rIns="94768" bIns="47384" rtlCol="0"/>
          <a:lstStyle>
            <a:lvl1pPr algn="r">
              <a:defRPr sz="1200">
                <a:latin typeface="Source Sans Pro" panose="020B0503030403020204" pitchFamily="34" charset="0"/>
              </a:defRPr>
            </a:lvl1pPr>
          </a:lstStyle>
          <a:p>
            <a:fld id="{539D999F-F868-4432-A6C8-4E530226A2F6}" type="datetimeFigureOut">
              <a:rPr lang="en-US" smtClean="0"/>
              <a:pPr/>
              <a:t>05-Feb-22</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6350">
            <a:solidFill>
              <a:prstClr val="black"/>
            </a:solidFill>
          </a:ln>
        </p:spPr>
        <p:txBody>
          <a:bodyPr vert="horz" lIns="94768" tIns="47384" rIns="94768" bIns="47384" rtlCol="0" anchor="ctr"/>
          <a:lstStyle/>
          <a:p>
            <a:endParaRPr lang="en-US" dirty="0"/>
          </a:p>
        </p:txBody>
      </p:sp>
      <p:sp>
        <p:nvSpPr>
          <p:cNvPr id="5" name="Notes Placeholder 4"/>
          <p:cNvSpPr>
            <a:spLocks noGrp="1"/>
          </p:cNvSpPr>
          <p:nvPr>
            <p:ph type="body" sz="quarter" idx="3"/>
          </p:nvPr>
        </p:nvSpPr>
        <p:spPr>
          <a:xfrm>
            <a:off x="709931" y="4861442"/>
            <a:ext cx="5679440" cy="4605576"/>
          </a:xfrm>
          <a:prstGeom prst="rect">
            <a:avLst/>
          </a:prstGeom>
        </p:spPr>
        <p:txBody>
          <a:bodyPr vert="horz" lIns="94768" tIns="47384" rIns="94768" bIns="47384"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9721106"/>
            <a:ext cx="3076363" cy="511731"/>
          </a:xfrm>
          <a:prstGeom prst="rect">
            <a:avLst/>
          </a:prstGeom>
        </p:spPr>
        <p:txBody>
          <a:bodyPr vert="horz" lIns="94768" tIns="47384" rIns="94768" bIns="47384" rtlCol="0" anchor="b"/>
          <a:lstStyle>
            <a:lvl1pPr algn="l">
              <a:defRPr sz="1200">
                <a:latin typeface="Source Sans Pro" panose="020B0503030403020204" pitchFamily="34" charset="0"/>
              </a:defRPr>
            </a:lvl1pPr>
          </a:lstStyle>
          <a:p>
            <a:endParaRPr lang="en-US" dirty="0"/>
          </a:p>
        </p:txBody>
      </p:sp>
      <p:sp>
        <p:nvSpPr>
          <p:cNvPr id="7" name="Slide Number Placeholder 6"/>
          <p:cNvSpPr>
            <a:spLocks noGrp="1"/>
          </p:cNvSpPr>
          <p:nvPr>
            <p:ph type="sldNum" sz="quarter" idx="5"/>
          </p:nvPr>
        </p:nvSpPr>
        <p:spPr>
          <a:xfrm>
            <a:off x="4021295" y="9721106"/>
            <a:ext cx="3076363" cy="511731"/>
          </a:xfrm>
          <a:prstGeom prst="rect">
            <a:avLst/>
          </a:prstGeom>
        </p:spPr>
        <p:txBody>
          <a:bodyPr vert="horz" lIns="94768" tIns="47384" rIns="94768" bIns="47384" rtlCol="0" anchor="b"/>
          <a:lstStyle>
            <a:lvl1pPr algn="r">
              <a:defRPr sz="1200">
                <a:latin typeface="Source Sans Pro" panose="020B0503030403020204" pitchFamily="34" charset="0"/>
              </a:defRPr>
            </a:lvl1pPr>
          </a:lstStyle>
          <a:p>
            <a:fld id="{60DB4552-3D69-4E2D-A256-245DD04F23B6}" type="slidenum">
              <a:rPr lang="en-US" smtClean="0"/>
              <a:pPr/>
              <a:t>‹#›</a:t>
            </a:fld>
            <a:endParaRPr lang="en-US" dirty="0"/>
          </a:p>
        </p:txBody>
      </p:sp>
    </p:spTree>
    <p:extLst>
      <p:ext uri="{BB962C8B-B14F-4D97-AF65-F5344CB8AC3E}">
        <p14:creationId xmlns:p14="http://schemas.microsoft.com/office/powerpoint/2010/main" val="2674620331"/>
      </p:ext>
    </p:extLst>
  </p:cSld>
  <p:clrMap bg1="lt1" tx1="dk1" bg2="lt2" tx2="dk2" accent1="accent1" accent2="accent2" accent3="accent3" accent4="accent4" accent5="accent5" accent6="accent6" hlink="hlink" folHlink="folHlink"/>
  <p:notesStyle>
    <a:lvl1pPr marL="0" algn="l" defTabSz="914343" rtl="0" eaLnBrk="1" latinLnBrk="0" hangingPunct="1">
      <a:defRPr sz="1200" kern="1200">
        <a:solidFill>
          <a:schemeClr val="tx1"/>
        </a:solidFill>
        <a:latin typeface="Source Sans Pro" panose="020B0503030403020204"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1</a:t>
            </a:fld>
            <a:endParaRPr lang="en-US" dirty="0"/>
          </a:p>
        </p:txBody>
      </p:sp>
    </p:spTree>
    <p:extLst>
      <p:ext uri="{BB962C8B-B14F-4D97-AF65-F5344CB8AC3E}">
        <p14:creationId xmlns:p14="http://schemas.microsoft.com/office/powerpoint/2010/main" val="799819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11</a:t>
            </a:fld>
            <a:endParaRPr lang="en-US" dirty="0"/>
          </a:p>
        </p:txBody>
      </p:sp>
    </p:spTree>
    <p:extLst>
      <p:ext uri="{BB962C8B-B14F-4D97-AF65-F5344CB8AC3E}">
        <p14:creationId xmlns:p14="http://schemas.microsoft.com/office/powerpoint/2010/main" val="1971716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12</a:t>
            </a:fld>
            <a:endParaRPr lang="en-US" dirty="0"/>
          </a:p>
        </p:txBody>
      </p:sp>
    </p:spTree>
    <p:extLst>
      <p:ext uri="{BB962C8B-B14F-4D97-AF65-F5344CB8AC3E}">
        <p14:creationId xmlns:p14="http://schemas.microsoft.com/office/powerpoint/2010/main" val="4613262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pic>
        <p:nvPicPr>
          <p:cNvPr id="3" name="Picture 2" descr="A picture containing text, clock&#10;&#10;Description automatically generated">
            <a:extLst>
              <a:ext uri="{FF2B5EF4-FFF2-40B4-BE49-F238E27FC236}">
                <a16:creationId xmlns:a16="http://schemas.microsoft.com/office/drawing/2014/main" xmlns="" id="{7507DB0D-77E0-406F-9D7E-21DE6986571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grpSp>
        <p:nvGrpSpPr>
          <p:cNvPr id="37" name="Spacers"/>
          <p:cNvGrpSpPr/>
          <p:nvPr userDrawn="1"/>
        </p:nvGrpSpPr>
        <p:grpSpPr>
          <a:xfrm>
            <a:off x="-3008680" y="0"/>
            <a:ext cx="19460631" cy="0"/>
            <a:chOff x="-2393300" y="108223"/>
            <a:chExt cx="15480256" cy="0"/>
          </a:xfrm>
        </p:grpSpPr>
        <p:cxnSp>
          <p:nvCxnSpPr>
            <p:cNvPr id="38"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39"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41" name="Watermark">
            <a:extLst>
              <a:ext uri="{FF2B5EF4-FFF2-40B4-BE49-F238E27FC236}">
                <a16:creationId xmlns:a16="http://schemas.microsoft.com/office/drawing/2014/main" xmlns="" id="{F8E9B888-CB64-4292-BFE2-1134379589C2}"/>
              </a:ext>
            </a:extLst>
          </p:cNvPr>
          <p:cNvSpPr txBox="1"/>
          <p:nvPr userDrawn="1"/>
        </p:nvSpPr>
        <p:spPr>
          <a:xfrm>
            <a:off x="432000" y="7146000"/>
            <a:ext cx="3168000" cy="384914"/>
          </a:xfrm>
          <a:prstGeom prst="rect">
            <a:avLst/>
          </a:prstGeom>
          <a:noFill/>
        </p:spPr>
        <p:txBody>
          <a:bodyPr wrap="square" lIns="0" tIns="0" rIns="0" bIns="0" rtlCol="0">
            <a:spAutoFit/>
          </a:bodyPr>
          <a:lstStyle/>
          <a:p>
            <a:endParaRPr lang="en-US" sz="2400" noProof="0" dirty="0">
              <a:solidFill>
                <a:schemeClr val="accent4"/>
              </a:solidFill>
              <a:latin typeface="Source Sans Pro" panose="020B0503030403020204" pitchFamily="34" charset="0"/>
              <a:ea typeface="Source Sans Pro Light" panose="020B0906030804020204" pitchFamily="34" charset="0"/>
              <a:cs typeface="Arial" panose="020B0604020202020204" pitchFamily="34" charset="0"/>
            </a:endParaRPr>
          </a:p>
        </p:txBody>
      </p:sp>
      <p:sp>
        <p:nvSpPr>
          <p:cNvPr id="136" name="text" descr="{&quot;templafy&quot;:{&quot;id&quot;:&quot;cefa8c17-d990-4d73-9dd6-37d0bc623655&quot;}}" title="text"/>
          <p:cNvSpPr>
            <a:spLocks noGrp="1"/>
          </p:cNvSpPr>
          <p:nvPr>
            <p:ph type="body" sz="quarter" idx="11" hasCustomPrompt="1"/>
          </p:nvPr>
        </p:nvSpPr>
        <p:spPr>
          <a:xfrm>
            <a:off x="6433443" y="6228000"/>
            <a:ext cx="6292556" cy="360000"/>
          </a:xfrm>
          <a:prstGeom prst="rect">
            <a:avLst/>
          </a:prstGeom>
        </p:spPr>
        <p:txBody>
          <a:bodyPr anchor="t"/>
          <a:lstStyle>
            <a:lvl1pPr algn="r">
              <a:defRPr sz="2400" b="0">
                <a:solidFill>
                  <a:srgbClr val="F9AE91"/>
                </a:solidFill>
                <a:latin typeface="+mj-lt"/>
              </a:defRPr>
            </a:lvl1pPr>
          </a:lstStyle>
          <a:p>
            <a:pPr lvl="0"/>
            <a:r>
              <a:rPr lang="en-US" dirty="0"/>
              <a:t>Click to add presentation sub-title</a:t>
            </a:r>
          </a:p>
        </p:txBody>
      </p:sp>
      <p:sp>
        <p:nvSpPr>
          <p:cNvPr id="135" name="text" descr="{&quot;templafy&quot;:{&quot;id&quot;:&quot;3fdb5e0c-4070-434d-99e6-bb344f155e44&quot;}}" title="text"/>
          <p:cNvSpPr>
            <a:spLocks noGrp="1"/>
          </p:cNvSpPr>
          <p:nvPr>
            <p:ph type="body" sz="quarter" idx="10" hasCustomPrompt="1"/>
          </p:nvPr>
        </p:nvSpPr>
        <p:spPr>
          <a:xfrm>
            <a:off x="6433443" y="5760000"/>
            <a:ext cx="6292556" cy="444603"/>
          </a:xfrm>
          <a:prstGeom prst="rect">
            <a:avLst/>
          </a:prstGeom>
        </p:spPr>
        <p:txBody>
          <a:bodyPr anchor="b"/>
          <a:lstStyle>
            <a:lvl1pPr algn="r">
              <a:defRPr sz="2800">
                <a:solidFill>
                  <a:schemeClr val="tx2"/>
                </a:solidFill>
                <a:latin typeface="+mj-lt"/>
              </a:defRPr>
            </a:lvl1pPr>
          </a:lstStyle>
          <a:p>
            <a:pPr lvl="0"/>
            <a:r>
              <a:rPr lang="en-US" dirty="0"/>
              <a:t>Click to add presentation title</a:t>
            </a:r>
          </a:p>
        </p:txBody>
      </p:sp>
      <p:sp>
        <p:nvSpPr>
          <p:cNvPr id="16" name="image" descr="{&quot;templafy&quot;:{&quot;id&quot;:&quot;0f4d98c9-ac35-4c7e-a25c-9297298baeef&quot;}}" title="Form.ChooseProduct_Tertiary.ProductLogo">
            <a:extLst>
              <a:ext uri="{FF2B5EF4-FFF2-40B4-BE49-F238E27FC236}">
                <a16:creationId xmlns:a16="http://schemas.microsoft.com/office/drawing/2014/main" xmlns="" id="{12B1603D-9F98-471F-9439-F9DED843C28B}"/>
              </a:ext>
            </a:extLst>
          </p:cNvPr>
          <p:cNvSpPr>
            <a:spLocks/>
          </p:cNvSpPr>
          <p:nvPr userDrawn="1"/>
        </p:nvSpPr>
        <p:spPr>
          <a:xfrm>
            <a:off x="9709016"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image" descr="{&quot;templafy&quot;:{&quot;id&quot;:&quot;5cc30238-6e06-447f-bcad-587afb6b23c7&quot;}}" title="Form.ChoosePoroduct_Secondary.ProductLogo">
            <a:extLst>
              <a:ext uri="{FF2B5EF4-FFF2-40B4-BE49-F238E27FC236}">
                <a16:creationId xmlns:a16="http://schemas.microsoft.com/office/drawing/2014/main" xmlns="" id="{AE32609B-D20B-4181-AA7C-3BE2A6899EC3}"/>
              </a:ext>
            </a:extLst>
          </p:cNvPr>
          <p:cNvSpPr>
            <a:spLocks/>
          </p:cNvSpPr>
          <p:nvPr userDrawn="1"/>
        </p:nvSpPr>
        <p:spPr>
          <a:xfrm>
            <a:off x="10767508"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image" descr="{&quot;templafy&quot;:{&quot;id&quot;:&quot;53c951d2-f0d5-4a01-bb44-0e64ea46cde6&quot;}}" title="Form.ChooseProduct_Primary.ProductLogo">
            <a:extLst>
              <a:ext uri="{FF2B5EF4-FFF2-40B4-BE49-F238E27FC236}">
                <a16:creationId xmlns:a16="http://schemas.microsoft.com/office/drawing/2014/main" xmlns="" id="{DF2B5168-77CD-4CB4-B637-3C51D6C0379D}"/>
              </a:ext>
            </a:extLst>
          </p:cNvPr>
          <p:cNvSpPr>
            <a:spLocks/>
          </p:cNvSpPr>
          <p:nvPr userDrawn="1"/>
        </p:nvSpPr>
        <p:spPr>
          <a:xfrm>
            <a:off x="11826000"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descr="{&quot;templafy&quot;:{&quot;id&quot;:&quot;94371643-c78b-41c8-8009-cd5c66447b62&quot;}}" title="Form.PowerPointClient">
            <a:extLst>
              <a:ext uri="{FF2B5EF4-FFF2-40B4-BE49-F238E27FC236}">
                <a16:creationId xmlns:a16="http://schemas.microsoft.com/office/drawing/2014/main" xmlns="" id="{E82609A1-0FB6-403A-B4C7-8DA018653310}"/>
              </a:ext>
            </a:extLst>
          </p:cNvPr>
          <p:cNvSpPr txBox="1"/>
          <p:nvPr userDrawn="1"/>
        </p:nvSpPr>
        <p:spPr>
          <a:xfrm>
            <a:off x="2465999" y="6712794"/>
            <a:ext cx="10260000" cy="360000"/>
          </a:xfrm>
          <a:prstGeom prst="rect">
            <a:avLst/>
          </a:prstGeom>
          <a:noFill/>
        </p:spPr>
        <p:txBody>
          <a:bodyPr vert="horz" lIns="0" tIns="0" rIns="0" bIns="0" rtlCol="0" anchor="ctr">
            <a:noAutofit/>
          </a:bodyPr>
          <a:lstStyle>
            <a:lvl1pPr lvl="0" algn="r" defTabSz="1267212">
              <a:spcBef>
                <a:spcPts val="1800"/>
              </a:spcBef>
              <a:defRPr sz="2400" b="0" i="1" baseline="0">
                <a:solidFill>
                  <a:schemeClr val="accent3"/>
                </a:solidFill>
                <a:latin typeface="Georgia" panose="02040502050405020303" pitchFamily="18" charset="0"/>
              </a:defRPr>
            </a:lvl1pPr>
            <a:lvl2pPr defTabSz="1267212">
              <a:defRPr sz="2000">
                <a:latin typeface="+mn-lt"/>
              </a:defRPr>
            </a:lvl2pPr>
            <a:lvl3pPr marL="216000" indent="-216000" defTabSz="1267212">
              <a:buSzPct val="80000"/>
              <a:buFont typeface="Wingdings 2" panose="05020102010507070707" pitchFamily="18" charset="2"/>
              <a:buChar char=""/>
              <a:defRPr sz="2000">
                <a:latin typeface="+mn-lt"/>
              </a:defRPr>
            </a:lvl3pPr>
            <a:lvl4pPr marL="432000" indent="-216000" defTabSz="1267212">
              <a:buSzPct val="80000"/>
              <a:buFont typeface="Source Sans Pro" panose="020B0503030403020204" pitchFamily="34" charset="0"/>
              <a:buChar char="—"/>
              <a:defRPr sz="1800">
                <a:latin typeface="+mn-lt"/>
              </a:defRPr>
            </a:lvl4pPr>
            <a:lvl5pPr marL="648000" indent="-216000" defTabSz="1267212">
              <a:buSzPct val="80000"/>
              <a:buFont typeface="Source Sans Pro" panose="020B0503030403020204" pitchFamily="34" charset="0"/>
              <a:buChar char="—"/>
              <a:defRPr sz="1600">
                <a:latin typeface="+mn-lt"/>
              </a:defRPr>
            </a:lvl5pPr>
            <a:lvl6pPr defTabSz="1267212">
              <a:spcBef>
                <a:spcPts val="600"/>
              </a:spcBef>
              <a:spcAft>
                <a:spcPts val="300"/>
              </a:spcAft>
              <a:defRPr sz="2000" b="1">
                <a:latin typeface="+mn-lt"/>
                <a:cs typeface="Segoe UI Semibold" panose="020B0702040204020203" pitchFamily="34" charset="0"/>
              </a:defRPr>
            </a:lvl6pPr>
            <a:lvl7pPr defTabSz="1267212">
              <a:spcAft>
                <a:spcPts val="300"/>
              </a:spcAft>
              <a:defRPr sz="2000"/>
            </a:lvl7pPr>
            <a:lvl8pPr defTabSz="1267212">
              <a:spcBef>
                <a:spcPts val="300"/>
              </a:spcBef>
              <a:defRPr sz="1200" b="1">
                <a:latin typeface="+mn-lt"/>
              </a:defRPr>
            </a:lvl8pPr>
            <a:lvl9pPr marL="216000" indent="-216000" defTabSz="1267212">
              <a:defRPr sz="1200">
                <a:latin typeface="+mn-lt"/>
              </a:defRPr>
            </a:lvl9pPr>
          </a:lstStyle>
          <a:p>
            <a:pPr lvl="0"/>
            <a:endParaRPr lang="en-US" dirty="0">
              <a:solidFill>
                <a:schemeClr val="accent3"/>
              </a:solidFill>
              <a:latin typeface="+mj-lt"/>
            </a:endParaRPr>
          </a:p>
        </p:txBody>
      </p:sp>
      <p:pic>
        <p:nvPicPr>
          <p:cNvPr id="30" name="Graphic 29">
            <a:extLst>
              <a:ext uri="{FF2B5EF4-FFF2-40B4-BE49-F238E27FC236}">
                <a16:creationId xmlns:a16="http://schemas.microsoft.com/office/drawing/2014/main" xmlns="" id="{0892D56C-96CD-4165-AB95-2CADE13D46A3}"/>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132075" y="3517543"/>
            <a:ext cx="2593924" cy="508357"/>
          </a:xfrm>
          <a:prstGeom prst="rect">
            <a:avLst/>
          </a:prstGeom>
        </p:spPr>
      </p:pic>
    </p:spTree>
    <p:extLst>
      <p:ext uri="{BB962C8B-B14F-4D97-AF65-F5344CB8AC3E}">
        <p14:creationId xmlns:p14="http://schemas.microsoft.com/office/powerpoint/2010/main" val="1189345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Divider ">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xmlns="" id="{9A7EC422-57BB-41C7-93BA-F74794F2002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grpSp>
        <p:nvGrpSpPr>
          <p:cNvPr id="19" name="Spacers"/>
          <p:cNvGrpSpPr/>
          <p:nvPr userDrawn="1"/>
        </p:nvGrpSpPr>
        <p:grpSpPr>
          <a:xfrm>
            <a:off x="-3008680" y="0"/>
            <a:ext cx="19460631" cy="0"/>
            <a:chOff x="-2393300" y="108223"/>
            <a:chExt cx="15480256" cy="0"/>
          </a:xfrm>
        </p:grpSpPr>
        <p:cxnSp>
          <p:nvCxnSpPr>
            <p:cNvPr id="20"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1"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136" name="Subtitle 2"/>
          <p:cNvSpPr>
            <a:spLocks noGrp="1"/>
          </p:cNvSpPr>
          <p:nvPr>
            <p:ph type="body" sz="quarter" idx="11" hasCustomPrompt="1"/>
          </p:nvPr>
        </p:nvSpPr>
        <p:spPr>
          <a:xfrm>
            <a:off x="5497339" y="3600337"/>
            <a:ext cx="7344136" cy="468000"/>
          </a:xfrm>
          <a:prstGeom prst="rect">
            <a:avLst/>
          </a:prstGeom>
        </p:spPr>
        <p:txBody>
          <a:bodyPr anchor="t"/>
          <a:lstStyle>
            <a:lvl1pPr algn="ctr">
              <a:defRPr sz="2400" b="0">
                <a:solidFill>
                  <a:srgbClr val="F9AE91"/>
                </a:solidFill>
                <a:latin typeface="+mj-lt"/>
              </a:defRPr>
            </a:lvl1pPr>
          </a:lstStyle>
          <a:p>
            <a:pPr lvl="0"/>
            <a:r>
              <a:rPr lang="en-US" dirty="0"/>
              <a:t>Click to add section sub-title</a:t>
            </a:r>
          </a:p>
        </p:txBody>
      </p:sp>
      <p:sp>
        <p:nvSpPr>
          <p:cNvPr id="18" name="Text Placeholder 3" descr="AGENDASHAPE"/>
          <p:cNvSpPr>
            <a:spLocks noGrp="1"/>
          </p:cNvSpPr>
          <p:nvPr>
            <p:ph type="body" sz="quarter" idx="12" hasCustomPrompt="1"/>
          </p:nvPr>
        </p:nvSpPr>
        <p:spPr>
          <a:xfrm>
            <a:off x="5497339" y="3018631"/>
            <a:ext cx="7344136" cy="468000"/>
          </a:xfrm>
        </p:spPr>
        <p:txBody>
          <a:bodyPr anchor="b" anchorCtr="0"/>
          <a:lstStyle>
            <a:lvl1pPr algn="ctr">
              <a:defRPr lang="en-US" sz="2800" i="0" kern="1200" baseline="0" dirty="0" smtClean="0">
                <a:solidFill>
                  <a:schemeClr val="tx2"/>
                </a:solidFill>
                <a:latin typeface="+mj-lt"/>
                <a:ea typeface="+mn-ea"/>
                <a:cs typeface="+mn-cs"/>
              </a:defRPr>
            </a:lvl1pPr>
          </a:lstStyle>
          <a:p>
            <a:pPr lvl="0"/>
            <a:r>
              <a:rPr lang="en-US" dirty="0"/>
              <a:t>Click to add section title</a:t>
            </a:r>
          </a:p>
        </p:txBody>
      </p:sp>
      <p:grpSp>
        <p:nvGrpSpPr>
          <p:cNvPr id="11" name="Guidance">
            <a:extLst>
              <a:ext uri="{FF2B5EF4-FFF2-40B4-BE49-F238E27FC236}">
                <a16:creationId xmlns:a16="http://schemas.microsoft.com/office/drawing/2014/main" xmlns="" id="{C0560B96-89DC-48EF-8186-C57132A06BB6}"/>
              </a:ext>
            </a:extLst>
          </p:cNvPr>
          <p:cNvGrpSpPr/>
          <p:nvPr userDrawn="1"/>
        </p:nvGrpSpPr>
        <p:grpSpPr>
          <a:xfrm>
            <a:off x="-2059269" y="3653005"/>
            <a:ext cx="1910220" cy="362663"/>
            <a:chOff x="-1638077" y="426122"/>
            <a:chExt cx="1519514" cy="362663"/>
          </a:xfrm>
        </p:grpSpPr>
        <p:cxnSp>
          <p:nvCxnSpPr>
            <p:cNvPr id="12" name="Guidance Arrow 1">
              <a:extLst>
                <a:ext uri="{FF2B5EF4-FFF2-40B4-BE49-F238E27FC236}">
                  <a16:creationId xmlns:a16="http://schemas.microsoft.com/office/drawing/2014/main" xmlns="" id="{E900C0DC-D912-4F79-BAF6-9901FF11017C}"/>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Guidance Text 1">
              <a:extLst>
                <a:ext uri="{FF2B5EF4-FFF2-40B4-BE49-F238E27FC236}">
                  <a16:creationId xmlns:a16="http://schemas.microsoft.com/office/drawing/2014/main" xmlns="" id="{23CF8911-718C-4C58-913F-95035F69D7A5}"/>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pic>
        <p:nvPicPr>
          <p:cNvPr id="15" name="Graphic 14">
            <a:extLst>
              <a:ext uri="{FF2B5EF4-FFF2-40B4-BE49-F238E27FC236}">
                <a16:creationId xmlns:a16="http://schemas.microsoft.com/office/drawing/2014/main" xmlns="" id="{2895593F-750B-4731-88A6-52CB635F3674}"/>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571492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go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0682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inal page">
    <p:spTree>
      <p:nvGrpSpPr>
        <p:cNvPr id="1" name=""/>
        <p:cNvGrpSpPr/>
        <p:nvPr/>
      </p:nvGrpSpPr>
      <p:grpSpPr>
        <a:xfrm>
          <a:off x="0" y="0"/>
          <a:ext cx="0" cy="0"/>
          <a:chOff x="0" y="0"/>
          <a:chExt cx="0" cy="0"/>
        </a:xfrm>
      </p:grpSpPr>
      <p:pic>
        <p:nvPicPr>
          <p:cNvPr id="11" name="Picture 10" descr="A picture containing silhouette, night sky&#10;&#10;Description automatically generated">
            <a:extLst>
              <a:ext uri="{FF2B5EF4-FFF2-40B4-BE49-F238E27FC236}">
                <a16:creationId xmlns:a16="http://schemas.microsoft.com/office/drawing/2014/main" xmlns="" id="{C283E3D3-3839-4131-88C1-A4C3E25BF1B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18" name="Guidance"/>
          <p:cNvSpPr txBox="1"/>
          <p:nvPr userDrawn="1"/>
        </p:nvSpPr>
        <p:spPr>
          <a:xfrm>
            <a:off x="-1696526" y="242915"/>
            <a:ext cx="1185424" cy="544188"/>
          </a:xfrm>
          <a:prstGeom prst="rect">
            <a:avLst/>
          </a:prstGeom>
          <a:noFill/>
          <a:ln>
            <a:noFill/>
          </a:ln>
        </p:spPr>
        <p:txBody>
          <a:bodyPr wrap="square" lIns="45257" tIns="0" rIns="45257" bIns="0" rtlCol="0" anchor="ctr">
            <a:spAutoFit/>
          </a:bodyPr>
          <a:lstStyle/>
          <a:p>
            <a:pPr algn="r">
              <a:spcBef>
                <a:spcPts val="754"/>
              </a:spcBef>
            </a:pPr>
            <a:r>
              <a:rPr lang="en-US" sz="1100" b="0" i="1" dirty="0">
                <a:solidFill>
                  <a:schemeClr val="tx2"/>
                </a:solidFill>
                <a:latin typeface="+mj-lt"/>
              </a:rPr>
              <a:t>This is the</a:t>
            </a:r>
            <a:r>
              <a:rPr lang="en-US" sz="1100" b="0" i="1" baseline="0" dirty="0">
                <a:solidFill>
                  <a:schemeClr val="tx2"/>
                </a:solidFill>
                <a:latin typeface="+mj-lt"/>
              </a:rPr>
              <a:t> final</a:t>
            </a:r>
            <a:br>
              <a:rPr lang="en-US" sz="1100" b="0" i="1" baseline="0" dirty="0">
                <a:solidFill>
                  <a:schemeClr val="tx2"/>
                </a:solidFill>
                <a:latin typeface="+mj-lt"/>
              </a:rPr>
            </a:br>
            <a:r>
              <a:rPr lang="en-US" sz="1100" b="0" i="1" baseline="0" dirty="0">
                <a:solidFill>
                  <a:schemeClr val="tx2"/>
                </a:solidFill>
                <a:latin typeface="+mj-lt"/>
              </a:rPr>
              <a:t>page of all</a:t>
            </a:r>
            <a:br>
              <a:rPr lang="en-US" sz="1100" b="0" i="1" baseline="0" dirty="0">
                <a:solidFill>
                  <a:schemeClr val="tx2"/>
                </a:solidFill>
                <a:latin typeface="+mj-lt"/>
              </a:rPr>
            </a:br>
            <a:r>
              <a:rPr lang="en-US" sz="1100" b="0" i="1" baseline="0" dirty="0">
                <a:solidFill>
                  <a:schemeClr val="tx2"/>
                </a:solidFill>
                <a:latin typeface="+mj-lt"/>
              </a:rPr>
              <a:t>presentations</a:t>
            </a:r>
            <a:endParaRPr lang="en-US" sz="1100" b="0" i="1" dirty="0">
              <a:solidFill>
                <a:schemeClr val="tx2"/>
              </a:solidFill>
              <a:latin typeface="+mj-lt"/>
            </a:endParaRPr>
          </a:p>
        </p:txBody>
      </p:sp>
      <p:grpSp>
        <p:nvGrpSpPr>
          <p:cNvPr id="4" name="Spacers">
            <a:extLst>
              <a:ext uri="{FF2B5EF4-FFF2-40B4-BE49-F238E27FC236}">
                <a16:creationId xmlns:a16="http://schemas.microsoft.com/office/drawing/2014/main" xmlns="" id="{96BFEDA8-C529-4DC6-8C5D-C1D32F8D7174}"/>
              </a:ext>
            </a:extLst>
          </p:cNvPr>
          <p:cNvGrpSpPr/>
          <p:nvPr userDrawn="1"/>
        </p:nvGrpSpPr>
        <p:grpSpPr>
          <a:xfrm>
            <a:off x="-3008680" y="0"/>
            <a:ext cx="19460631" cy="0"/>
            <a:chOff x="-2393300" y="108223"/>
            <a:chExt cx="15480256" cy="0"/>
          </a:xfrm>
        </p:grpSpPr>
        <p:cxnSp>
          <p:nvCxnSpPr>
            <p:cNvPr id="5" name="Left">
              <a:extLst>
                <a:ext uri="{FF2B5EF4-FFF2-40B4-BE49-F238E27FC236}">
                  <a16:creationId xmlns:a16="http://schemas.microsoft.com/office/drawing/2014/main" xmlns="" id="{6473849B-1E97-46D4-8668-7175F2FE5CF0}"/>
                </a:ext>
              </a:extLst>
            </p:cNvPr>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6" name="Right">
              <a:extLst>
                <a:ext uri="{FF2B5EF4-FFF2-40B4-BE49-F238E27FC236}">
                  <a16:creationId xmlns:a16="http://schemas.microsoft.com/office/drawing/2014/main" xmlns="" id="{3BCB408C-D5DE-4646-88FF-F74183F140F3}"/>
                </a:ext>
              </a:extLst>
            </p:cNvPr>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pic>
        <p:nvPicPr>
          <p:cNvPr id="13" name="Graphic 12">
            <a:extLst>
              <a:ext uri="{FF2B5EF4-FFF2-40B4-BE49-F238E27FC236}">
                <a16:creationId xmlns:a16="http://schemas.microsoft.com/office/drawing/2014/main" xmlns="" id="{38C70AB9-AC3D-460C-8E6E-F9D342C003E9}"/>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1174377" y="416664"/>
            <a:ext cx="1895475" cy="371475"/>
          </a:xfrm>
          <a:prstGeom prst="rect">
            <a:avLst/>
          </a:prstGeom>
        </p:spPr>
      </p:pic>
      <p:sp>
        <p:nvSpPr>
          <p:cNvPr id="12" name="TextBox 11">
            <a:extLst>
              <a:ext uri="{FF2B5EF4-FFF2-40B4-BE49-F238E27FC236}">
                <a16:creationId xmlns:a16="http://schemas.microsoft.com/office/drawing/2014/main" xmlns="" id="{88B07E22-3758-4238-9F64-474AA1AAE2DD}"/>
              </a:ext>
            </a:extLst>
          </p:cNvPr>
          <p:cNvSpPr txBox="1"/>
          <p:nvPr userDrawn="1"/>
        </p:nvSpPr>
        <p:spPr>
          <a:xfrm>
            <a:off x="431999" y="6804967"/>
            <a:ext cx="12578674" cy="469359"/>
          </a:xfrm>
          <a:prstGeom prst="rect">
            <a:avLst/>
          </a:prstGeom>
          <a:noFill/>
        </p:spPr>
        <p:txBody>
          <a:bodyPr wrap="square" lIns="0" tIns="0" rIns="0" bIns="0" rtlCol="0">
            <a:spAutoFit/>
          </a:bodyPr>
          <a:lstStyle/>
          <a:p>
            <a:pPr marR="0" algn="l" rtl="0">
              <a:lnSpc>
                <a:spcPct val="100000"/>
              </a:lnSpc>
              <a:spcBef>
                <a:spcPts val="0"/>
              </a:spcBef>
              <a:spcAft>
                <a:spcPts val="300"/>
              </a:spcAft>
            </a:pPr>
            <a:r>
              <a:rPr lang="en-US" sz="1200" b="0" i="0" u="none" strike="noStrike" baseline="30000" dirty="0">
                <a:solidFill>
                  <a:schemeClr val="bg1"/>
                </a:solidFill>
                <a:latin typeface="+mj-lt"/>
              </a:rPr>
              <a:t>Legal Notices</a:t>
            </a:r>
          </a:p>
          <a:p>
            <a:pPr marR="0" algn="l" rtl="0">
              <a:lnSpc>
                <a:spcPct val="100000"/>
              </a:lnSpc>
              <a:spcBef>
                <a:spcPts val="0"/>
              </a:spcBef>
              <a:spcAft>
                <a:spcPts val="300"/>
              </a:spcAft>
            </a:pPr>
            <a:r>
              <a:rPr lang="en-US" sz="1200" b="0" i="0" u="none" strike="noStrike" baseline="30000" dirty="0">
                <a:solidFill>
                  <a:schemeClr val="bg1"/>
                </a:solidFill>
                <a:latin typeface="+mj-lt"/>
              </a:rPr>
              <a:t>No part of this document may be copied, reproduced or translated without the prior written consent of the ION Group, including ION Trading Ireland Limited and its affiliates “ION”. The information contained in this document may be amended by ION without notice. </a:t>
            </a:r>
            <a:br>
              <a:rPr lang="en-US" sz="1200" b="0" i="0" u="none" strike="noStrike" baseline="30000" dirty="0">
                <a:solidFill>
                  <a:schemeClr val="bg1"/>
                </a:solidFill>
                <a:latin typeface="+mj-lt"/>
              </a:rPr>
            </a:br>
            <a:r>
              <a:rPr lang="en-US" sz="1200" b="0" i="0" u="none" strike="noStrike" baseline="30000" dirty="0">
                <a:solidFill>
                  <a:schemeClr val="bg1"/>
                </a:solidFill>
                <a:latin typeface="+mj-lt"/>
              </a:rPr>
              <a:t>© ION 2022. All Rights Reserved. All company, product, and service names are acknowledged.</a:t>
            </a:r>
            <a:endParaRPr lang="en-US" sz="1200" dirty="0">
              <a:latin typeface="+mj-lt"/>
            </a:endParaRPr>
          </a:p>
        </p:txBody>
      </p:sp>
    </p:spTree>
    <p:extLst>
      <p:ext uri="{BB962C8B-B14F-4D97-AF65-F5344CB8AC3E}">
        <p14:creationId xmlns:p14="http://schemas.microsoft.com/office/powerpoint/2010/main" val="3024667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13" name="Picture 12" descr="A picture containing logo&#10;&#10;Description automatically generated">
            <a:extLst>
              <a:ext uri="{FF2B5EF4-FFF2-40B4-BE49-F238E27FC236}">
                <a16:creationId xmlns:a16="http://schemas.microsoft.com/office/drawing/2014/main" xmlns="" id="{DDECDAF1-29AD-4827-9D7A-BC94158209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18" name="Guidance"/>
          <p:cNvSpPr txBox="1"/>
          <p:nvPr userDrawn="1"/>
        </p:nvSpPr>
        <p:spPr>
          <a:xfrm>
            <a:off x="-1696526" y="242915"/>
            <a:ext cx="1185424" cy="544188"/>
          </a:xfrm>
          <a:prstGeom prst="rect">
            <a:avLst/>
          </a:prstGeom>
          <a:noFill/>
          <a:ln>
            <a:noFill/>
          </a:ln>
        </p:spPr>
        <p:txBody>
          <a:bodyPr wrap="square" lIns="45257" tIns="0" rIns="45257" bIns="0" rtlCol="0" anchor="ctr">
            <a:spAutoFit/>
          </a:bodyPr>
          <a:lstStyle/>
          <a:p>
            <a:pPr algn="r">
              <a:spcBef>
                <a:spcPts val="754"/>
              </a:spcBef>
            </a:pPr>
            <a:r>
              <a:rPr lang="en-US" sz="1100" b="0" i="1" dirty="0">
                <a:solidFill>
                  <a:schemeClr val="tx2"/>
                </a:solidFill>
                <a:latin typeface="+mj-lt"/>
              </a:rPr>
              <a:t>This is the</a:t>
            </a:r>
            <a:r>
              <a:rPr lang="en-US" sz="1100" b="0" i="1" baseline="0" dirty="0">
                <a:solidFill>
                  <a:schemeClr val="tx2"/>
                </a:solidFill>
                <a:latin typeface="+mj-lt"/>
              </a:rPr>
              <a:t> final</a:t>
            </a:r>
            <a:br>
              <a:rPr lang="en-US" sz="1100" b="0" i="1" baseline="0" dirty="0">
                <a:solidFill>
                  <a:schemeClr val="tx2"/>
                </a:solidFill>
                <a:latin typeface="+mj-lt"/>
              </a:rPr>
            </a:br>
            <a:r>
              <a:rPr lang="en-US" sz="1100" b="0" i="1" baseline="0" dirty="0">
                <a:solidFill>
                  <a:schemeClr val="tx2"/>
                </a:solidFill>
                <a:latin typeface="+mj-lt"/>
              </a:rPr>
              <a:t>page of all</a:t>
            </a:r>
            <a:br>
              <a:rPr lang="en-US" sz="1100" b="0" i="1" baseline="0" dirty="0">
                <a:solidFill>
                  <a:schemeClr val="tx2"/>
                </a:solidFill>
                <a:latin typeface="+mj-lt"/>
              </a:rPr>
            </a:br>
            <a:r>
              <a:rPr lang="en-US" sz="1100" b="0" i="1" baseline="0" dirty="0">
                <a:solidFill>
                  <a:schemeClr val="tx2"/>
                </a:solidFill>
                <a:latin typeface="+mj-lt"/>
              </a:rPr>
              <a:t>presentations</a:t>
            </a:r>
            <a:endParaRPr lang="en-US" sz="1100" b="0" i="1" dirty="0">
              <a:solidFill>
                <a:schemeClr val="tx2"/>
              </a:solidFill>
              <a:latin typeface="+mj-lt"/>
            </a:endParaRPr>
          </a:p>
        </p:txBody>
      </p:sp>
      <p:grpSp>
        <p:nvGrpSpPr>
          <p:cNvPr id="4" name="Spacers">
            <a:extLst>
              <a:ext uri="{FF2B5EF4-FFF2-40B4-BE49-F238E27FC236}">
                <a16:creationId xmlns:a16="http://schemas.microsoft.com/office/drawing/2014/main" xmlns="" id="{96BFEDA8-C529-4DC6-8C5D-C1D32F8D7174}"/>
              </a:ext>
            </a:extLst>
          </p:cNvPr>
          <p:cNvGrpSpPr/>
          <p:nvPr userDrawn="1"/>
        </p:nvGrpSpPr>
        <p:grpSpPr>
          <a:xfrm>
            <a:off x="-3008680" y="0"/>
            <a:ext cx="19460631" cy="0"/>
            <a:chOff x="-2393300" y="108223"/>
            <a:chExt cx="15480256" cy="0"/>
          </a:xfrm>
        </p:grpSpPr>
        <p:cxnSp>
          <p:nvCxnSpPr>
            <p:cNvPr id="5" name="Left">
              <a:extLst>
                <a:ext uri="{FF2B5EF4-FFF2-40B4-BE49-F238E27FC236}">
                  <a16:creationId xmlns:a16="http://schemas.microsoft.com/office/drawing/2014/main" xmlns="" id="{6473849B-1E97-46D4-8668-7175F2FE5CF0}"/>
                </a:ext>
              </a:extLst>
            </p:cNvPr>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6" name="Right">
              <a:extLst>
                <a:ext uri="{FF2B5EF4-FFF2-40B4-BE49-F238E27FC236}">
                  <a16:creationId xmlns:a16="http://schemas.microsoft.com/office/drawing/2014/main" xmlns="" id="{3BCB408C-D5DE-4646-88FF-F74183F140F3}"/>
                </a:ext>
              </a:extLst>
            </p:cNvPr>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pic>
        <p:nvPicPr>
          <p:cNvPr id="15" name="Graphic 14">
            <a:extLst>
              <a:ext uri="{FF2B5EF4-FFF2-40B4-BE49-F238E27FC236}">
                <a16:creationId xmlns:a16="http://schemas.microsoft.com/office/drawing/2014/main" xmlns="" id="{818F5097-2D84-4FA6-A064-0F1141B59D41}"/>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474130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ing and Subheading Only">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xmlns="" id="{DF0AA9B1-B4E0-428F-88EC-5EA31380067B}"/>
              </a:ext>
            </a:extLst>
          </p:cNvPr>
          <p:cNvSpPr>
            <a:spLocks noGrp="1"/>
          </p:cNvSpPr>
          <p:nvPr>
            <p:ph type="title" hasCustomPrompt="1"/>
          </p:nvPr>
        </p:nvSpPr>
        <p:spPr>
          <a:xfrm>
            <a:off x="432000" y="759866"/>
            <a:ext cx="10609957" cy="379263"/>
          </a:xfrm>
          <a:prstGeom prst="rect">
            <a:avLst/>
          </a:prstGeom>
        </p:spPr>
        <p:txBody>
          <a:bodyPr lIns="0" rIns="0">
            <a:noAutofit/>
          </a:bodyPr>
          <a:lstStyle>
            <a:lvl1pPr algn="l">
              <a:defRPr sz="2400"/>
            </a:lvl1pPr>
          </a:lstStyle>
          <a:p>
            <a:r>
              <a:rPr lang="en-US" dirty="0"/>
              <a:t>Click to add title</a:t>
            </a:r>
          </a:p>
        </p:txBody>
      </p:sp>
      <p:grpSp>
        <p:nvGrpSpPr>
          <p:cNvPr id="9" name="Guidance">
            <a:extLst>
              <a:ext uri="{FF2B5EF4-FFF2-40B4-BE49-F238E27FC236}">
                <a16:creationId xmlns:a16="http://schemas.microsoft.com/office/drawing/2014/main" xmlns="" id="{A3E64B4F-41B5-4DBD-852D-3A5517B12B12}"/>
              </a:ext>
            </a:extLst>
          </p:cNvPr>
          <p:cNvGrpSpPr/>
          <p:nvPr userDrawn="1"/>
        </p:nvGrpSpPr>
        <p:grpSpPr>
          <a:xfrm>
            <a:off x="-2059269" y="295668"/>
            <a:ext cx="1910220" cy="362663"/>
            <a:chOff x="-1638077" y="426122"/>
            <a:chExt cx="1519514" cy="362663"/>
          </a:xfrm>
        </p:grpSpPr>
        <p:cxnSp>
          <p:nvCxnSpPr>
            <p:cNvPr id="10" name="Guidance Arrow 1">
              <a:extLst>
                <a:ext uri="{FF2B5EF4-FFF2-40B4-BE49-F238E27FC236}">
                  <a16:creationId xmlns:a16="http://schemas.microsoft.com/office/drawing/2014/main" xmlns="" id="{AE753255-EA45-4734-AAB6-B86321799FA6}"/>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Guidance Text 1">
              <a:extLst>
                <a:ext uri="{FF2B5EF4-FFF2-40B4-BE49-F238E27FC236}">
                  <a16:creationId xmlns:a16="http://schemas.microsoft.com/office/drawing/2014/main" xmlns="" id="{B6E53A7B-BC5E-4920-814E-2A9382E1E887}"/>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
        <p:nvSpPr>
          <p:cNvPr id="7" name="Section Placeholder">
            <a:extLst>
              <a:ext uri="{FF2B5EF4-FFF2-40B4-BE49-F238E27FC236}">
                <a16:creationId xmlns:a16="http://schemas.microsoft.com/office/drawing/2014/main" xmlns="" id="{82526717-3310-43A8-B73F-A5628E6F5CE0}"/>
              </a:ext>
            </a:extLst>
          </p:cNvPr>
          <p:cNvSpPr>
            <a:spLocks noGrp="1"/>
          </p:cNvSpPr>
          <p:nvPr>
            <p:ph type="body" sz="quarter" idx="11" hasCustomPrompt="1"/>
          </p:nvPr>
        </p:nvSpPr>
        <p:spPr>
          <a:xfrm>
            <a:off x="431999" y="374248"/>
            <a:ext cx="10609956" cy="305891"/>
          </a:xfrm>
        </p:spPr>
        <p:txBody>
          <a:bodyPr vert="horz" lIns="0" tIns="0" rIns="0" bIns="0" rtlCol="0" anchor="b">
            <a:noAutofit/>
          </a:bodyPr>
          <a:lstStyle>
            <a:lvl1pPr algn="l">
              <a:lnSpc>
                <a:spcPct val="100000"/>
              </a:lnSpc>
              <a:spcAft>
                <a:spcPts val="0"/>
              </a:spcAft>
              <a:defRPr lang="en-US" b="0" dirty="0">
                <a:latin typeface="+mj-lt"/>
              </a:defRPr>
            </a:lvl1pPr>
          </a:lstStyle>
          <a:p>
            <a:pPr lvl="0">
              <a:spcBef>
                <a:spcPts val="0"/>
              </a:spcBef>
            </a:pPr>
            <a:r>
              <a:rPr lang="en-US" dirty="0"/>
              <a:t>Click to add section or document title</a:t>
            </a:r>
          </a:p>
        </p:txBody>
      </p:sp>
    </p:spTree>
    <p:extLst>
      <p:ext uri="{BB962C8B-B14F-4D97-AF65-F5344CB8AC3E}">
        <p14:creationId xmlns:p14="http://schemas.microsoft.com/office/powerpoint/2010/main" val="4147718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6" name="Guidance"/>
          <p:cNvGrpSpPr/>
          <p:nvPr userDrawn="1"/>
        </p:nvGrpSpPr>
        <p:grpSpPr>
          <a:xfrm>
            <a:off x="-2059269" y="295668"/>
            <a:ext cx="1910220" cy="362663"/>
            <a:chOff x="-1638077" y="426122"/>
            <a:chExt cx="1519514" cy="362663"/>
          </a:xfrm>
        </p:grpSpPr>
        <p:cxnSp>
          <p:nvCxnSpPr>
            <p:cNvPr id="12" name="Guidance Arrow 1"/>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Guidance Text 1"/>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
        <p:nvSpPr>
          <p:cNvPr id="4" name="Content Placeholder 1"/>
          <p:cNvSpPr>
            <a:spLocks noGrp="1"/>
          </p:cNvSpPr>
          <p:nvPr>
            <p:ph sz="quarter" idx="10" hasCustomPrompt="1"/>
          </p:nvPr>
        </p:nvSpPr>
        <p:spPr>
          <a:xfrm>
            <a:off x="431999" y="1368000"/>
            <a:ext cx="12564000" cy="5292951"/>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1999" y="374248"/>
            <a:ext cx="10609956" cy="305891"/>
          </a:xfrm>
        </p:spPr>
        <p:txBody>
          <a:bodyPr vert="horz" lIns="0" tIns="0" rIns="0" bIns="0" rtlCol="0" anchor="b">
            <a:noAutofit/>
          </a:bodyPr>
          <a:lstStyle>
            <a:lvl1pPr algn="l">
              <a:lnSpc>
                <a:spcPct val="100000"/>
              </a:lnSpc>
              <a:spcAft>
                <a:spcPts val="0"/>
              </a:spcAft>
              <a:defRPr lang="en-US" b="0" dirty="0">
                <a:latin typeface="+mj-lt"/>
              </a:defRPr>
            </a:lvl1pPr>
          </a:lstStyle>
          <a:p>
            <a:pPr lvl="0">
              <a:spcBef>
                <a:spcPts val="0"/>
              </a:spcBef>
            </a:pPr>
            <a:r>
              <a:rPr lang="en-US" dirty="0"/>
              <a:t>Click to add section or document title</a:t>
            </a:r>
          </a:p>
        </p:txBody>
      </p:sp>
      <p:sp>
        <p:nvSpPr>
          <p:cNvPr id="3" name="Title 2">
            <a:extLst>
              <a:ext uri="{FF2B5EF4-FFF2-40B4-BE49-F238E27FC236}">
                <a16:creationId xmlns:a16="http://schemas.microsoft.com/office/drawing/2014/main" xmlns="" id="{9D895CFA-7125-4DD6-94C8-25AF43CDBB7D}"/>
              </a:ext>
            </a:extLst>
          </p:cNvPr>
          <p:cNvSpPr>
            <a:spLocks noGrp="1"/>
          </p:cNvSpPr>
          <p:nvPr>
            <p:ph type="title" hasCustomPrompt="1"/>
          </p:nvPr>
        </p:nvSpPr>
        <p:spPr>
          <a:xfrm>
            <a:off x="432000" y="759866"/>
            <a:ext cx="10609957" cy="379263"/>
          </a:xfrm>
          <a:prstGeom prst="rect">
            <a:avLst/>
          </a:prstGeo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sp>
        <p:nvSpPr>
          <p:cNvPr id="10" name="Page number">
            <a:extLst>
              <a:ext uri="{FF2B5EF4-FFF2-40B4-BE49-F238E27FC236}">
                <a16:creationId xmlns:a16="http://schemas.microsoft.com/office/drawing/2014/main" xmlns="" id="{D41ABB3A-85A1-4FC9-B7A4-00FEF73BB3DB}"/>
              </a:ext>
            </a:extLst>
          </p:cNvPr>
          <p:cNvSpPr txBox="1"/>
          <p:nvPr userDrawn="1"/>
        </p:nvSpPr>
        <p:spPr>
          <a:xfrm>
            <a:off x="12331551" y="7296778"/>
            <a:ext cx="678849" cy="96970"/>
          </a:xfrm>
          <a:prstGeom prst="rect">
            <a:avLst/>
          </a:prstGeom>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r">
              <a:buFontTx/>
              <a:buNone/>
            </a:pPr>
            <a:fld id="{E32D2109-785C-40A3-A389-1D12210AA4F1}" type="slidenum">
              <a:rPr lang="en-US" sz="800" i="0" smtClean="0">
                <a:solidFill>
                  <a:schemeClr val="tx2"/>
                </a:solidFill>
                <a:latin typeface="+mj-lt"/>
              </a:rPr>
              <a:pPr lvl="7" algn="r">
                <a:buFontTx/>
                <a:buNone/>
              </a:pPr>
              <a:t>‹#›</a:t>
            </a:fld>
            <a:endParaRPr lang="en-US" sz="800" i="0" dirty="0">
              <a:solidFill>
                <a:schemeClr val="tx2"/>
              </a:solidFill>
              <a:latin typeface="+mj-lt"/>
            </a:endParaRPr>
          </a:p>
        </p:txBody>
      </p:sp>
      <p:sp>
        <p:nvSpPr>
          <p:cNvPr id="2" name="Rectangle 1">
            <a:extLst>
              <a:ext uri="{FF2B5EF4-FFF2-40B4-BE49-F238E27FC236}">
                <a16:creationId xmlns:a16="http://schemas.microsoft.com/office/drawing/2014/main" xmlns="" id="{03A08C19-DE43-4D8D-B7F6-05135A7AD1EF}"/>
              </a:ext>
            </a:extLst>
          </p:cNvPr>
          <p:cNvSpPr/>
          <p:nvPr userDrawn="1"/>
        </p:nvSpPr>
        <p:spPr>
          <a:xfrm>
            <a:off x="11185971" y="6948983"/>
            <a:ext cx="1679290" cy="557199"/>
          </a:xfrm>
          <a:prstGeom prst="rect">
            <a:avLst/>
          </a:prstGeom>
          <a:solidFill>
            <a:srgbClr val="1A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solidFill>
            </a:endParaRPr>
          </a:p>
        </p:txBody>
      </p:sp>
    </p:spTree>
    <p:extLst>
      <p:ext uri="{BB962C8B-B14F-4D97-AF65-F5344CB8AC3E}">
        <p14:creationId xmlns:p14="http://schemas.microsoft.com/office/powerpoint/2010/main" val="1207360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Objects, Vertical">
    <p:spTree>
      <p:nvGrpSpPr>
        <p:cNvPr id="1" name=""/>
        <p:cNvGrpSpPr/>
        <p:nvPr/>
      </p:nvGrpSpPr>
      <p:grpSpPr>
        <a:xfrm>
          <a:off x="0" y="0"/>
          <a:ext cx="0" cy="0"/>
          <a:chOff x="0" y="0"/>
          <a:chExt cx="0" cy="0"/>
        </a:xfrm>
      </p:grpSpPr>
      <p:sp>
        <p:nvSpPr>
          <p:cNvPr id="6" name="Content Placeholder 2"/>
          <p:cNvSpPr>
            <a:spLocks noGrp="1"/>
          </p:cNvSpPr>
          <p:nvPr>
            <p:ph sz="quarter" idx="12" hasCustomPrompt="1"/>
          </p:nvPr>
        </p:nvSpPr>
        <p:spPr>
          <a:xfrm>
            <a:off x="6810375" y="1368000"/>
            <a:ext cx="6199200"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2000" y="1368000"/>
            <a:ext cx="6199200"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9"/>
            <a:ext cx="10609200" cy="306000"/>
          </a:xfrm>
        </p:spPr>
        <p:txBody>
          <a:bodyPr vert="horz" lIns="0" tIns="0" rIns="0" bIns="0" rtlCol="0" anchor="b">
            <a:noAutofit/>
          </a:bodyPr>
          <a:lstStyle>
            <a:lvl1pPr>
              <a:defRPr lang="en-US" sz="2000" b="0" i="0" kern="1200" dirty="0">
                <a:solidFill>
                  <a:schemeClr val="accent2"/>
                </a:solidFill>
                <a:latin typeface="+mj-lt"/>
                <a:ea typeface="+mn-ea"/>
                <a:cs typeface="+mn-cs"/>
              </a:defRPr>
            </a:lvl1pPr>
          </a:lstStyle>
          <a:p>
            <a:pPr marL="0" lvl="0" indent="0" algn="l" defTabSz="1267212" rtl="0" eaLnBrk="1" latinLnBrk="0" hangingPunct="1">
              <a:lnSpc>
                <a:spcPct val="100000"/>
              </a:lnSpc>
              <a:spcBef>
                <a:spcPts val="0"/>
              </a:spcBef>
              <a:spcAft>
                <a:spcPts val="0"/>
              </a:spcAft>
              <a:buFont typeface="Source Sans Pro" panose="020B0604020202020204" pitchFamily="34" charset="0"/>
              <a:buNone/>
            </a:pPr>
            <a:r>
              <a:rPr lang="en-US" dirty="0"/>
              <a:t>Click to add section or document title</a:t>
            </a:r>
          </a:p>
        </p:txBody>
      </p:sp>
      <p:sp>
        <p:nvSpPr>
          <p:cNvPr id="3" name="Title 2">
            <a:extLst>
              <a:ext uri="{FF2B5EF4-FFF2-40B4-BE49-F238E27FC236}">
                <a16:creationId xmlns:a16="http://schemas.microsoft.com/office/drawing/2014/main" xmlns="" id="{41B9D6C8-DF8A-4CAC-90FA-69A3E5DBC39A}"/>
              </a:ext>
            </a:extLst>
          </p:cNvPr>
          <p:cNvSpPr>
            <a:spLocks noGrp="1"/>
          </p:cNvSpPr>
          <p:nvPr>
            <p:ph type="title" hasCustomPrompt="1"/>
          </p:nvPr>
        </p:nvSpPr>
        <p:spPr>
          <a:xfrm>
            <a:off x="432000" y="754215"/>
            <a:ext cx="10609200" cy="384914"/>
          </a:xfrm>
        </p:spPr>
        <p:txBody>
          <a:bodyPr lIns="0" tIns="46800" r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6" name="Guidance">
            <a:extLst>
              <a:ext uri="{FF2B5EF4-FFF2-40B4-BE49-F238E27FC236}">
                <a16:creationId xmlns:a16="http://schemas.microsoft.com/office/drawing/2014/main" xmlns="" id="{59BBDF4F-53E1-4CCF-B3CD-B5A65FD80CD0}"/>
              </a:ext>
            </a:extLst>
          </p:cNvPr>
          <p:cNvGrpSpPr/>
          <p:nvPr userDrawn="1"/>
        </p:nvGrpSpPr>
        <p:grpSpPr>
          <a:xfrm>
            <a:off x="-2059269" y="295668"/>
            <a:ext cx="1910220" cy="362663"/>
            <a:chOff x="-1638077" y="426122"/>
            <a:chExt cx="1519514" cy="362663"/>
          </a:xfrm>
        </p:grpSpPr>
        <p:cxnSp>
          <p:nvCxnSpPr>
            <p:cNvPr id="17" name="Guidance Arrow 1">
              <a:extLst>
                <a:ext uri="{FF2B5EF4-FFF2-40B4-BE49-F238E27FC236}">
                  <a16:creationId xmlns:a16="http://schemas.microsoft.com/office/drawing/2014/main" xmlns="" id="{FFC4A399-6AE3-435D-8C9F-D5B4719C0AF4}"/>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 name="Guidance Text 1">
              <a:extLst>
                <a:ext uri="{FF2B5EF4-FFF2-40B4-BE49-F238E27FC236}">
                  <a16:creationId xmlns:a16="http://schemas.microsoft.com/office/drawing/2014/main" xmlns="" id="{EC1E71E0-FD67-439C-9719-9382A1C025C0}"/>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2192642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Right Caption">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31999" y="1368000"/>
            <a:ext cx="9343825"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9" name="Content Placeholder 2">
            <a:extLst>
              <a:ext uri="{FF2B5EF4-FFF2-40B4-BE49-F238E27FC236}">
                <a16:creationId xmlns:a16="http://schemas.microsoft.com/office/drawing/2014/main" xmlns="" id="{A39F8322-E75D-4841-91BB-F03EBE9D32A1}"/>
              </a:ext>
            </a:extLst>
          </p:cNvPr>
          <p:cNvSpPr>
            <a:spLocks noGrp="1"/>
          </p:cNvSpPr>
          <p:nvPr>
            <p:ph sz="quarter" idx="12" hasCustomPrompt="1"/>
          </p:nvPr>
        </p:nvSpPr>
        <p:spPr>
          <a:xfrm>
            <a:off x="9961835" y="1368000"/>
            <a:ext cx="3048564"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xmlns="" id="{504B8576-C97F-450B-AF7C-9C822B81252D}"/>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a:t>Click to add title</a:t>
            </a:r>
            <a:endParaRPr lang="en-US" dirty="0"/>
          </a:p>
        </p:txBody>
      </p:sp>
      <p:grpSp>
        <p:nvGrpSpPr>
          <p:cNvPr id="12" name="Guidance">
            <a:extLst>
              <a:ext uri="{FF2B5EF4-FFF2-40B4-BE49-F238E27FC236}">
                <a16:creationId xmlns:a16="http://schemas.microsoft.com/office/drawing/2014/main" xmlns="" id="{8BBEF967-7A57-44E2-82CB-731E6A47DEED}"/>
              </a:ext>
            </a:extLst>
          </p:cNvPr>
          <p:cNvGrpSpPr/>
          <p:nvPr userDrawn="1"/>
        </p:nvGrpSpPr>
        <p:grpSpPr>
          <a:xfrm>
            <a:off x="-2059269" y="295668"/>
            <a:ext cx="1910220" cy="362663"/>
            <a:chOff x="-1638077" y="426122"/>
            <a:chExt cx="1519514" cy="362663"/>
          </a:xfrm>
        </p:grpSpPr>
        <p:cxnSp>
          <p:nvCxnSpPr>
            <p:cNvPr id="13" name="Guidance Arrow 1">
              <a:extLst>
                <a:ext uri="{FF2B5EF4-FFF2-40B4-BE49-F238E27FC236}">
                  <a16:creationId xmlns:a16="http://schemas.microsoft.com/office/drawing/2014/main" xmlns="" id="{E0BDBE6C-F311-4ED7-8111-E6085F05E467}"/>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Guidance Text 1">
              <a:extLst>
                <a:ext uri="{FF2B5EF4-FFF2-40B4-BE49-F238E27FC236}">
                  <a16:creationId xmlns:a16="http://schemas.microsoft.com/office/drawing/2014/main" xmlns="" id="{601AE108-F079-49B9-932F-D8638E8A9B16}"/>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4124682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Quarter Objects">
    <p:spTree>
      <p:nvGrpSpPr>
        <p:cNvPr id="1" name=""/>
        <p:cNvGrpSpPr/>
        <p:nvPr/>
      </p:nvGrpSpPr>
      <p:grpSpPr>
        <a:xfrm>
          <a:off x="0" y="0"/>
          <a:ext cx="0" cy="0"/>
          <a:chOff x="0" y="0"/>
          <a:chExt cx="0" cy="0"/>
        </a:xfrm>
      </p:grpSpPr>
      <p:sp>
        <p:nvSpPr>
          <p:cNvPr id="27" name="Content Placeholder 4">
            <a:extLst>
              <a:ext uri="{FF2B5EF4-FFF2-40B4-BE49-F238E27FC236}">
                <a16:creationId xmlns:a16="http://schemas.microsoft.com/office/drawing/2014/main" xmlns="" id="{BF44F2C6-878C-49AD-86A3-E4F9C81B6A17}"/>
              </a:ext>
            </a:extLst>
          </p:cNvPr>
          <p:cNvSpPr>
            <a:spLocks noGrp="1"/>
          </p:cNvSpPr>
          <p:nvPr>
            <p:ph sz="quarter" idx="15" hasCustomPrompt="1"/>
          </p:nvPr>
        </p:nvSpPr>
        <p:spPr>
          <a:xfrm>
            <a:off x="6829200" y="4356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3">
            <a:extLst>
              <a:ext uri="{FF2B5EF4-FFF2-40B4-BE49-F238E27FC236}">
                <a16:creationId xmlns:a16="http://schemas.microsoft.com/office/drawing/2014/main" xmlns="" id="{A44EB6E1-603C-49EE-B1C0-8A0BB39A79DB}"/>
              </a:ext>
            </a:extLst>
          </p:cNvPr>
          <p:cNvSpPr>
            <a:spLocks noGrp="1"/>
          </p:cNvSpPr>
          <p:nvPr>
            <p:ph sz="quarter" idx="12" hasCustomPrompt="1"/>
          </p:nvPr>
        </p:nvSpPr>
        <p:spPr>
          <a:xfrm>
            <a:off x="432000" y="4356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Content Placeholder 2">
            <a:extLst>
              <a:ext uri="{FF2B5EF4-FFF2-40B4-BE49-F238E27FC236}">
                <a16:creationId xmlns:a16="http://schemas.microsoft.com/office/drawing/2014/main" xmlns="" id="{2457269A-0502-42B1-8EFE-2C220E0E957F}"/>
              </a:ext>
            </a:extLst>
          </p:cNvPr>
          <p:cNvSpPr>
            <a:spLocks noGrp="1"/>
          </p:cNvSpPr>
          <p:nvPr>
            <p:ph sz="quarter" idx="14" hasCustomPrompt="1"/>
          </p:nvPr>
        </p:nvSpPr>
        <p:spPr>
          <a:xfrm>
            <a:off x="6829200" y="1368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Content Placeholder 1">
            <a:extLst>
              <a:ext uri="{FF2B5EF4-FFF2-40B4-BE49-F238E27FC236}">
                <a16:creationId xmlns:a16="http://schemas.microsoft.com/office/drawing/2014/main" xmlns="" id="{6FEE4595-13BB-4EF8-8A7F-7F4BA9EE4DFD}"/>
              </a:ext>
            </a:extLst>
          </p:cNvPr>
          <p:cNvSpPr>
            <a:spLocks noGrp="1"/>
          </p:cNvSpPr>
          <p:nvPr>
            <p:ph sz="quarter" idx="10" hasCustomPrompt="1"/>
          </p:nvPr>
        </p:nvSpPr>
        <p:spPr>
          <a:xfrm>
            <a:off x="432000" y="1368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8"/>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3" name="Title 2">
            <a:extLst>
              <a:ext uri="{FF2B5EF4-FFF2-40B4-BE49-F238E27FC236}">
                <a16:creationId xmlns:a16="http://schemas.microsoft.com/office/drawing/2014/main" xmlns="" id="{FC5A05A5-E949-4255-8EA9-24090C2E7544}"/>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3" name="Guidance">
            <a:extLst>
              <a:ext uri="{FF2B5EF4-FFF2-40B4-BE49-F238E27FC236}">
                <a16:creationId xmlns:a16="http://schemas.microsoft.com/office/drawing/2014/main" xmlns="" id="{D957027B-ECB0-453C-BFC6-A19B11EBCE38}"/>
              </a:ext>
            </a:extLst>
          </p:cNvPr>
          <p:cNvGrpSpPr/>
          <p:nvPr userDrawn="1"/>
        </p:nvGrpSpPr>
        <p:grpSpPr>
          <a:xfrm>
            <a:off x="-2059269" y="295668"/>
            <a:ext cx="1910220" cy="362663"/>
            <a:chOff x="-1638077" y="426122"/>
            <a:chExt cx="1519514" cy="362663"/>
          </a:xfrm>
        </p:grpSpPr>
        <p:cxnSp>
          <p:nvCxnSpPr>
            <p:cNvPr id="16" name="Guidance Arrow 1">
              <a:extLst>
                <a:ext uri="{FF2B5EF4-FFF2-40B4-BE49-F238E27FC236}">
                  <a16:creationId xmlns:a16="http://schemas.microsoft.com/office/drawing/2014/main" xmlns="" id="{AA5C761A-0D64-4D21-8B9E-6AC5F7C8B379}"/>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 name="Guidance Text 1">
              <a:extLst>
                <a:ext uri="{FF2B5EF4-FFF2-40B4-BE49-F238E27FC236}">
                  <a16:creationId xmlns:a16="http://schemas.microsoft.com/office/drawing/2014/main" xmlns="" id="{7F835AD1-1221-48D2-8B7F-08295DDDA82C}"/>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1133156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Object Top, One Object Bottom">
    <p:spTree>
      <p:nvGrpSpPr>
        <p:cNvPr id="1" name=""/>
        <p:cNvGrpSpPr/>
        <p:nvPr/>
      </p:nvGrpSpPr>
      <p:grpSpPr>
        <a:xfrm>
          <a:off x="0" y="0"/>
          <a:ext cx="0" cy="0"/>
          <a:chOff x="0" y="0"/>
          <a:chExt cx="0" cy="0"/>
        </a:xfrm>
      </p:grpSpPr>
      <p:sp>
        <p:nvSpPr>
          <p:cNvPr id="11" name="Content Placeholder 2"/>
          <p:cNvSpPr>
            <a:spLocks noGrp="1"/>
          </p:cNvSpPr>
          <p:nvPr>
            <p:ph sz="quarter" idx="12" hasCustomPrompt="1"/>
          </p:nvPr>
        </p:nvSpPr>
        <p:spPr>
          <a:xfrm>
            <a:off x="431999" y="4337875"/>
            <a:ext cx="125784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1999" y="1368000"/>
            <a:ext cx="125784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2000"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2" name="Title 1">
            <a:extLst>
              <a:ext uri="{FF2B5EF4-FFF2-40B4-BE49-F238E27FC236}">
                <a16:creationId xmlns:a16="http://schemas.microsoft.com/office/drawing/2014/main" xmlns="" id="{6EACCE5A-C1DE-4A2A-8864-4E54FE2B74B8}"/>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2" name="Guidance">
            <a:extLst>
              <a:ext uri="{FF2B5EF4-FFF2-40B4-BE49-F238E27FC236}">
                <a16:creationId xmlns:a16="http://schemas.microsoft.com/office/drawing/2014/main" xmlns="" id="{55B24E05-AC6C-4B2D-A5F9-A0018C46254D}"/>
              </a:ext>
            </a:extLst>
          </p:cNvPr>
          <p:cNvGrpSpPr/>
          <p:nvPr userDrawn="1"/>
        </p:nvGrpSpPr>
        <p:grpSpPr>
          <a:xfrm>
            <a:off x="-2059269" y="295668"/>
            <a:ext cx="1910220" cy="362663"/>
            <a:chOff x="-1638077" y="426122"/>
            <a:chExt cx="1519514" cy="362663"/>
          </a:xfrm>
        </p:grpSpPr>
        <p:cxnSp>
          <p:nvCxnSpPr>
            <p:cNvPr id="13" name="Guidance Arrow 1">
              <a:extLst>
                <a:ext uri="{FF2B5EF4-FFF2-40B4-BE49-F238E27FC236}">
                  <a16:creationId xmlns:a16="http://schemas.microsoft.com/office/drawing/2014/main" xmlns="" id="{D65313BF-6CCE-4CDF-A432-8AF6870F5ACB}"/>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Guidance Text 1">
              <a:extLst>
                <a:ext uri="{FF2B5EF4-FFF2-40B4-BE49-F238E27FC236}">
                  <a16:creationId xmlns:a16="http://schemas.microsoft.com/office/drawing/2014/main" xmlns="" id="{536CE970-74C9-40C8-98BD-D84A2B3993D5}"/>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2970896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Object Top, Two Objects Bottom">
    <p:spTree>
      <p:nvGrpSpPr>
        <p:cNvPr id="1" name=""/>
        <p:cNvGrpSpPr/>
        <p:nvPr/>
      </p:nvGrpSpPr>
      <p:grpSpPr>
        <a:xfrm>
          <a:off x="0" y="0"/>
          <a:ext cx="0" cy="0"/>
          <a:chOff x="0" y="0"/>
          <a:chExt cx="0" cy="0"/>
        </a:xfrm>
      </p:grpSpPr>
      <p:sp>
        <p:nvSpPr>
          <p:cNvPr id="12" name="Content Placeholder 3"/>
          <p:cNvSpPr>
            <a:spLocks noGrp="1"/>
          </p:cNvSpPr>
          <p:nvPr>
            <p:ph sz="quarter" idx="13" hasCustomPrompt="1"/>
          </p:nvPr>
        </p:nvSpPr>
        <p:spPr>
          <a:xfrm>
            <a:off x="6810375" y="4337050"/>
            <a:ext cx="6192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sz="quarter" idx="12" hasCustomPrompt="1"/>
          </p:nvPr>
        </p:nvSpPr>
        <p:spPr>
          <a:xfrm>
            <a:off x="432000" y="4337050"/>
            <a:ext cx="6192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1999" y="1368000"/>
            <a:ext cx="12564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2000"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2" name="Title 1">
            <a:extLst>
              <a:ext uri="{FF2B5EF4-FFF2-40B4-BE49-F238E27FC236}">
                <a16:creationId xmlns:a16="http://schemas.microsoft.com/office/drawing/2014/main" xmlns="" id="{B1C6A348-6205-498D-9CE0-D87F3AE9F722}"/>
              </a:ext>
            </a:extLst>
          </p:cNvPr>
          <p:cNvSpPr>
            <a:spLocks noGrp="1"/>
          </p:cNvSpPr>
          <p:nvPr>
            <p:ph type="title" hasCustomPrompt="1"/>
          </p:nvPr>
        </p:nvSpPr>
        <p:spPr>
          <a:xfrm>
            <a:off x="432275" y="754215"/>
            <a:ext cx="10609200" cy="384914"/>
          </a:xfrm>
        </p:spPr>
        <p:txBody>
          <a:bodyPr lIns="0">
            <a:noAutofit/>
          </a:bodyPr>
          <a:lstStyle>
            <a:lvl1pPr algn="l" defTabSz="1267212" rtl="0" eaLnBrk="1" latinLnBrk="0" hangingPunct="1">
              <a:lnSpc>
                <a:spcPct val="100000"/>
              </a:lnSpc>
              <a:spcBef>
                <a:spcPct val="0"/>
              </a:spcBef>
              <a:buNone/>
              <a:defRPr lang="en-US" sz="2400" b="1" kern="1200" dirty="0">
                <a:solidFill>
                  <a:schemeClr val="tx2"/>
                </a:solidFill>
                <a:latin typeface="+mj-lt"/>
                <a:ea typeface="+mj-ea"/>
                <a:cs typeface="+mj-cs"/>
              </a:defRPr>
            </a:lvl1pPr>
          </a:lstStyle>
          <a:p>
            <a:r>
              <a:rPr lang="en-US" dirty="0"/>
              <a:t>Click to add title</a:t>
            </a:r>
          </a:p>
        </p:txBody>
      </p:sp>
      <p:grpSp>
        <p:nvGrpSpPr>
          <p:cNvPr id="13" name="Guidance">
            <a:extLst>
              <a:ext uri="{FF2B5EF4-FFF2-40B4-BE49-F238E27FC236}">
                <a16:creationId xmlns:a16="http://schemas.microsoft.com/office/drawing/2014/main" xmlns="" id="{ABCB4460-5216-41BB-971E-1D7EE2FF7E7C}"/>
              </a:ext>
            </a:extLst>
          </p:cNvPr>
          <p:cNvGrpSpPr/>
          <p:nvPr userDrawn="1"/>
        </p:nvGrpSpPr>
        <p:grpSpPr>
          <a:xfrm>
            <a:off x="-2059269" y="295668"/>
            <a:ext cx="1910220" cy="362663"/>
            <a:chOff x="-1638077" y="426122"/>
            <a:chExt cx="1519514" cy="362663"/>
          </a:xfrm>
        </p:grpSpPr>
        <p:cxnSp>
          <p:nvCxnSpPr>
            <p:cNvPr id="14" name="Guidance Arrow 1">
              <a:extLst>
                <a:ext uri="{FF2B5EF4-FFF2-40B4-BE49-F238E27FC236}">
                  <a16:creationId xmlns:a16="http://schemas.microsoft.com/office/drawing/2014/main" xmlns="" id="{11D8F244-B709-43AF-A43B-3E885A1A0184}"/>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Guidance Text 1">
              <a:extLst>
                <a:ext uri="{FF2B5EF4-FFF2-40B4-BE49-F238E27FC236}">
                  <a16:creationId xmlns:a16="http://schemas.microsoft.com/office/drawing/2014/main" xmlns="" id="{28575260-B7E3-42F5-8388-B7E8F7E2BBAF}"/>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1299834356"/>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tags" Target="../tags/tag13.xml"/><Relationship Id="rId117" Type="http://schemas.openxmlformats.org/officeDocument/2006/relationships/tags" Target="../tags/tag104.xml"/><Relationship Id="rId21" Type="http://schemas.openxmlformats.org/officeDocument/2006/relationships/tags" Target="../tags/tag8.xml"/><Relationship Id="rId42" Type="http://schemas.openxmlformats.org/officeDocument/2006/relationships/tags" Target="../tags/tag29.xml"/><Relationship Id="rId47" Type="http://schemas.openxmlformats.org/officeDocument/2006/relationships/tags" Target="../tags/tag34.xml"/><Relationship Id="rId63" Type="http://schemas.openxmlformats.org/officeDocument/2006/relationships/tags" Target="../tags/tag50.xml"/><Relationship Id="rId68" Type="http://schemas.openxmlformats.org/officeDocument/2006/relationships/tags" Target="../tags/tag55.xml"/><Relationship Id="rId84" Type="http://schemas.openxmlformats.org/officeDocument/2006/relationships/tags" Target="../tags/tag71.xml"/><Relationship Id="rId89" Type="http://schemas.openxmlformats.org/officeDocument/2006/relationships/tags" Target="../tags/tag76.xml"/><Relationship Id="rId112" Type="http://schemas.openxmlformats.org/officeDocument/2006/relationships/tags" Target="../tags/tag99.xml"/><Relationship Id="rId133" Type="http://schemas.openxmlformats.org/officeDocument/2006/relationships/tags" Target="../tags/tag120.xml"/><Relationship Id="rId138" Type="http://schemas.openxmlformats.org/officeDocument/2006/relationships/image" Target="../media/image2.png"/><Relationship Id="rId16" Type="http://schemas.openxmlformats.org/officeDocument/2006/relationships/tags" Target="../tags/tag3.xml"/><Relationship Id="rId107" Type="http://schemas.openxmlformats.org/officeDocument/2006/relationships/tags" Target="../tags/tag94.xml"/><Relationship Id="rId11" Type="http://schemas.openxmlformats.org/officeDocument/2006/relationships/slideLayout" Target="../slideLayouts/slideLayout11.xml"/><Relationship Id="rId32" Type="http://schemas.openxmlformats.org/officeDocument/2006/relationships/tags" Target="../tags/tag19.xml"/><Relationship Id="rId37" Type="http://schemas.openxmlformats.org/officeDocument/2006/relationships/tags" Target="../tags/tag24.xml"/><Relationship Id="rId53" Type="http://schemas.openxmlformats.org/officeDocument/2006/relationships/tags" Target="../tags/tag40.xml"/><Relationship Id="rId58" Type="http://schemas.openxmlformats.org/officeDocument/2006/relationships/tags" Target="../tags/tag45.xml"/><Relationship Id="rId74" Type="http://schemas.openxmlformats.org/officeDocument/2006/relationships/tags" Target="../tags/tag61.xml"/><Relationship Id="rId79" Type="http://schemas.openxmlformats.org/officeDocument/2006/relationships/tags" Target="../tags/tag66.xml"/><Relationship Id="rId102" Type="http://schemas.openxmlformats.org/officeDocument/2006/relationships/tags" Target="../tags/tag89.xml"/><Relationship Id="rId123" Type="http://schemas.openxmlformats.org/officeDocument/2006/relationships/tags" Target="../tags/tag110.xml"/><Relationship Id="rId128" Type="http://schemas.openxmlformats.org/officeDocument/2006/relationships/tags" Target="../tags/tag115.xml"/><Relationship Id="rId5" Type="http://schemas.openxmlformats.org/officeDocument/2006/relationships/slideLayout" Target="../slideLayouts/slideLayout5.xml"/><Relationship Id="rId90" Type="http://schemas.openxmlformats.org/officeDocument/2006/relationships/tags" Target="../tags/tag77.xml"/><Relationship Id="rId95" Type="http://schemas.openxmlformats.org/officeDocument/2006/relationships/tags" Target="../tags/tag82.xml"/><Relationship Id="rId22" Type="http://schemas.openxmlformats.org/officeDocument/2006/relationships/tags" Target="../tags/tag9.xml"/><Relationship Id="rId27" Type="http://schemas.openxmlformats.org/officeDocument/2006/relationships/tags" Target="../tags/tag14.xml"/><Relationship Id="rId43" Type="http://schemas.openxmlformats.org/officeDocument/2006/relationships/tags" Target="../tags/tag30.xml"/><Relationship Id="rId48" Type="http://schemas.openxmlformats.org/officeDocument/2006/relationships/tags" Target="../tags/tag35.xml"/><Relationship Id="rId64" Type="http://schemas.openxmlformats.org/officeDocument/2006/relationships/tags" Target="../tags/tag51.xml"/><Relationship Id="rId69" Type="http://schemas.openxmlformats.org/officeDocument/2006/relationships/tags" Target="../tags/tag56.xml"/><Relationship Id="rId113" Type="http://schemas.openxmlformats.org/officeDocument/2006/relationships/tags" Target="../tags/tag100.xml"/><Relationship Id="rId118" Type="http://schemas.openxmlformats.org/officeDocument/2006/relationships/tags" Target="../tags/tag105.xml"/><Relationship Id="rId134" Type="http://schemas.openxmlformats.org/officeDocument/2006/relationships/tags" Target="../tags/tag121.xml"/><Relationship Id="rId139" Type="http://schemas.openxmlformats.org/officeDocument/2006/relationships/image" Target="../media/image3.svg"/><Relationship Id="rId8" Type="http://schemas.openxmlformats.org/officeDocument/2006/relationships/slideLayout" Target="../slideLayouts/slideLayout8.xml"/><Relationship Id="rId51" Type="http://schemas.openxmlformats.org/officeDocument/2006/relationships/tags" Target="../tags/tag38.xml"/><Relationship Id="rId72" Type="http://schemas.openxmlformats.org/officeDocument/2006/relationships/tags" Target="../tags/tag59.xml"/><Relationship Id="rId80" Type="http://schemas.openxmlformats.org/officeDocument/2006/relationships/tags" Target="../tags/tag67.xml"/><Relationship Id="rId85" Type="http://schemas.openxmlformats.org/officeDocument/2006/relationships/tags" Target="../tags/tag72.xml"/><Relationship Id="rId93" Type="http://schemas.openxmlformats.org/officeDocument/2006/relationships/tags" Target="../tags/tag80.xml"/><Relationship Id="rId98" Type="http://schemas.openxmlformats.org/officeDocument/2006/relationships/tags" Target="../tags/tag85.xml"/><Relationship Id="rId121" Type="http://schemas.openxmlformats.org/officeDocument/2006/relationships/tags" Target="../tags/tag10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4.xml"/><Relationship Id="rId25" Type="http://schemas.openxmlformats.org/officeDocument/2006/relationships/tags" Target="../tags/tag12.xml"/><Relationship Id="rId33" Type="http://schemas.openxmlformats.org/officeDocument/2006/relationships/tags" Target="../tags/tag20.xml"/><Relationship Id="rId38" Type="http://schemas.openxmlformats.org/officeDocument/2006/relationships/tags" Target="../tags/tag25.xml"/><Relationship Id="rId46" Type="http://schemas.openxmlformats.org/officeDocument/2006/relationships/tags" Target="../tags/tag33.xml"/><Relationship Id="rId59" Type="http://schemas.openxmlformats.org/officeDocument/2006/relationships/tags" Target="../tags/tag46.xml"/><Relationship Id="rId67" Type="http://schemas.openxmlformats.org/officeDocument/2006/relationships/tags" Target="../tags/tag54.xml"/><Relationship Id="rId103" Type="http://schemas.openxmlformats.org/officeDocument/2006/relationships/tags" Target="../tags/tag90.xml"/><Relationship Id="rId108" Type="http://schemas.openxmlformats.org/officeDocument/2006/relationships/tags" Target="../tags/tag95.xml"/><Relationship Id="rId116" Type="http://schemas.openxmlformats.org/officeDocument/2006/relationships/tags" Target="../tags/tag103.xml"/><Relationship Id="rId124" Type="http://schemas.openxmlformats.org/officeDocument/2006/relationships/tags" Target="../tags/tag111.xml"/><Relationship Id="rId129" Type="http://schemas.openxmlformats.org/officeDocument/2006/relationships/tags" Target="../tags/tag116.xml"/><Relationship Id="rId137" Type="http://schemas.openxmlformats.org/officeDocument/2006/relationships/image" Target="../media/image1.png"/><Relationship Id="rId20" Type="http://schemas.openxmlformats.org/officeDocument/2006/relationships/tags" Target="../tags/tag7.xml"/><Relationship Id="rId41" Type="http://schemas.openxmlformats.org/officeDocument/2006/relationships/tags" Target="../tags/tag28.xml"/><Relationship Id="rId54" Type="http://schemas.openxmlformats.org/officeDocument/2006/relationships/tags" Target="../tags/tag41.xml"/><Relationship Id="rId62" Type="http://schemas.openxmlformats.org/officeDocument/2006/relationships/tags" Target="../tags/tag49.xml"/><Relationship Id="rId70" Type="http://schemas.openxmlformats.org/officeDocument/2006/relationships/tags" Target="../tags/tag57.xml"/><Relationship Id="rId75" Type="http://schemas.openxmlformats.org/officeDocument/2006/relationships/tags" Target="../tags/tag62.xml"/><Relationship Id="rId83" Type="http://schemas.openxmlformats.org/officeDocument/2006/relationships/tags" Target="../tags/tag70.xml"/><Relationship Id="rId88" Type="http://schemas.openxmlformats.org/officeDocument/2006/relationships/tags" Target="../tags/tag75.xml"/><Relationship Id="rId91" Type="http://schemas.openxmlformats.org/officeDocument/2006/relationships/tags" Target="../tags/tag78.xml"/><Relationship Id="rId96" Type="http://schemas.openxmlformats.org/officeDocument/2006/relationships/tags" Target="../tags/tag83.xml"/><Relationship Id="rId111" Type="http://schemas.openxmlformats.org/officeDocument/2006/relationships/tags" Target="../tags/tag98.xml"/><Relationship Id="rId132" Type="http://schemas.openxmlformats.org/officeDocument/2006/relationships/tags" Target="../tags/tag119.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tags" Target="../tags/tag2.xml"/><Relationship Id="rId23" Type="http://schemas.openxmlformats.org/officeDocument/2006/relationships/tags" Target="../tags/tag10.xml"/><Relationship Id="rId28" Type="http://schemas.openxmlformats.org/officeDocument/2006/relationships/tags" Target="../tags/tag15.xml"/><Relationship Id="rId36" Type="http://schemas.openxmlformats.org/officeDocument/2006/relationships/tags" Target="../tags/tag23.xml"/><Relationship Id="rId49" Type="http://schemas.openxmlformats.org/officeDocument/2006/relationships/tags" Target="../tags/tag36.xml"/><Relationship Id="rId57" Type="http://schemas.openxmlformats.org/officeDocument/2006/relationships/tags" Target="../tags/tag44.xml"/><Relationship Id="rId106" Type="http://schemas.openxmlformats.org/officeDocument/2006/relationships/tags" Target="../tags/tag93.xml"/><Relationship Id="rId114" Type="http://schemas.openxmlformats.org/officeDocument/2006/relationships/tags" Target="../tags/tag101.xml"/><Relationship Id="rId119" Type="http://schemas.openxmlformats.org/officeDocument/2006/relationships/tags" Target="../tags/tag106.xml"/><Relationship Id="rId127" Type="http://schemas.openxmlformats.org/officeDocument/2006/relationships/tags" Target="../tags/tag114.xml"/><Relationship Id="rId10" Type="http://schemas.openxmlformats.org/officeDocument/2006/relationships/slideLayout" Target="../slideLayouts/slideLayout10.xml"/><Relationship Id="rId31" Type="http://schemas.openxmlformats.org/officeDocument/2006/relationships/tags" Target="../tags/tag18.xml"/><Relationship Id="rId44" Type="http://schemas.openxmlformats.org/officeDocument/2006/relationships/tags" Target="../tags/tag31.xml"/><Relationship Id="rId52" Type="http://schemas.openxmlformats.org/officeDocument/2006/relationships/tags" Target="../tags/tag39.xml"/><Relationship Id="rId60" Type="http://schemas.openxmlformats.org/officeDocument/2006/relationships/tags" Target="../tags/tag47.xml"/><Relationship Id="rId65" Type="http://schemas.openxmlformats.org/officeDocument/2006/relationships/tags" Target="../tags/tag52.xml"/><Relationship Id="rId73" Type="http://schemas.openxmlformats.org/officeDocument/2006/relationships/tags" Target="../tags/tag60.xml"/><Relationship Id="rId78" Type="http://schemas.openxmlformats.org/officeDocument/2006/relationships/tags" Target="../tags/tag65.xml"/><Relationship Id="rId81" Type="http://schemas.openxmlformats.org/officeDocument/2006/relationships/tags" Target="../tags/tag68.xml"/><Relationship Id="rId86" Type="http://schemas.openxmlformats.org/officeDocument/2006/relationships/tags" Target="../tags/tag73.xml"/><Relationship Id="rId94" Type="http://schemas.openxmlformats.org/officeDocument/2006/relationships/tags" Target="../tags/tag81.xml"/><Relationship Id="rId99" Type="http://schemas.openxmlformats.org/officeDocument/2006/relationships/tags" Target="../tags/tag86.xml"/><Relationship Id="rId101" Type="http://schemas.openxmlformats.org/officeDocument/2006/relationships/tags" Target="../tags/tag88.xml"/><Relationship Id="rId122" Type="http://schemas.openxmlformats.org/officeDocument/2006/relationships/tags" Target="../tags/tag109.xml"/><Relationship Id="rId130" Type="http://schemas.openxmlformats.org/officeDocument/2006/relationships/tags" Target="../tags/tag117.xml"/><Relationship Id="rId135" Type="http://schemas.openxmlformats.org/officeDocument/2006/relationships/tags" Target="../tags/tag122.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theme" Target="../theme/theme1.xml"/><Relationship Id="rId18" Type="http://schemas.openxmlformats.org/officeDocument/2006/relationships/tags" Target="../tags/tag5.xml"/><Relationship Id="rId39" Type="http://schemas.openxmlformats.org/officeDocument/2006/relationships/tags" Target="../tags/tag26.xml"/><Relationship Id="rId109" Type="http://schemas.openxmlformats.org/officeDocument/2006/relationships/tags" Target="../tags/tag96.xml"/><Relationship Id="rId34" Type="http://schemas.openxmlformats.org/officeDocument/2006/relationships/tags" Target="../tags/tag21.xml"/><Relationship Id="rId50" Type="http://schemas.openxmlformats.org/officeDocument/2006/relationships/tags" Target="../tags/tag37.xml"/><Relationship Id="rId55" Type="http://schemas.openxmlformats.org/officeDocument/2006/relationships/tags" Target="../tags/tag42.xml"/><Relationship Id="rId76" Type="http://schemas.openxmlformats.org/officeDocument/2006/relationships/tags" Target="../tags/tag63.xml"/><Relationship Id="rId97" Type="http://schemas.openxmlformats.org/officeDocument/2006/relationships/tags" Target="../tags/tag84.xml"/><Relationship Id="rId104" Type="http://schemas.openxmlformats.org/officeDocument/2006/relationships/tags" Target="../tags/tag91.xml"/><Relationship Id="rId120" Type="http://schemas.openxmlformats.org/officeDocument/2006/relationships/tags" Target="../tags/tag107.xml"/><Relationship Id="rId125" Type="http://schemas.openxmlformats.org/officeDocument/2006/relationships/tags" Target="../tags/tag112.xml"/><Relationship Id="rId7" Type="http://schemas.openxmlformats.org/officeDocument/2006/relationships/slideLayout" Target="../slideLayouts/slideLayout7.xml"/><Relationship Id="rId71" Type="http://schemas.openxmlformats.org/officeDocument/2006/relationships/tags" Target="../tags/tag58.xml"/><Relationship Id="rId92" Type="http://schemas.openxmlformats.org/officeDocument/2006/relationships/tags" Target="../tags/tag79.xml"/><Relationship Id="rId2" Type="http://schemas.openxmlformats.org/officeDocument/2006/relationships/slideLayout" Target="../slideLayouts/slideLayout2.xml"/><Relationship Id="rId29" Type="http://schemas.openxmlformats.org/officeDocument/2006/relationships/tags" Target="../tags/tag16.xml"/><Relationship Id="rId24" Type="http://schemas.openxmlformats.org/officeDocument/2006/relationships/tags" Target="../tags/tag11.xml"/><Relationship Id="rId40" Type="http://schemas.openxmlformats.org/officeDocument/2006/relationships/tags" Target="../tags/tag27.xml"/><Relationship Id="rId45" Type="http://schemas.openxmlformats.org/officeDocument/2006/relationships/tags" Target="../tags/tag32.xml"/><Relationship Id="rId66" Type="http://schemas.openxmlformats.org/officeDocument/2006/relationships/tags" Target="../tags/tag53.xml"/><Relationship Id="rId87" Type="http://schemas.openxmlformats.org/officeDocument/2006/relationships/tags" Target="../tags/tag74.xml"/><Relationship Id="rId110" Type="http://schemas.openxmlformats.org/officeDocument/2006/relationships/tags" Target="../tags/tag97.xml"/><Relationship Id="rId115" Type="http://schemas.openxmlformats.org/officeDocument/2006/relationships/tags" Target="../tags/tag102.xml"/><Relationship Id="rId131" Type="http://schemas.openxmlformats.org/officeDocument/2006/relationships/tags" Target="../tags/tag118.xml"/><Relationship Id="rId136" Type="http://schemas.openxmlformats.org/officeDocument/2006/relationships/tags" Target="../tags/tag123.xml"/><Relationship Id="rId61" Type="http://schemas.openxmlformats.org/officeDocument/2006/relationships/tags" Target="../tags/tag48.xml"/><Relationship Id="rId82" Type="http://schemas.openxmlformats.org/officeDocument/2006/relationships/tags" Target="../tags/tag69.xml"/><Relationship Id="rId19" Type="http://schemas.openxmlformats.org/officeDocument/2006/relationships/tags" Target="../tags/tag6.xml"/><Relationship Id="rId14" Type="http://schemas.openxmlformats.org/officeDocument/2006/relationships/tags" Target="../tags/tag1.xml"/><Relationship Id="rId30" Type="http://schemas.openxmlformats.org/officeDocument/2006/relationships/tags" Target="../tags/tag17.xml"/><Relationship Id="rId35" Type="http://schemas.openxmlformats.org/officeDocument/2006/relationships/tags" Target="../tags/tag22.xml"/><Relationship Id="rId56" Type="http://schemas.openxmlformats.org/officeDocument/2006/relationships/tags" Target="../tags/tag43.xml"/><Relationship Id="rId77" Type="http://schemas.openxmlformats.org/officeDocument/2006/relationships/tags" Target="../tags/tag64.xml"/><Relationship Id="rId100" Type="http://schemas.openxmlformats.org/officeDocument/2006/relationships/tags" Target="../tags/tag87.xml"/><Relationship Id="rId105" Type="http://schemas.openxmlformats.org/officeDocument/2006/relationships/tags" Target="../tags/tag92.xml"/><Relationship Id="rId126" Type="http://schemas.openxmlformats.org/officeDocument/2006/relationships/tags" Target="../tags/tag1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7" name="Picture 6" descr="Shape&#10;&#10;Description automatically generated with medium confidence">
            <a:extLst>
              <a:ext uri="{FF2B5EF4-FFF2-40B4-BE49-F238E27FC236}">
                <a16:creationId xmlns:a16="http://schemas.microsoft.com/office/drawing/2014/main" xmlns="" id="{F4DEEAB6-329F-4CBA-A96D-9E4CA750191F}"/>
              </a:ext>
            </a:extLst>
          </p:cNvPr>
          <p:cNvPicPr>
            <a:picLocks noChangeAspect="1"/>
          </p:cNvPicPr>
          <p:nvPr userDrawn="1"/>
        </p:nvPicPr>
        <p:blipFill>
          <a:blip r:embed="rId137"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2" name="Main Text Placeholder"/>
          <p:cNvSpPr>
            <a:spLocks noGrp="1"/>
          </p:cNvSpPr>
          <p:nvPr userDrawn="1">
            <p:ph type="body" idx="1"/>
          </p:nvPr>
        </p:nvSpPr>
        <p:spPr>
          <a:xfrm>
            <a:off x="432275" y="1369263"/>
            <a:ext cx="12578400" cy="5291688"/>
          </a:xfrm>
          <a:prstGeom prst="rect">
            <a:avLst/>
          </a:prstGeom>
        </p:spPr>
        <p:txBody>
          <a:bodyPr vert="horz" lIns="0" tIns="0" rIns="0" bIns="0" rtlCol="0">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27" name="Page number"/>
          <p:cNvSpPr txBox="1"/>
          <p:nvPr userDrawn="1"/>
        </p:nvSpPr>
        <p:spPr>
          <a:xfrm>
            <a:off x="12331551" y="7296778"/>
            <a:ext cx="678849" cy="96970"/>
          </a:xfrm>
          <a:prstGeom prst="rect">
            <a:avLst/>
          </a:prstGeom>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r">
              <a:buFontTx/>
              <a:buNone/>
            </a:pPr>
            <a:fld id="{E32D2109-785C-40A3-A389-1D12210AA4F1}" type="slidenum">
              <a:rPr lang="en-US" sz="800" i="0" smtClean="0">
                <a:solidFill>
                  <a:schemeClr val="tx2"/>
                </a:solidFill>
                <a:latin typeface="+mj-lt"/>
              </a:rPr>
              <a:pPr lvl="7" algn="r">
                <a:buFontTx/>
                <a:buNone/>
              </a:pPr>
              <a:t>‹#›</a:t>
            </a:fld>
            <a:endParaRPr lang="en-US" sz="800" i="0" dirty="0">
              <a:solidFill>
                <a:schemeClr val="tx2"/>
              </a:solidFill>
              <a:latin typeface="+mj-lt"/>
            </a:endParaRPr>
          </a:p>
        </p:txBody>
      </p:sp>
      <p:grpSp>
        <p:nvGrpSpPr>
          <p:cNvPr id="100" name="Spacers"/>
          <p:cNvGrpSpPr/>
          <p:nvPr userDrawn="1"/>
        </p:nvGrpSpPr>
        <p:grpSpPr>
          <a:xfrm>
            <a:off x="-3008680" y="0"/>
            <a:ext cx="19460631" cy="0"/>
            <a:chOff x="-2393300" y="108223"/>
            <a:chExt cx="15480256" cy="0"/>
          </a:xfrm>
        </p:grpSpPr>
        <p:cxnSp>
          <p:nvCxnSpPr>
            <p:cNvPr id="101"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102"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31" name="text" descr="{&quot;templafy&quot;:{&quot;id&quot;:&quot;63955c8f-2a6b-41a2-be87-db55928a4bc7&quot;}}" title="Form.Watermark.Insert">
            <a:extLst>
              <a:ext uri="{FF2B5EF4-FFF2-40B4-BE49-F238E27FC236}">
                <a16:creationId xmlns:a16="http://schemas.microsoft.com/office/drawing/2014/main" xmlns="" id="{AFA147AB-C0BC-4E0C-9510-CF4F3659FC9B}"/>
              </a:ext>
            </a:extLst>
          </p:cNvPr>
          <p:cNvSpPr txBox="1"/>
          <p:nvPr userDrawn="1"/>
        </p:nvSpPr>
        <p:spPr>
          <a:xfrm>
            <a:off x="437975" y="7152806"/>
            <a:ext cx="3168000" cy="384914"/>
          </a:xfrm>
          <a:prstGeom prst="rect">
            <a:avLst/>
          </a:prstGeom>
          <a:noFill/>
        </p:spPr>
        <p:txBody>
          <a:bodyPr wrap="square" lIns="0" tIns="0" rIns="0" bIns="0" rtlCol="0">
            <a:spAutoFit/>
          </a:bodyPr>
          <a:lstStyle>
            <a:defPPr>
              <a:defRPr lang="en-US"/>
            </a:defPPr>
            <a:lvl1pPr>
              <a:defRPr sz="2514">
                <a:solidFill>
                  <a:schemeClr val="accent4"/>
                </a:solidFill>
                <a:latin typeface="Source Sans Pro" panose="020B0603030403020204" pitchFamily="34" charset="0"/>
                <a:ea typeface="Source Sans Pro" panose="020B0906030804020204" pitchFamily="34" charset="0"/>
                <a:cs typeface="Source Sans Pro" panose="020B0604020202020204" pitchFamily="34" charset="0"/>
              </a:defRPr>
            </a:lvl1pPr>
          </a:lstStyle>
          <a:p>
            <a:pPr lvl="0"/>
            <a:endParaRPr lang="en-US" sz="2400" b="1" noProof="0" dirty="0">
              <a:latin typeface="+mj-lt"/>
              <a:cs typeface="Arial" panose="020B0604020202020204" pitchFamily="34" charset="0"/>
            </a:endParaRPr>
          </a:p>
        </p:txBody>
      </p:sp>
      <p:sp>
        <p:nvSpPr>
          <p:cNvPr id="5" name="[WorkArea]" descr="&lt;?xml version=&quot;1.0&quot; encoding=&quot;utf-16&quot;?&gt;&#10;&lt;GridTheme xmlns:xsi=&quot;http://www.w3.org/2001/XMLSchema-instance&quot; xmlns:xsd=&quot;http://www.w3.org/2001/XMLSchema&quot;&gt;&#10;  &lt;GuideLines /&gt;&#10;  &lt;WorkArea&gt;&#10;    &lt;Top&gt;107.716537&lt;/Top&gt;&#10;    &lt;Left&gt;34.0157471&lt;/Left&gt;&#10;    &lt;Width&gt;773.8583&lt;/Width&gt;&#10;    &lt;Height&gt;453.5433&lt;/Height&gt;&#10;  &lt;/WorkArea&gt;&#10;  &lt;AspectW&gt;-1&lt;/AspectW&gt;&#10;  &lt;AspectH&gt;-1&lt;/AspectH&gt;&#10;  &lt;Width&gt;842&lt;/Width&gt;&#10;  &lt;Height&gt;595.375&lt;/Height&gt;&#10;  &lt;HGap&gt;5&lt;/HGap&gt;&#10;  &lt;VGap&gt;5&lt;/VGap&gt;&#10;  &lt;OfficeVersion&gt;-1&lt;/OfficeVersion&gt;&#10;&lt;/GridTheme&gt;" hidden="1">
            <a:extLst>
              <a:ext uri="{FF2B5EF4-FFF2-40B4-BE49-F238E27FC236}">
                <a16:creationId xmlns:a16="http://schemas.microsoft.com/office/drawing/2014/main" xmlns="" id="{F2F87FDE-D3F2-4ED7-AA86-AC88F140331E}"/>
              </a:ext>
            </a:extLst>
          </p:cNvPr>
          <p:cNvSpPr/>
          <p:nvPr userDrawn="1"/>
        </p:nvSpPr>
        <p:spPr>
          <a:xfrm>
            <a:off x="432000" y="1368000"/>
            <a:ext cx="12578400" cy="5760000"/>
          </a:xfrm>
          <a:prstGeom prst="rect">
            <a:avLst/>
          </a:prstGeom>
          <a:solidFill>
            <a:srgbClr val="EAEAEA">
              <a:alpha val="50000"/>
            </a:srgbClr>
          </a:solidFill>
          <a:ln w="635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11" dirty="0"/>
          </a:p>
        </p:txBody>
      </p:sp>
      <p:sp>
        <p:nvSpPr>
          <p:cNvPr id="12" name="Content [Comment]" hidden="1">
            <a:extLst>
              <a:ext uri="{FF2B5EF4-FFF2-40B4-BE49-F238E27FC236}">
                <a16:creationId xmlns:a16="http://schemas.microsoft.com/office/drawing/2014/main" xmlns="" id="{0D084DA3-FD1E-4081-9795-7F138FAB2CBE}"/>
              </a:ext>
            </a:extLst>
          </p:cNvPr>
          <p:cNvSpPr/>
          <p:nvPr userDrawn="1"/>
        </p:nvSpPr>
        <p:spPr>
          <a:xfrm>
            <a:off x="10040029" y="292409"/>
            <a:ext cx="1568047" cy="634686"/>
          </a:xfrm>
          <a:prstGeom prst="wedgeRectCallout">
            <a:avLst/>
          </a:prstGeom>
          <a:solidFill>
            <a:schemeClr val="bg2"/>
          </a:solidFill>
          <a:ln w="19050" cap="flat" cmpd="sng" algn="ctr">
            <a:solidFill>
              <a:srgbClr val="FFC76D"/>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2"/>
                </a:solidFill>
              </a:rPr>
              <a:t>&lt;initials&gt; &lt;date&gt;</a:t>
            </a:r>
            <a:r>
              <a:rPr lang="en-US" sz="1100" dirty="0" err="1">
                <a:solidFill>
                  <a:schemeClr val="tx2"/>
                </a:solidFill>
              </a:rPr>
              <a:t>yyyy</a:t>
            </a:r>
            <a:r>
              <a:rPr lang="en-US" sz="1100" dirty="0">
                <a:solidFill>
                  <a:schemeClr val="tx2"/>
                </a:solidFill>
              </a:rPr>
              <a:t>-MM-dd </a:t>
            </a:r>
            <a:r>
              <a:rPr lang="en-US" sz="1100" dirty="0" err="1">
                <a:solidFill>
                  <a:schemeClr val="tx2"/>
                </a:solidFill>
              </a:rPr>
              <a:t>hh:mm</a:t>
            </a:r>
            <a:r>
              <a:rPr lang="en-US" sz="1100" dirty="0">
                <a:solidFill>
                  <a:schemeClr val="tx2"/>
                </a:solidFill>
              </a:rPr>
              <a:t>&lt;/date&gt;:</a:t>
            </a:r>
          </a:p>
        </p:txBody>
      </p:sp>
      <p:sp>
        <p:nvSpPr>
          <p:cNvPr id="13" name="Formatting [Comment]" hidden="1">
            <a:extLst>
              <a:ext uri="{FF2B5EF4-FFF2-40B4-BE49-F238E27FC236}">
                <a16:creationId xmlns:a16="http://schemas.microsoft.com/office/drawing/2014/main" xmlns="" id="{DF14772E-BE6F-4D13-89F5-8FAE6FAE3E90}"/>
              </a:ext>
            </a:extLst>
          </p:cNvPr>
          <p:cNvSpPr/>
          <p:nvPr userDrawn="1"/>
        </p:nvSpPr>
        <p:spPr>
          <a:xfrm>
            <a:off x="10040029" y="292409"/>
            <a:ext cx="1568047" cy="634686"/>
          </a:xfrm>
          <a:prstGeom prst="wedgeRectCallout">
            <a:avLst/>
          </a:prstGeom>
          <a:solidFill>
            <a:schemeClr val="bg2"/>
          </a:solidFill>
          <a:ln w="19050" cap="flat" cmpd="sng" algn="ctr">
            <a:solidFill>
              <a:srgbClr val="F58B4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2"/>
                </a:solidFill>
              </a:rPr>
              <a:t>&lt;initials&gt; &lt;date&gt;</a:t>
            </a:r>
            <a:r>
              <a:rPr lang="en-US" sz="1100" dirty="0" err="1">
                <a:solidFill>
                  <a:schemeClr val="tx2"/>
                </a:solidFill>
              </a:rPr>
              <a:t>yyyy</a:t>
            </a:r>
            <a:r>
              <a:rPr lang="en-US" sz="1100" dirty="0">
                <a:solidFill>
                  <a:schemeClr val="tx2"/>
                </a:solidFill>
              </a:rPr>
              <a:t>-MM-dd </a:t>
            </a:r>
            <a:r>
              <a:rPr lang="en-US" sz="1100" dirty="0" err="1">
                <a:solidFill>
                  <a:schemeClr val="tx2"/>
                </a:solidFill>
              </a:rPr>
              <a:t>hh:mm</a:t>
            </a:r>
            <a:r>
              <a:rPr lang="en-US" sz="1100" dirty="0">
                <a:solidFill>
                  <a:schemeClr val="tx2"/>
                </a:solidFill>
              </a:rPr>
              <a:t>&lt;/date&gt;:</a:t>
            </a:r>
          </a:p>
        </p:txBody>
      </p:sp>
      <p:sp>
        <p:nvSpPr>
          <p:cNvPr id="14" name="Dummy [Sticker]" hidden="1">
            <a:extLst>
              <a:ext uri="{FF2B5EF4-FFF2-40B4-BE49-F238E27FC236}">
                <a16:creationId xmlns:a16="http://schemas.microsoft.com/office/drawing/2014/main" xmlns="" id="{06F79DFD-217C-4CAF-A426-803F810C2D4B}"/>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Dummy data</a:t>
            </a:r>
          </a:p>
        </p:txBody>
      </p:sp>
      <p:sp>
        <p:nvSpPr>
          <p:cNvPr id="15" name="Update [Sticker]" hidden="1">
            <a:extLst>
              <a:ext uri="{FF2B5EF4-FFF2-40B4-BE49-F238E27FC236}">
                <a16:creationId xmlns:a16="http://schemas.microsoft.com/office/drawing/2014/main" xmlns="" id="{F98573FB-65AA-4D35-8227-C46EDCC78692}"/>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Update data</a:t>
            </a:r>
          </a:p>
        </p:txBody>
      </p:sp>
      <p:sp>
        <p:nvSpPr>
          <p:cNvPr id="16" name="Responsible [Sticker]" hidden="1">
            <a:extLst>
              <a:ext uri="{FF2B5EF4-FFF2-40B4-BE49-F238E27FC236}">
                <a16:creationId xmlns:a16="http://schemas.microsoft.com/office/drawing/2014/main" xmlns="" id="{091E0E52-71ED-4093-B060-78DABB379E27}"/>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00000"/>
              </a:lnSpc>
              <a:spcBef>
                <a:spcPts val="0"/>
              </a:spcBef>
            </a:pPr>
            <a:r>
              <a:rPr lang="en-US" b="1" dirty="0">
                <a:solidFill>
                  <a:schemeClr val="bg1"/>
                </a:solidFill>
              </a:rPr>
              <a:t>Responsible:</a:t>
            </a:r>
          </a:p>
          <a:p>
            <a:pPr algn="ctr">
              <a:lnSpc>
                <a:spcPct val="100000"/>
              </a:lnSpc>
              <a:spcBef>
                <a:spcPts val="0"/>
              </a:spcBef>
            </a:pPr>
            <a:endParaRPr lang="en-US" b="0" dirty="0">
              <a:solidFill>
                <a:schemeClr val="bg1"/>
              </a:solidFill>
            </a:endParaRPr>
          </a:p>
        </p:txBody>
      </p:sp>
      <p:sp>
        <p:nvSpPr>
          <p:cNvPr id="17" name="Final [Sticker]" hidden="1">
            <a:extLst>
              <a:ext uri="{FF2B5EF4-FFF2-40B4-BE49-F238E27FC236}">
                <a16:creationId xmlns:a16="http://schemas.microsoft.com/office/drawing/2014/main" xmlns="" id="{D60FDC6B-7BA4-4118-8174-A1111D1A86DF}"/>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Final</a:t>
            </a:r>
          </a:p>
        </p:txBody>
      </p:sp>
      <p:sp>
        <p:nvSpPr>
          <p:cNvPr id="18" name="Discussion [Sticker]" hidden="1">
            <a:extLst>
              <a:ext uri="{FF2B5EF4-FFF2-40B4-BE49-F238E27FC236}">
                <a16:creationId xmlns:a16="http://schemas.microsoft.com/office/drawing/2014/main" xmlns="" id="{27B5DC3A-0C4D-48AC-A7C6-19C70347DA43}"/>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For discussion</a:t>
            </a:r>
          </a:p>
        </p:txBody>
      </p:sp>
      <p:sp>
        <p:nvSpPr>
          <p:cNvPr id="20" name="Internal [Sticker]" hidden="1">
            <a:extLst>
              <a:ext uri="{FF2B5EF4-FFF2-40B4-BE49-F238E27FC236}">
                <a16:creationId xmlns:a16="http://schemas.microsoft.com/office/drawing/2014/main" xmlns="" id="{C3F62AEF-6F0D-49CF-885E-572445241FC5}"/>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Internal use only</a:t>
            </a:r>
          </a:p>
        </p:txBody>
      </p:sp>
      <p:sp>
        <p:nvSpPr>
          <p:cNvPr id="152" name="Draft [Sticker]" hidden="1">
            <a:extLst>
              <a:ext uri="{FF2B5EF4-FFF2-40B4-BE49-F238E27FC236}">
                <a16:creationId xmlns:a16="http://schemas.microsoft.com/office/drawing/2014/main" xmlns="" id="{863F970D-334C-4BEF-BC19-2F8990952FEA}"/>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00000"/>
              </a:lnSpc>
              <a:spcBef>
                <a:spcPts val="0"/>
              </a:spcBef>
            </a:pPr>
            <a:r>
              <a:rPr lang="en-US" b="1" dirty="0">
                <a:solidFill>
                  <a:schemeClr val="bg1"/>
                </a:solidFill>
              </a:rPr>
              <a:t>Draft</a:t>
            </a:r>
          </a:p>
        </p:txBody>
      </p:sp>
      <p:sp>
        <p:nvSpPr>
          <p:cNvPr id="21" name="Backup [Sticker]" hidden="1">
            <a:extLst>
              <a:ext uri="{FF2B5EF4-FFF2-40B4-BE49-F238E27FC236}">
                <a16:creationId xmlns:a16="http://schemas.microsoft.com/office/drawing/2014/main" xmlns="" id="{6116239B-536D-4EF6-8148-96BA221809C4}"/>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Backup</a:t>
            </a:r>
          </a:p>
        </p:txBody>
      </p:sp>
      <p:sp>
        <p:nvSpPr>
          <p:cNvPr id="151" name="INSTRUCTIONS Customize ProductivityPlus objects" hidden="1">
            <a:extLst>
              <a:ext uri="{FF2B5EF4-FFF2-40B4-BE49-F238E27FC236}">
                <a16:creationId xmlns:a16="http://schemas.microsoft.com/office/drawing/2014/main" xmlns="" id="{14D75303-5CB5-49A1-85EE-DB3BC2AA6D52}"/>
              </a:ext>
            </a:extLst>
          </p:cNvPr>
          <p:cNvSpPr txBox="1"/>
          <p:nvPr userDrawn="1"/>
        </p:nvSpPr>
        <p:spPr>
          <a:xfrm>
            <a:off x="8760450" y="1673157"/>
            <a:ext cx="4360365" cy="890628"/>
          </a:xfrm>
          <a:prstGeom prst="rect">
            <a:avLst/>
          </a:prstGeom>
          <a:noFill/>
        </p:spPr>
        <p:txBody>
          <a:bodyPr wrap="square">
            <a:spAutoFit/>
          </a:bodyPr>
          <a:lstStyle/>
          <a:p>
            <a:r>
              <a:rPr lang="en-US" dirty="0"/>
              <a:t>https://support.templafy.com/hc/en-us/articles/360002452938-How-to-edit-the-design-of-the-Harvey-balls-from-the-tools-pane-</a:t>
            </a:r>
          </a:p>
        </p:txBody>
      </p:sp>
      <p:grpSp>
        <p:nvGrpSpPr>
          <p:cNvPr id="23" name="Harvey 3" hidden="1">
            <a:extLst>
              <a:ext uri="{FF2B5EF4-FFF2-40B4-BE49-F238E27FC236}">
                <a16:creationId xmlns:a16="http://schemas.microsoft.com/office/drawing/2014/main" xmlns="" id="{071D377C-83C8-49A0-894D-57E7D32AC506}"/>
              </a:ext>
            </a:extLst>
          </p:cNvPr>
          <p:cNvGrpSpPr>
            <a:grpSpLocks/>
          </p:cNvGrpSpPr>
          <p:nvPr userDrawn="1">
            <p:custDataLst>
              <p:tags r:id="rId14"/>
            </p:custDataLst>
          </p:nvPr>
        </p:nvGrpSpPr>
        <p:grpSpPr>
          <a:xfrm>
            <a:off x="10524291" y="735696"/>
            <a:ext cx="292608" cy="292608"/>
            <a:chOff x="0" y="0"/>
            <a:chExt cx="914400" cy="914400"/>
          </a:xfrm>
          <a:solidFill>
            <a:schemeClr val="accent2"/>
          </a:solidFill>
        </p:grpSpPr>
        <p:sp>
          <p:nvSpPr>
            <p:cNvPr id="24" name="Harvey 0/3 [0]" hidden="1">
              <a:extLst>
                <a:ext uri="{FF2B5EF4-FFF2-40B4-BE49-F238E27FC236}">
                  <a16:creationId xmlns:a16="http://schemas.microsoft.com/office/drawing/2014/main" xmlns="" id="{A1D7F45D-37C1-4251-8BD8-06981817CECC}"/>
                </a:ext>
              </a:extLst>
            </p:cNvPr>
            <p:cNvSpPr>
              <a:spLocks noChangeAspect="1"/>
            </p:cNvSpPr>
            <p:nvPr>
              <p:custDataLst>
                <p:tags r:id="rId133"/>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Harvey 1/3 [1]">
              <a:extLst>
                <a:ext uri="{FF2B5EF4-FFF2-40B4-BE49-F238E27FC236}">
                  <a16:creationId xmlns:a16="http://schemas.microsoft.com/office/drawing/2014/main" xmlns="" id="{EF92E16D-608C-4CA9-943A-4A7B1085B6B5}"/>
                </a:ext>
              </a:extLst>
            </p:cNvPr>
            <p:cNvSpPr>
              <a:spLocks noChangeAspect="1"/>
            </p:cNvSpPr>
            <p:nvPr>
              <p:custDataLst>
                <p:tags r:id="rId134"/>
              </p:custDataLst>
            </p:nvPr>
          </p:nvSpPr>
          <p:spPr>
            <a:xfrm>
              <a:off x="0" y="0"/>
              <a:ext cx="914400" cy="914400"/>
            </a:xfrm>
            <a:custGeom>
              <a:avLst/>
              <a:gdLst/>
              <a:ahLst/>
              <a:cxnLst/>
              <a:rect l="l" t="t" r="r" b="b"/>
              <a:pathLst>
                <a:path w="635000" h="635000">
                  <a:moveTo>
                    <a:pt x="317500" y="0"/>
                  </a:moveTo>
                  <a:arcTo wR="317500" hR="317500" stAng="16200000" swAng="7200000"/>
                  <a:lnTo>
                    <a:pt x="317500" y="317500"/>
                  </a:lnTo>
                  <a:close/>
                </a:path>
                <a:path w="635000" h="635000" fill="none">
                  <a:moveTo>
                    <a:pt x="592463" y="476249"/>
                  </a:moveTo>
                  <a:arcTo wR="317500" hR="317500" stAng="1800000" swAng="14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Harvey 2/3 [2]" hidden="1">
              <a:extLst>
                <a:ext uri="{FF2B5EF4-FFF2-40B4-BE49-F238E27FC236}">
                  <a16:creationId xmlns:a16="http://schemas.microsoft.com/office/drawing/2014/main" xmlns="" id="{D87A715F-92F2-4DA2-9B5D-B8400676174C}"/>
                </a:ext>
              </a:extLst>
            </p:cNvPr>
            <p:cNvSpPr>
              <a:spLocks noChangeAspect="1"/>
            </p:cNvSpPr>
            <p:nvPr>
              <p:custDataLst>
                <p:tags r:id="rId135"/>
              </p:custDataLst>
            </p:nvPr>
          </p:nvSpPr>
          <p:spPr>
            <a:xfrm>
              <a:off x="0" y="0"/>
              <a:ext cx="914400" cy="914400"/>
            </a:xfrm>
            <a:custGeom>
              <a:avLst/>
              <a:gdLst/>
              <a:ahLst/>
              <a:cxnLst/>
              <a:rect l="l" t="t" r="r" b="b"/>
              <a:pathLst>
                <a:path w="635000" h="635000">
                  <a:moveTo>
                    <a:pt x="317500" y="0"/>
                  </a:moveTo>
                  <a:arcTo wR="317500" hR="317500" stAng="16200000" swAng="14400000"/>
                  <a:lnTo>
                    <a:pt x="317500" y="317500"/>
                  </a:lnTo>
                  <a:close/>
                </a:path>
                <a:path w="635000" h="635000" fill="none">
                  <a:moveTo>
                    <a:pt x="42536" y="476250"/>
                  </a:moveTo>
                  <a:arcTo wR="317500" hR="317500" stAng="9000000" swAng="7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Harvey 3/3 [3]" hidden="1">
              <a:extLst>
                <a:ext uri="{FF2B5EF4-FFF2-40B4-BE49-F238E27FC236}">
                  <a16:creationId xmlns:a16="http://schemas.microsoft.com/office/drawing/2014/main" xmlns="" id="{F4B16284-BB16-4832-827F-67A674CECE6A}"/>
                </a:ext>
              </a:extLst>
            </p:cNvPr>
            <p:cNvSpPr>
              <a:spLocks noChangeAspect="1"/>
            </p:cNvSpPr>
            <p:nvPr>
              <p:custDataLst>
                <p:tags r:id="rId136"/>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8" name="Harvey 4" hidden="1">
            <a:extLst>
              <a:ext uri="{FF2B5EF4-FFF2-40B4-BE49-F238E27FC236}">
                <a16:creationId xmlns:a16="http://schemas.microsoft.com/office/drawing/2014/main" xmlns="" id="{7E5E865F-9D2F-49A6-BF70-ED97919FB888}"/>
              </a:ext>
            </a:extLst>
          </p:cNvPr>
          <p:cNvGrpSpPr>
            <a:grpSpLocks/>
          </p:cNvGrpSpPr>
          <p:nvPr userDrawn="1">
            <p:custDataLst>
              <p:tags r:id="rId15"/>
            </p:custDataLst>
          </p:nvPr>
        </p:nvGrpSpPr>
        <p:grpSpPr>
          <a:xfrm>
            <a:off x="11176899" y="735696"/>
            <a:ext cx="292608" cy="292608"/>
            <a:chOff x="0" y="0"/>
            <a:chExt cx="914400" cy="914400"/>
          </a:xfrm>
          <a:solidFill>
            <a:schemeClr val="accent2"/>
          </a:solidFill>
        </p:grpSpPr>
        <p:sp>
          <p:nvSpPr>
            <p:cNvPr id="29" name="Harvey 0/4 [0]" hidden="1">
              <a:extLst>
                <a:ext uri="{FF2B5EF4-FFF2-40B4-BE49-F238E27FC236}">
                  <a16:creationId xmlns:a16="http://schemas.microsoft.com/office/drawing/2014/main" xmlns="" id="{00C22439-064D-4106-94C4-5FF7292E4891}"/>
                </a:ext>
              </a:extLst>
            </p:cNvPr>
            <p:cNvSpPr>
              <a:spLocks noChangeAspect="1"/>
            </p:cNvSpPr>
            <p:nvPr>
              <p:custDataLst>
                <p:tags r:id="rId128"/>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Harvey 1/4 [1]">
              <a:extLst>
                <a:ext uri="{FF2B5EF4-FFF2-40B4-BE49-F238E27FC236}">
                  <a16:creationId xmlns:a16="http://schemas.microsoft.com/office/drawing/2014/main" xmlns="" id="{37D2BB80-E2BC-43E9-B328-0ED0F24152CF}"/>
                </a:ext>
              </a:extLst>
            </p:cNvPr>
            <p:cNvSpPr>
              <a:spLocks noChangeAspect="1"/>
            </p:cNvSpPr>
            <p:nvPr>
              <p:custDataLst>
                <p:tags r:id="rId129"/>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Harvey 2/4 [2]" hidden="1">
              <a:extLst>
                <a:ext uri="{FF2B5EF4-FFF2-40B4-BE49-F238E27FC236}">
                  <a16:creationId xmlns:a16="http://schemas.microsoft.com/office/drawing/2014/main" xmlns="" id="{E6FE060D-0096-4997-9029-D5690E01997B}"/>
                </a:ext>
              </a:extLst>
            </p:cNvPr>
            <p:cNvSpPr>
              <a:spLocks noChangeAspect="1"/>
            </p:cNvSpPr>
            <p:nvPr>
              <p:custDataLst>
                <p:tags r:id="rId130"/>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Harvey 3/4 [3]" hidden="1">
              <a:extLst>
                <a:ext uri="{FF2B5EF4-FFF2-40B4-BE49-F238E27FC236}">
                  <a16:creationId xmlns:a16="http://schemas.microsoft.com/office/drawing/2014/main" xmlns="" id="{F805B285-20CD-4F80-A4E5-41F6380931C1}"/>
                </a:ext>
              </a:extLst>
            </p:cNvPr>
            <p:cNvSpPr>
              <a:spLocks noChangeAspect="1"/>
            </p:cNvSpPr>
            <p:nvPr>
              <p:custDataLst>
                <p:tags r:id="rId131"/>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Harvey 4/4 [4]" hidden="1">
              <a:extLst>
                <a:ext uri="{FF2B5EF4-FFF2-40B4-BE49-F238E27FC236}">
                  <a16:creationId xmlns:a16="http://schemas.microsoft.com/office/drawing/2014/main" xmlns="" id="{B8D94971-5F03-4F84-8257-DB02BF5AB535}"/>
                </a:ext>
              </a:extLst>
            </p:cNvPr>
            <p:cNvSpPr>
              <a:spLocks noChangeAspect="1"/>
            </p:cNvSpPr>
            <p:nvPr>
              <p:custDataLst>
                <p:tags r:id="rId132"/>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5" name="Harvey 8" hidden="1">
            <a:extLst>
              <a:ext uri="{FF2B5EF4-FFF2-40B4-BE49-F238E27FC236}">
                <a16:creationId xmlns:a16="http://schemas.microsoft.com/office/drawing/2014/main" xmlns="" id="{21CB7840-EEE9-4A57-8330-DC149C04F931}"/>
              </a:ext>
            </a:extLst>
          </p:cNvPr>
          <p:cNvGrpSpPr>
            <a:grpSpLocks/>
          </p:cNvGrpSpPr>
          <p:nvPr userDrawn="1">
            <p:custDataLst>
              <p:tags r:id="rId16"/>
            </p:custDataLst>
          </p:nvPr>
        </p:nvGrpSpPr>
        <p:grpSpPr>
          <a:xfrm>
            <a:off x="11829507" y="735696"/>
            <a:ext cx="292608" cy="292608"/>
            <a:chOff x="0" y="0"/>
            <a:chExt cx="914400" cy="914400"/>
          </a:xfrm>
          <a:solidFill>
            <a:schemeClr val="accent2"/>
          </a:solidFill>
        </p:grpSpPr>
        <p:sp>
          <p:nvSpPr>
            <p:cNvPr id="36" name="Harvey 0/8 [0]" hidden="1">
              <a:extLst>
                <a:ext uri="{FF2B5EF4-FFF2-40B4-BE49-F238E27FC236}">
                  <a16:creationId xmlns:a16="http://schemas.microsoft.com/office/drawing/2014/main" xmlns="" id="{046080E4-7CB0-4409-96B9-D2740E06E93A}"/>
                </a:ext>
              </a:extLst>
            </p:cNvPr>
            <p:cNvSpPr>
              <a:spLocks noChangeAspect="1"/>
            </p:cNvSpPr>
            <p:nvPr>
              <p:custDataLst>
                <p:tags r:id="rId119"/>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Harvey 1/8 [1]">
              <a:extLst>
                <a:ext uri="{FF2B5EF4-FFF2-40B4-BE49-F238E27FC236}">
                  <a16:creationId xmlns:a16="http://schemas.microsoft.com/office/drawing/2014/main" xmlns="" id="{0E4F2552-3B84-4B1E-A3E9-BD49FA68C8A3}"/>
                </a:ext>
              </a:extLst>
            </p:cNvPr>
            <p:cNvSpPr>
              <a:spLocks noChangeAspect="1"/>
            </p:cNvSpPr>
            <p:nvPr>
              <p:custDataLst>
                <p:tags r:id="rId120"/>
              </p:custDataLst>
            </p:nvPr>
          </p:nvSpPr>
          <p:spPr>
            <a:xfrm>
              <a:off x="0" y="0"/>
              <a:ext cx="914400" cy="914400"/>
            </a:xfrm>
            <a:custGeom>
              <a:avLst/>
              <a:gdLst/>
              <a:ahLst/>
              <a:cxnLst/>
              <a:rect l="l" t="t" r="r" b="b"/>
              <a:pathLst>
                <a:path w="635000" h="635000">
                  <a:moveTo>
                    <a:pt x="317500" y="0"/>
                  </a:moveTo>
                  <a:arcTo wR="317500" hR="317500" stAng="16200000" swAng="2700000"/>
                  <a:lnTo>
                    <a:pt x="317500" y="317500"/>
                  </a:lnTo>
                  <a:close/>
                </a:path>
                <a:path w="635000" h="635000" fill="none">
                  <a:moveTo>
                    <a:pt x="542006" y="92993"/>
                  </a:moveTo>
                  <a:arcTo wR="317500" hR="317500" stAng="-2700000" swAng="189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Harvey 2/8 [2]" hidden="1">
              <a:extLst>
                <a:ext uri="{FF2B5EF4-FFF2-40B4-BE49-F238E27FC236}">
                  <a16:creationId xmlns:a16="http://schemas.microsoft.com/office/drawing/2014/main" xmlns="" id="{0137FAB4-C6FB-4122-9212-9F69A4F0104C}"/>
                </a:ext>
              </a:extLst>
            </p:cNvPr>
            <p:cNvSpPr>
              <a:spLocks noChangeAspect="1"/>
            </p:cNvSpPr>
            <p:nvPr>
              <p:custDataLst>
                <p:tags r:id="rId121"/>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Harvey 3/8 [3]" hidden="1">
              <a:extLst>
                <a:ext uri="{FF2B5EF4-FFF2-40B4-BE49-F238E27FC236}">
                  <a16:creationId xmlns:a16="http://schemas.microsoft.com/office/drawing/2014/main" xmlns="" id="{A49B98E4-CF05-4786-87D7-02B0A1ACDFBA}"/>
                </a:ext>
              </a:extLst>
            </p:cNvPr>
            <p:cNvSpPr>
              <a:spLocks noChangeAspect="1"/>
            </p:cNvSpPr>
            <p:nvPr>
              <p:custDataLst>
                <p:tags r:id="rId122"/>
              </p:custDataLst>
            </p:nvPr>
          </p:nvSpPr>
          <p:spPr>
            <a:xfrm>
              <a:off x="0" y="0"/>
              <a:ext cx="914400" cy="914400"/>
            </a:xfrm>
            <a:custGeom>
              <a:avLst/>
              <a:gdLst/>
              <a:ahLst/>
              <a:cxnLst/>
              <a:rect l="l" t="t" r="r" b="b"/>
              <a:pathLst>
                <a:path w="635000" h="635000">
                  <a:moveTo>
                    <a:pt x="317500" y="0"/>
                  </a:moveTo>
                  <a:arcTo wR="317500" hR="317500" stAng="16200000" swAng="8100000"/>
                  <a:lnTo>
                    <a:pt x="317500" y="317500"/>
                  </a:lnTo>
                  <a:close/>
                </a:path>
                <a:path w="635000" h="635000" fill="none">
                  <a:moveTo>
                    <a:pt x="542006" y="542006"/>
                  </a:moveTo>
                  <a:arcTo wR="317500" hR="317500" stAng="2700000" swAng="135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Harvey 4/8 [4]" hidden="1">
              <a:extLst>
                <a:ext uri="{FF2B5EF4-FFF2-40B4-BE49-F238E27FC236}">
                  <a16:creationId xmlns:a16="http://schemas.microsoft.com/office/drawing/2014/main" xmlns="" id="{AD3E1235-4DF3-4373-8AC9-313DFF4391FE}"/>
                </a:ext>
              </a:extLst>
            </p:cNvPr>
            <p:cNvSpPr>
              <a:spLocks noChangeAspect="1"/>
            </p:cNvSpPr>
            <p:nvPr>
              <p:custDataLst>
                <p:tags r:id="rId123"/>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Harvey 5/8 [5]" hidden="1">
              <a:extLst>
                <a:ext uri="{FF2B5EF4-FFF2-40B4-BE49-F238E27FC236}">
                  <a16:creationId xmlns:a16="http://schemas.microsoft.com/office/drawing/2014/main" xmlns="" id="{8BF8A6EA-3C0F-4BEC-9E2D-1F248EEEABD2}"/>
                </a:ext>
              </a:extLst>
            </p:cNvPr>
            <p:cNvSpPr>
              <a:spLocks noChangeAspect="1"/>
            </p:cNvSpPr>
            <p:nvPr>
              <p:custDataLst>
                <p:tags r:id="rId124"/>
              </p:custDataLst>
            </p:nvPr>
          </p:nvSpPr>
          <p:spPr>
            <a:xfrm>
              <a:off x="0" y="0"/>
              <a:ext cx="914400" cy="914400"/>
            </a:xfrm>
            <a:custGeom>
              <a:avLst/>
              <a:gdLst/>
              <a:ahLst/>
              <a:cxnLst/>
              <a:rect l="l" t="t" r="r" b="b"/>
              <a:pathLst>
                <a:path w="635000" h="635000">
                  <a:moveTo>
                    <a:pt x="317500" y="0"/>
                  </a:moveTo>
                  <a:arcTo wR="317500" hR="317500" stAng="16200000" swAng="13500000"/>
                  <a:lnTo>
                    <a:pt x="317500" y="317500"/>
                  </a:lnTo>
                  <a:close/>
                </a:path>
                <a:path w="635000" h="635000" fill="none">
                  <a:moveTo>
                    <a:pt x="92993" y="542006"/>
                  </a:moveTo>
                  <a:arcTo wR="317500" hR="317500" stAng="8100000" swAng="81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Harvey 6/8 [6]" hidden="1">
              <a:extLst>
                <a:ext uri="{FF2B5EF4-FFF2-40B4-BE49-F238E27FC236}">
                  <a16:creationId xmlns:a16="http://schemas.microsoft.com/office/drawing/2014/main" xmlns="" id="{A7E1699D-C2C9-48F9-BEC0-3D8C5B055727}"/>
                </a:ext>
              </a:extLst>
            </p:cNvPr>
            <p:cNvSpPr>
              <a:spLocks noChangeAspect="1"/>
            </p:cNvSpPr>
            <p:nvPr>
              <p:custDataLst>
                <p:tags r:id="rId125"/>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Harvey 7/8 [7]" hidden="1">
              <a:extLst>
                <a:ext uri="{FF2B5EF4-FFF2-40B4-BE49-F238E27FC236}">
                  <a16:creationId xmlns:a16="http://schemas.microsoft.com/office/drawing/2014/main" xmlns="" id="{213D2D9C-F255-4E54-BD20-25BA6F87C00F}"/>
                </a:ext>
              </a:extLst>
            </p:cNvPr>
            <p:cNvSpPr>
              <a:spLocks noChangeAspect="1"/>
            </p:cNvSpPr>
            <p:nvPr>
              <p:custDataLst>
                <p:tags r:id="rId126"/>
              </p:custDataLst>
            </p:nvPr>
          </p:nvSpPr>
          <p:spPr>
            <a:xfrm>
              <a:off x="0" y="0"/>
              <a:ext cx="914400" cy="914400"/>
            </a:xfrm>
            <a:custGeom>
              <a:avLst/>
              <a:gdLst/>
              <a:ahLst/>
              <a:cxnLst/>
              <a:rect l="l" t="t" r="r" b="b"/>
              <a:pathLst>
                <a:path w="635000" h="635000">
                  <a:moveTo>
                    <a:pt x="317500" y="0"/>
                  </a:moveTo>
                  <a:arcTo wR="317500" hR="317500" stAng="16200000" swAng="18900000"/>
                  <a:lnTo>
                    <a:pt x="317500" y="317500"/>
                  </a:lnTo>
                  <a:close/>
                </a:path>
                <a:path w="635000" h="635000" fill="none">
                  <a:moveTo>
                    <a:pt x="92993" y="92993"/>
                  </a:moveTo>
                  <a:arcTo wR="317500" hR="317500" stAng="13500000" swAng="27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Harvey 8/8 [8]" hidden="1">
              <a:extLst>
                <a:ext uri="{FF2B5EF4-FFF2-40B4-BE49-F238E27FC236}">
                  <a16:creationId xmlns:a16="http://schemas.microsoft.com/office/drawing/2014/main" xmlns="" id="{63FF89B9-501F-409A-AF89-BE3274947E6A}"/>
                </a:ext>
              </a:extLst>
            </p:cNvPr>
            <p:cNvSpPr>
              <a:spLocks noChangeAspect="1"/>
            </p:cNvSpPr>
            <p:nvPr>
              <p:custDataLst>
                <p:tags r:id="rId127"/>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5" name="Harvey 100" hidden="1">
            <a:extLst>
              <a:ext uri="{FF2B5EF4-FFF2-40B4-BE49-F238E27FC236}">
                <a16:creationId xmlns:a16="http://schemas.microsoft.com/office/drawing/2014/main" xmlns="" id="{D94805F3-A7EE-4FFF-AAF2-C3DDAB5C2AD2}"/>
              </a:ext>
            </a:extLst>
          </p:cNvPr>
          <p:cNvGrpSpPr/>
          <p:nvPr userDrawn="1">
            <p:custDataLst>
              <p:tags r:id="rId17"/>
            </p:custDataLst>
          </p:nvPr>
        </p:nvGrpSpPr>
        <p:grpSpPr>
          <a:xfrm>
            <a:off x="12482115" y="735696"/>
            <a:ext cx="292608" cy="292608"/>
            <a:chOff x="4334905" y="3282696"/>
            <a:chExt cx="292608" cy="292608"/>
          </a:xfrm>
          <a:solidFill>
            <a:schemeClr val="accent2"/>
          </a:solidFill>
        </p:grpSpPr>
        <p:sp>
          <p:nvSpPr>
            <p:cNvPr id="46" name="Harvey 0/100 [0]" hidden="1">
              <a:extLst>
                <a:ext uri="{FF2B5EF4-FFF2-40B4-BE49-F238E27FC236}">
                  <a16:creationId xmlns:a16="http://schemas.microsoft.com/office/drawing/2014/main" xmlns="" id="{1D14D670-AEBA-4415-9D77-1EC6D7320163}"/>
                </a:ext>
              </a:extLst>
            </p:cNvPr>
            <p:cNvSpPr>
              <a:spLocks noChangeAspect="1"/>
            </p:cNvSpPr>
            <p:nvPr>
              <p:custDataLst>
                <p:tags r:id="rId18"/>
              </p:custDataLst>
            </p:nvPr>
          </p:nvSpPr>
          <p:spPr>
            <a:xfrm>
              <a:off x="4334905" y="3282696"/>
              <a:ext cx="292608" cy="292608"/>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txBody>
            <a:bodyPr/>
            <a:lstStyle/>
            <a:p>
              <a:endParaRPr lang="en-US" dirty="0"/>
            </a:p>
          </p:txBody>
        </p:sp>
        <p:sp>
          <p:nvSpPr>
            <p:cNvPr id="47" name="Harvey 1/100 [1]">
              <a:extLst>
                <a:ext uri="{FF2B5EF4-FFF2-40B4-BE49-F238E27FC236}">
                  <a16:creationId xmlns:a16="http://schemas.microsoft.com/office/drawing/2014/main" xmlns="" id="{E764E7CD-9463-46C9-94A4-93F0B4CBE97E}"/>
                </a:ext>
              </a:extLst>
            </p:cNvPr>
            <p:cNvSpPr>
              <a:spLocks noChangeAspect="1"/>
            </p:cNvSpPr>
            <p:nvPr>
              <p:custDataLst>
                <p:tags r:id="rId19"/>
              </p:custDataLst>
            </p:nvPr>
          </p:nvSpPr>
          <p:spPr>
            <a:xfrm>
              <a:off x="4334905" y="3282696"/>
              <a:ext cx="292608" cy="292608"/>
            </a:xfrm>
            <a:custGeom>
              <a:avLst/>
              <a:gdLst/>
              <a:ahLst/>
              <a:cxnLst/>
              <a:rect l="l" t="t" r="r" b="b"/>
              <a:pathLst>
                <a:path w="635000" h="635000">
                  <a:moveTo>
                    <a:pt x="317500" y="0"/>
                  </a:moveTo>
                  <a:arcTo wR="317500" hR="317500" stAng="16200000" swAng="216000"/>
                  <a:lnTo>
                    <a:pt x="317500" y="317500"/>
                  </a:lnTo>
                  <a:close/>
                </a:path>
                <a:path w="635000" h="635000" fill="none">
                  <a:moveTo>
                    <a:pt x="337435" y="626"/>
                  </a:moveTo>
                  <a:arcTo wR="317500" hR="317500" stAng="-5184000" swAng="21384000"/>
                </a:path>
              </a:pathLst>
            </a:custGeom>
            <a:grpFill/>
            <a:ln w="19050" cmpd="sng">
              <a:solidFill>
                <a:schemeClr val="accent2"/>
              </a:solidFill>
            </a:ln>
          </p:spPr>
          <p:txBody>
            <a:bodyPr/>
            <a:lstStyle/>
            <a:p>
              <a:endParaRPr lang="en-US" dirty="0"/>
            </a:p>
          </p:txBody>
        </p:sp>
        <p:sp>
          <p:nvSpPr>
            <p:cNvPr id="48" name="Harvey 2/100 [2]" hidden="1">
              <a:extLst>
                <a:ext uri="{FF2B5EF4-FFF2-40B4-BE49-F238E27FC236}">
                  <a16:creationId xmlns:a16="http://schemas.microsoft.com/office/drawing/2014/main" xmlns="" id="{78BA7683-8535-47F1-A490-5FBF9132363B}"/>
                </a:ext>
              </a:extLst>
            </p:cNvPr>
            <p:cNvSpPr>
              <a:spLocks noChangeAspect="1"/>
            </p:cNvSpPr>
            <p:nvPr>
              <p:custDataLst>
                <p:tags r:id="rId20"/>
              </p:custDataLst>
            </p:nvPr>
          </p:nvSpPr>
          <p:spPr>
            <a:xfrm>
              <a:off x="4334905" y="3282696"/>
              <a:ext cx="292608" cy="292608"/>
            </a:xfrm>
            <a:custGeom>
              <a:avLst/>
              <a:gdLst/>
              <a:ahLst/>
              <a:cxnLst/>
              <a:rect l="l" t="t" r="r" b="b"/>
              <a:pathLst>
                <a:path w="635000" h="635000">
                  <a:moveTo>
                    <a:pt x="317500" y="0"/>
                  </a:moveTo>
                  <a:arcTo wR="317500" hR="317500" stAng="16200000" swAng="432000"/>
                  <a:lnTo>
                    <a:pt x="317500" y="317500"/>
                  </a:lnTo>
                  <a:close/>
                </a:path>
                <a:path w="635000" h="635000" fill="none">
                  <a:moveTo>
                    <a:pt x="357293" y="2503"/>
                  </a:moveTo>
                  <a:arcTo wR="317500" hR="317500" stAng="-4968000" swAng="21168000"/>
                </a:path>
              </a:pathLst>
            </a:custGeom>
            <a:grpFill/>
            <a:ln w="19050" cmpd="sng">
              <a:solidFill>
                <a:schemeClr val="accent2"/>
              </a:solidFill>
            </a:ln>
          </p:spPr>
          <p:txBody>
            <a:bodyPr/>
            <a:lstStyle/>
            <a:p>
              <a:endParaRPr lang="en-US" dirty="0"/>
            </a:p>
          </p:txBody>
        </p:sp>
        <p:sp>
          <p:nvSpPr>
            <p:cNvPr id="49" name="Harvey 3/100 [3]" hidden="1">
              <a:extLst>
                <a:ext uri="{FF2B5EF4-FFF2-40B4-BE49-F238E27FC236}">
                  <a16:creationId xmlns:a16="http://schemas.microsoft.com/office/drawing/2014/main" xmlns="" id="{C8DD9F26-EE6C-4DC9-85E4-6B378D1F1325}"/>
                </a:ext>
              </a:extLst>
            </p:cNvPr>
            <p:cNvSpPr>
              <a:spLocks noChangeAspect="1"/>
            </p:cNvSpPr>
            <p:nvPr>
              <p:custDataLst>
                <p:tags r:id="rId21"/>
              </p:custDataLst>
            </p:nvPr>
          </p:nvSpPr>
          <p:spPr>
            <a:xfrm>
              <a:off x="4334905" y="3282696"/>
              <a:ext cx="292608" cy="292608"/>
            </a:xfrm>
            <a:custGeom>
              <a:avLst/>
              <a:gdLst/>
              <a:ahLst/>
              <a:cxnLst/>
              <a:rect l="l" t="t" r="r" b="b"/>
              <a:pathLst>
                <a:path w="635000" h="635000">
                  <a:moveTo>
                    <a:pt x="317500" y="0"/>
                  </a:moveTo>
                  <a:arcTo wR="317500" hR="317500" stAng="16200000" swAng="647999"/>
                  <a:lnTo>
                    <a:pt x="317500" y="317500"/>
                  </a:lnTo>
                  <a:close/>
                </a:path>
                <a:path w="635000" h="635000" fill="none">
                  <a:moveTo>
                    <a:pt x="376993" y="5623"/>
                  </a:moveTo>
                  <a:arcTo wR="317500" hR="317500" stAng="-4752000" swAng="20952000"/>
                </a:path>
              </a:pathLst>
            </a:custGeom>
            <a:grpFill/>
            <a:ln w="19050" cmpd="sng">
              <a:solidFill>
                <a:schemeClr val="accent2"/>
              </a:solidFill>
            </a:ln>
          </p:spPr>
          <p:txBody>
            <a:bodyPr/>
            <a:lstStyle/>
            <a:p>
              <a:endParaRPr lang="en-US" dirty="0"/>
            </a:p>
          </p:txBody>
        </p:sp>
        <p:sp>
          <p:nvSpPr>
            <p:cNvPr id="50" name="Harvey 4/100 [4]" hidden="1">
              <a:extLst>
                <a:ext uri="{FF2B5EF4-FFF2-40B4-BE49-F238E27FC236}">
                  <a16:creationId xmlns:a16="http://schemas.microsoft.com/office/drawing/2014/main" xmlns="" id="{D26EDC53-45DE-47D6-A92E-68CE8427AB33}"/>
                </a:ext>
              </a:extLst>
            </p:cNvPr>
            <p:cNvSpPr>
              <a:spLocks noChangeAspect="1"/>
            </p:cNvSpPr>
            <p:nvPr>
              <p:custDataLst>
                <p:tags r:id="rId22"/>
              </p:custDataLst>
            </p:nvPr>
          </p:nvSpPr>
          <p:spPr>
            <a:xfrm>
              <a:off x="4334905" y="3282696"/>
              <a:ext cx="292608" cy="292608"/>
            </a:xfrm>
            <a:custGeom>
              <a:avLst/>
              <a:gdLst/>
              <a:ahLst/>
              <a:cxnLst/>
              <a:rect l="l" t="t" r="r" b="b"/>
              <a:pathLst>
                <a:path w="635000" h="635000">
                  <a:moveTo>
                    <a:pt x="317500" y="0"/>
                  </a:moveTo>
                  <a:arcTo wR="317500" hR="317500" stAng="16200000" swAng="864000"/>
                  <a:lnTo>
                    <a:pt x="317500" y="317500"/>
                  </a:lnTo>
                  <a:close/>
                </a:path>
                <a:path w="635000" h="635000" fill="none">
                  <a:moveTo>
                    <a:pt x="396459" y="9974"/>
                  </a:moveTo>
                  <a:arcTo wR="317500" hR="317500" stAng="-4536000" swAng="20735999"/>
                </a:path>
              </a:pathLst>
            </a:custGeom>
            <a:grpFill/>
            <a:ln w="19050" cmpd="sng">
              <a:solidFill>
                <a:schemeClr val="accent2"/>
              </a:solidFill>
            </a:ln>
          </p:spPr>
          <p:txBody>
            <a:bodyPr/>
            <a:lstStyle/>
            <a:p>
              <a:endParaRPr lang="en-US" dirty="0"/>
            </a:p>
          </p:txBody>
        </p:sp>
        <p:sp>
          <p:nvSpPr>
            <p:cNvPr id="51" name="Harvey 5/100 [5]" hidden="1">
              <a:extLst>
                <a:ext uri="{FF2B5EF4-FFF2-40B4-BE49-F238E27FC236}">
                  <a16:creationId xmlns:a16="http://schemas.microsoft.com/office/drawing/2014/main" xmlns="" id="{E6463E6D-F7BF-4903-97B8-BA091985DA0B}"/>
                </a:ext>
              </a:extLst>
            </p:cNvPr>
            <p:cNvSpPr>
              <a:spLocks noChangeAspect="1"/>
            </p:cNvSpPr>
            <p:nvPr>
              <p:custDataLst>
                <p:tags r:id="rId23"/>
              </p:custDataLst>
            </p:nvPr>
          </p:nvSpPr>
          <p:spPr>
            <a:xfrm>
              <a:off x="4334905" y="3282696"/>
              <a:ext cx="292608" cy="292608"/>
            </a:xfrm>
            <a:custGeom>
              <a:avLst/>
              <a:gdLst/>
              <a:ahLst/>
              <a:cxnLst/>
              <a:rect l="l" t="t" r="r" b="b"/>
              <a:pathLst>
                <a:path w="635000" h="635000">
                  <a:moveTo>
                    <a:pt x="317500" y="0"/>
                  </a:moveTo>
                  <a:arcTo wR="317500" hR="317500" stAng="16200000" swAng="1080000"/>
                  <a:lnTo>
                    <a:pt x="317500" y="317500"/>
                  </a:lnTo>
                  <a:close/>
                </a:path>
                <a:path w="635000" h="635000" fill="none">
                  <a:moveTo>
                    <a:pt x="415612" y="15539"/>
                  </a:moveTo>
                  <a:arcTo wR="317500" hR="317500" stAng="-4320000" swAng="20520000"/>
                </a:path>
              </a:pathLst>
            </a:custGeom>
            <a:grpFill/>
            <a:ln w="19050" cmpd="sng">
              <a:solidFill>
                <a:schemeClr val="accent2"/>
              </a:solidFill>
            </a:ln>
          </p:spPr>
          <p:txBody>
            <a:bodyPr/>
            <a:lstStyle/>
            <a:p>
              <a:endParaRPr lang="en-US" dirty="0"/>
            </a:p>
          </p:txBody>
        </p:sp>
        <p:sp>
          <p:nvSpPr>
            <p:cNvPr id="52" name="Harvey 6/100 [6]" hidden="1">
              <a:extLst>
                <a:ext uri="{FF2B5EF4-FFF2-40B4-BE49-F238E27FC236}">
                  <a16:creationId xmlns:a16="http://schemas.microsoft.com/office/drawing/2014/main" xmlns="" id="{D5527B60-2B7B-4AE5-873C-CCDCECA52754}"/>
                </a:ext>
              </a:extLst>
            </p:cNvPr>
            <p:cNvSpPr>
              <a:spLocks noChangeAspect="1"/>
            </p:cNvSpPr>
            <p:nvPr>
              <p:custDataLst>
                <p:tags r:id="rId24"/>
              </p:custDataLst>
            </p:nvPr>
          </p:nvSpPr>
          <p:spPr>
            <a:xfrm>
              <a:off x="4334905" y="3282696"/>
              <a:ext cx="292608" cy="292608"/>
            </a:xfrm>
            <a:custGeom>
              <a:avLst/>
              <a:gdLst/>
              <a:ahLst/>
              <a:cxnLst/>
              <a:rect l="l" t="t" r="r" b="b"/>
              <a:pathLst>
                <a:path w="635000" h="635000">
                  <a:moveTo>
                    <a:pt x="317500" y="0"/>
                  </a:moveTo>
                  <a:arcTo wR="317500" hR="317500" stAng="16200000" swAng="1295999"/>
                  <a:lnTo>
                    <a:pt x="317500" y="317500"/>
                  </a:lnTo>
                  <a:close/>
                </a:path>
                <a:path w="635000" h="635000" fill="none">
                  <a:moveTo>
                    <a:pt x="434379" y="22295"/>
                  </a:moveTo>
                  <a:arcTo wR="317500" hR="317500" stAng="-4104000" swAng="20304000"/>
                </a:path>
              </a:pathLst>
            </a:custGeom>
            <a:grpFill/>
            <a:ln w="19050" cmpd="sng">
              <a:solidFill>
                <a:schemeClr val="accent2"/>
              </a:solidFill>
            </a:ln>
          </p:spPr>
          <p:txBody>
            <a:bodyPr/>
            <a:lstStyle/>
            <a:p>
              <a:endParaRPr lang="en-US" dirty="0"/>
            </a:p>
          </p:txBody>
        </p:sp>
        <p:sp>
          <p:nvSpPr>
            <p:cNvPr id="53" name="Harvey 7/100 [7]" hidden="1">
              <a:extLst>
                <a:ext uri="{FF2B5EF4-FFF2-40B4-BE49-F238E27FC236}">
                  <a16:creationId xmlns:a16="http://schemas.microsoft.com/office/drawing/2014/main" xmlns="" id="{0D199EDA-3910-4EC5-B7C0-D338D3182922}"/>
                </a:ext>
              </a:extLst>
            </p:cNvPr>
            <p:cNvSpPr>
              <a:spLocks noChangeAspect="1"/>
            </p:cNvSpPr>
            <p:nvPr>
              <p:custDataLst>
                <p:tags r:id="rId25"/>
              </p:custDataLst>
            </p:nvPr>
          </p:nvSpPr>
          <p:spPr>
            <a:xfrm>
              <a:off x="4334905" y="3282696"/>
              <a:ext cx="292608" cy="292608"/>
            </a:xfrm>
            <a:custGeom>
              <a:avLst/>
              <a:gdLst/>
              <a:ahLst/>
              <a:cxnLst/>
              <a:rect l="l" t="t" r="r" b="b"/>
              <a:pathLst>
                <a:path w="635000" h="635000">
                  <a:moveTo>
                    <a:pt x="317500" y="0"/>
                  </a:moveTo>
                  <a:arcTo wR="317500" hR="317500" stAng="16200000" swAng="1512000"/>
                  <a:lnTo>
                    <a:pt x="317500" y="317500"/>
                  </a:lnTo>
                  <a:close/>
                </a:path>
                <a:path w="635000" h="635000" fill="none">
                  <a:moveTo>
                    <a:pt x="452684" y="30217"/>
                  </a:moveTo>
                  <a:arcTo wR="317500" hR="317500" stAng="-3888000" swAng="20087999"/>
                </a:path>
              </a:pathLst>
            </a:custGeom>
            <a:grpFill/>
            <a:ln w="19050" cmpd="sng">
              <a:solidFill>
                <a:schemeClr val="accent2"/>
              </a:solidFill>
            </a:ln>
          </p:spPr>
          <p:txBody>
            <a:bodyPr/>
            <a:lstStyle/>
            <a:p>
              <a:endParaRPr lang="en-US" dirty="0"/>
            </a:p>
          </p:txBody>
        </p:sp>
        <p:sp>
          <p:nvSpPr>
            <p:cNvPr id="54" name="Harvey 8/100 [8]" hidden="1">
              <a:extLst>
                <a:ext uri="{FF2B5EF4-FFF2-40B4-BE49-F238E27FC236}">
                  <a16:creationId xmlns:a16="http://schemas.microsoft.com/office/drawing/2014/main" xmlns="" id="{69279733-1DB5-41D6-908D-FE5D98D6FB14}"/>
                </a:ext>
              </a:extLst>
            </p:cNvPr>
            <p:cNvSpPr>
              <a:spLocks noChangeAspect="1"/>
            </p:cNvSpPr>
            <p:nvPr>
              <p:custDataLst>
                <p:tags r:id="rId26"/>
              </p:custDataLst>
            </p:nvPr>
          </p:nvSpPr>
          <p:spPr>
            <a:xfrm>
              <a:off x="4334905" y="3282696"/>
              <a:ext cx="292608" cy="292608"/>
            </a:xfrm>
            <a:custGeom>
              <a:avLst/>
              <a:gdLst/>
              <a:ahLst/>
              <a:cxnLst/>
              <a:rect l="l" t="t" r="r" b="b"/>
              <a:pathLst>
                <a:path w="635000" h="635000">
                  <a:moveTo>
                    <a:pt x="317500" y="0"/>
                  </a:moveTo>
                  <a:arcTo wR="317500" hR="317500" stAng="16200000" swAng="1728000"/>
                  <a:lnTo>
                    <a:pt x="317500" y="317500"/>
                  </a:lnTo>
                  <a:close/>
                </a:path>
                <a:path w="635000" h="635000" fill="none">
                  <a:moveTo>
                    <a:pt x="470456" y="39272"/>
                  </a:moveTo>
                  <a:arcTo wR="317500" hR="317500" stAng="-3672000" swAng="19872000"/>
                </a:path>
              </a:pathLst>
            </a:custGeom>
            <a:grpFill/>
            <a:ln w="19050" cmpd="sng">
              <a:solidFill>
                <a:schemeClr val="accent2"/>
              </a:solidFill>
            </a:ln>
          </p:spPr>
          <p:txBody>
            <a:bodyPr/>
            <a:lstStyle/>
            <a:p>
              <a:endParaRPr lang="en-US" dirty="0"/>
            </a:p>
          </p:txBody>
        </p:sp>
        <p:sp>
          <p:nvSpPr>
            <p:cNvPr id="55" name="Harvey 9/100 [9]" hidden="1">
              <a:extLst>
                <a:ext uri="{FF2B5EF4-FFF2-40B4-BE49-F238E27FC236}">
                  <a16:creationId xmlns:a16="http://schemas.microsoft.com/office/drawing/2014/main" xmlns="" id="{B3A912D3-5F7F-430D-9515-4D97AD1B5D37}"/>
                </a:ext>
              </a:extLst>
            </p:cNvPr>
            <p:cNvSpPr>
              <a:spLocks noChangeAspect="1"/>
            </p:cNvSpPr>
            <p:nvPr>
              <p:custDataLst>
                <p:tags r:id="rId27"/>
              </p:custDataLst>
            </p:nvPr>
          </p:nvSpPr>
          <p:spPr>
            <a:xfrm>
              <a:off x="4334905" y="3282696"/>
              <a:ext cx="292608" cy="292608"/>
            </a:xfrm>
            <a:custGeom>
              <a:avLst/>
              <a:gdLst/>
              <a:ahLst/>
              <a:cxnLst/>
              <a:rect l="l" t="t" r="r" b="b"/>
              <a:pathLst>
                <a:path w="635000" h="635000">
                  <a:moveTo>
                    <a:pt x="317500" y="0"/>
                  </a:moveTo>
                  <a:arcTo wR="317500" hR="317500" stAng="16200000" swAng="1944000"/>
                  <a:lnTo>
                    <a:pt x="317500" y="317500"/>
                  </a:lnTo>
                  <a:close/>
                </a:path>
                <a:path w="635000" h="635000" fill="none">
                  <a:moveTo>
                    <a:pt x="487625" y="49425"/>
                  </a:moveTo>
                  <a:arcTo wR="317500" hR="317500" stAng="-3456000" swAng="19656000"/>
                </a:path>
              </a:pathLst>
            </a:custGeom>
            <a:grpFill/>
            <a:ln w="19050" cmpd="sng">
              <a:solidFill>
                <a:schemeClr val="accent2"/>
              </a:solidFill>
            </a:ln>
          </p:spPr>
          <p:txBody>
            <a:bodyPr/>
            <a:lstStyle/>
            <a:p>
              <a:endParaRPr lang="en-US" dirty="0"/>
            </a:p>
          </p:txBody>
        </p:sp>
        <p:sp>
          <p:nvSpPr>
            <p:cNvPr id="56" name="Harvey 10/100 [10]" hidden="1">
              <a:extLst>
                <a:ext uri="{FF2B5EF4-FFF2-40B4-BE49-F238E27FC236}">
                  <a16:creationId xmlns:a16="http://schemas.microsoft.com/office/drawing/2014/main" xmlns="" id="{4FDA2658-A924-4232-9D3F-1C5F4579C135}"/>
                </a:ext>
              </a:extLst>
            </p:cNvPr>
            <p:cNvSpPr>
              <a:spLocks noChangeAspect="1"/>
            </p:cNvSpPr>
            <p:nvPr>
              <p:custDataLst>
                <p:tags r:id="rId28"/>
              </p:custDataLst>
            </p:nvPr>
          </p:nvSpPr>
          <p:spPr>
            <a:xfrm>
              <a:off x="4334905" y="3282696"/>
              <a:ext cx="292608" cy="292608"/>
            </a:xfrm>
            <a:custGeom>
              <a:avLst/>
              <a:gdLst/>
              <a:ahLst/>
              <a:cxnLst/>
              <a:rect l="l" t="t" r="r" b="b"/>
              <a:pathLst>
                <a:path w="635000" h="635000">
                  <a:moveTo>
                    <a:pt x="317500" y="0"/>
                  </a:moveTo>
                  <a:arcTo wR="317500" hR="317500" stAng="16200000" swAng="2160000"/>
                  <a:lnTo>
                    <a:pt x="317500" y="317500"/>
                  </a:lnTo>
                  <a:close/>
                </a:path>
                <a:path w="635000" h="635000" fill="none">
                  <a:moveTo>
                    <a:pt x="504121" y="60637"/>
                  </a:moveTo>
                  <a:arcTo wR="317500" hR="317500" stAng="-3240000" swAng="19440000"/>
                </a:path>
              </a:pathLst>
            </a:custGeom>
            <a:grpFill/>
            <a:ln w="19050" cmpd="sng">
              <a:solidFill>
                <a:schemeClr val="accent2"/>
              </a:solidFill>
            </a:ln>
          </p:spPr>
          <p:txBody>
            <a:bodyPr/>
            <a:lstStyle/>
            <a:p>
              <a:endParaRPr lang="en-US" dirty="0"/>
            </a:p>
          </p:txBody>
        </p:sp>
        <p:sp>
          <p:nvSpPr>
            <p:cNvPr id="57" name="Harvey 11/100 [11]" hidden="1">
              <a:extLst>
                <a:ext uri="{FF2B5EF4-FFF2-40B4-BE49-F238E27FC236}">
                  <a16:creationId xmlns:a16="http://schemas.microsoft.com/office/drawing/2014/main" xmlns="" id="{9B6E0B2C-D8F8-41F2-BF2C-2C69EC9B8970}"/>
                </a:ext>
              </a:extLst>
            </p:cNvPr>
            <p:cNvSpPr>
              <a:spLocks noChangeAspect="1"/>
            </p:cNvSpPr>
            <p:nvPr>
              <p:custDataLst>
                <p:tags r:id="rId29"/>
              </p:custDataLst>
            </p:nvPr>
          </p:nvSpPr>
          <p:spPr>
            <a:xfrm>
              <a:off x="4334905" y="3282696"/>
              <a:ext cx="292608" cy="292608"/>
            </a:xfrm>
            <a:custGeom>
              <a:avLst/>
              <a:gdLst/>
              <a:ahLst/>
              <a:cxnLst/>
              <a:rect l="l" t="t" r="r" b="b"/>
              <a:pathLst>
                <a:path w="635000" h="635000">
                  <a:moveTo>
                    <a:pt x="317500" y="0"/>
                  </a:moveTo>
                  <a:arcTo wR="317500" hR="317500" stAng="16200000" swAng="2376000"/>
                  <a:lnTo>
                    <a:pt x="317500" y="317500"/>
                  </a:lnTo>
                  <a:close/>
                </a:path>
                <a:path w="635000" h="635000" fill="none">
                  <a:moveTo>
                    <a:pt x="519882" y="72862"/>
                  </a:moveTo>
                  <a:arcTo wR="317500" hR="317500" stAng="-3024000" swAng="19224000"/>
                </a:path>
              </a:pathLst>
            </a:custGeom>
            <a:grpFill/>
            <a:ln w="19050" cmpd="sng">
              <a:solidFill>
                <a:schemeClr val="accent2"/>
              </a:solidFill>
            </a:ln>
          </p:spPr>
          <p:txBody>
            <a:bodyPr/>
            <a:lstStyle/>
            <a:p>
              <a:endParaRPr lang="en-US" dirty="0"/>
            </a:p>
          </p:txBody>
        </p:sp>
        <p:sp>
          <p:nvSpPr>
            <p:cNvPr id="58" name="Harvey 12/100 [12]" hidden="1">
              <a:extLst>
                <a:ext uri="{FF2B5EF4-FFF2-40B4-BE49-F238E27FC236}">
                  <a16:creationId xmlns:a16="http://schemas.microsoft.com/office/drawing/2014/main" xmlns="" id="{4CFB8744-0A9A-46BD-931F-A4B55DFBF3A9}"/>
                </a:ext>
              </a:extLst>
            </p:cNvPr>
            <p:cNvSpPr>
              <a:spLocks noChangeAspect="1"/>
            </p:cNvSpPr>
            <p:nvPr>
              <p:custDataLst>
                <p:tags r:id="rId30"/>
              </p:custDataLst>
            </p:nvPr>
          </p:nvSpPr>
          <p:spPr>
            <a:xfrm>
              <a:off x="4334905" y="3282696"/>
              <a:ext cx="292608" cy="292608"/>
            </a:xfrm>
            <a:custGeom>
              <a:avLst/>
              <a:gdLst/>
              <a:ahLst/>
              <a:cxnLst/>
              <a:rect l="l" t="t" r="r" b="b"/>
              <a:pathLst>
                <a:path w="635000" h="635000">
                  <a:moveTo>
                    <a:pt x="317500" y="0"/>
                  </a:moveTo>
                  <a:arcTo wR="317500" hR="317500" stAng="16200000" swAng="2591999"/>
                  <a:lnTo>
                    <a:pt x="317500" y="317500"/>
                  </a:lnTo>
                  <a:close/>
                </a:path>
                <a:path w="635000" h="635000" fill="none">
                  <a:moveTo>
                    <a:pt x="534843" y="86052"/>
                  </a:moveTo>
                  <a:arcTo wR="317500" hR="317500" stAng="-2808000" swAng="19008000"/>
                </a:path>
              </a:pathLst>
            </a:custGeom>
            <a:grpFill/>
            <a:ln w="19050" cmpd="sng">
              <a:solidFill>
                <a:schemeClr val="accent2"/>
              </a:solidFill>
            </a:ln>
          </p:spPr>
          <p:txBody>
            <a:bodyPr/>
            <a:lstStyle/>
            <a:p>
              <a:endParaRPr lang="en-US" dirty="0"/>
            </a:p>
          </p:txBody>
        </p:sp>
        <p:sp>
          <p:nvSpPr>
            <p:cNvPr id="59" name="Harvey 13/100 [13]" hidden="1">
              <a:extLst>
                <a:ext uri="{FF2B5EF4-FFF2-40B4-BE49-F238E27FC236}">
                  <a16:creationId xmlns:a16="http://schemas.microsoft.com/office/drawing/2014/main" xmlns="" id="{96963698-4830-42A5-AA50-FDF62F7E678B}"/>
                </a:ext>
              </a:extLst>
            </p:cNvPr>
            <p:cNvSpPr>
              <a:spLocks noChangeAspect="1"/>
            </p:cNvSpPr>
            <p:nvPr>
              <p:custDataLst>
                <p:tags r:id="rId31"/>
              </p:custDataLst>
            </p:nvPr>
          </p:nvSpPr>
          <p:spPr>
            <a:xfrm>
              <a:off x="4334905" y="3282696"/>
              <a:ext cx="292608" cy="292608"/>
            </a:xfrm>
            <a:custGeom>
              <a:avLst/>
              <a:gdLst/>
              <a:ahLst/>
              <a:cxnLst/>
              <a:rect l="l" t="t" r="r" b="b"/>
              <a:pathLst>
                <a:path w="635000" h="635000">
                  <a:moveTo>
                    <a:pt x="317500" y="0"/>
                  </a:moveTo>
                  <a:arcTo wR="317500" hR="317500" stAng="16200000" swAng="2808000"/>
                  <a:lnTo>
                    <a:pt x="317500" y="317500"/>
                  </a:lnTo>
                  <a:close/>
                </a:path>
                <a:path w="635000" h="635000" fill="none">
                  <a:moveTo>
                    <a:pt x="548947" y="100156"/>
                  </a:moveTo>
                  <a:arcTo wR="317500" hR="317500" stAng="-2591999" swAng="18792000"/>
                </a:path>
              </a:pathLst>
            </a:custGeom>
            <a:grpFill/>
            <a:ln w="19050" cmpd="sng">
              <a:solidFill>
                <a:schemeClr val="accent2"/>
              </a:solidFill>
            </a:ln>
          </p:spPr>
          <p:txBody>
            <a:bodyPr/>
            <a:lstStyle/>
            <a:p>
              <a:endParaRPr lang="en-US" dirty="0"/>
            </a:p>
          </p:txBody>
        </p:sp>
        <p:sp>
          <p:nvSpPr>
            <p:cNvPr id="60" name="Harvey 14/100 [14]" hidden="1">
              <a:extLst>
                <a:ext uri="{FF2B5EF4-FFF2-40B4-BE49-F238E27FC236}">
                  <a16:creationId xmlns:a16="http://schemas.microsoft.com/office/drawing/2014/main" xmlns="" id="{942412FE-943B-47EB-A373-EEF6E73FBF4C}"/>
                </a:ext>
              </a:extLst>
            </p:cNvPr>
            <p:cNvSpPr>
              <a:spLocks noChangeAspect="1"/>
            </p:cNvSpPr>
            <p:nvPr>
              <p:custDataLst>
                <p:tags r:id="rId32"/>
              </p:custDataLst>
            </p:nvPr>
          </p:nvSpPr>
          <p:spPr>
            <a:xfrm>
              <a:off x="4334905" y="3282696"/>
              <a:ext cx="292608" cy="292608"/>
            </a:xfrm>
            <a:custGeom>
              <a:avLst/>
              <a:gdLst/>
              <a:ahLst/>
              <a:cxnLst/>
              <a:rect l="l" t="t" r="r" b="b"/>
              <a:pathLst>
                <a:path w="635000" h="635000">
                  <a:moveTo>
                    <a:pt x="317500" y="0"/>
                  </a:moveTo>
                  <a:arcTo wR="317500" hR="317500" stAng="16200000" swAng="3024000"/>
                  <a:lnTo>
                    <a:pt x="317500" y="317500"/>
                  </a:lnTo>
                  <a:close/>
                </a:path>
                <a:path w="635000" h="635000" fill="none">
                  <a:moveTo>
                    <a:pt x="562137" y="115117"/>
                  </a:moveTo>
                  <a:arcTo wR="317500" hR="317500" stAng="-2375999" swAng="18576000"/>
                </a:path>
              </a:pathLst>
            </a:custGeom>
            <a:grpFill/>
            <a:ln w="19050" cmpd="sng">
              <a:solidFill>
                <a:schemeClr val="accent2"/>
              </a:solidFill>
            </a:ln>
          </p:spPr>
          <p:txBody>
            <a:bodyPr/>
            <a:lstStyle/>
            <a:p>
              <a:endParaRPr lang="en-US" dirty="0"/>
            </a:p>
          </p:txBody>
        </p:sp>
        <p:sp>
          <p:nvSpPr>
            <p:cNvPr id="61" name="Harvey 15/100 [15]" hidden="1">
              <a:extLst>
                <a:ext uri="{FF2B5EF4-FFF2-40B4-BE49-F238E27FC236}">
                  <a16:creationId xmlns:a16="http://schemas.microsoft.com/office/drawing/2014/main" xmlns="" id="{D7CC2F42-06DE-4D1A-BD19-2DCE2AB8552C}"/>
                </a:ext>
              </a:extLst>
            </p:cNvPr>
            <p:cNvSpPr>
              <a:spLocks noChangeAspect="1"/>
            </p:cNvSpPr>
            <p:nvPr>
              <p:custDataLst>
                <p:tags r:id="rId33"/>
              </p:custDataLst>
            </p:nvPr>
          </p:nvSpPr>
          <p:spPr>
            <a:xfrm>
              <a:off x="4334905" y="3282696"/>
              <a:ext cx="292608" cy="292608"/>
            </a:xfrm>
            <a:custGeom>
              <a:avLst/>
              <a:gdLst/>
              <a:ahLst/>
              <a:cxnLst/>
              <a:rect l="l" t="t" r="r" b="b"/>
              <a:pathLst>
                <a:path w="635000" h="635000">
                  <a:moveTo>
                    <a:pt x="317500" y="0"/>
                  </a:moveTo>
                  <a:arcTo wR="317500" hR="317500" stAng="16200000" swAng="3240000"/>
                  <a:lnTo>
                    <a:pt x="317500" y="317500"/>
                  </a:lnTo>
                  <a:close/>
                </a:path>
                <a:path w="635000" h="635000" fill="none">
                  <a:moveTo>
                    <a:pt x="574362" y="130878"/>
                  </a:moveTo>
                  <a:arcTo wR="317500" hR="317500" stAng="-2160000" swAng="18360000"/>
                </a:path>
              </a:pathLst>
            </a:custGeom>
            <a:grpFill/>
            <a:ln w="19050" cmpd="sng">
              <a:solidFill>
                <a:schemeClr val="accent2"/>
              </a:solidFill>
            </a:ln>
          </p:spPr>
          <p:txBody>
            <a:bodyPr/>
            <a:lstStyle/>
            <a:p>
              <a:endParaRPr lang="en-US" dirty="0"/>
            </a:p>
          </p:txBody>
        </p:sp>
        <p:sp>
          <p:nvSpPr>
            <p:cNvPr id="62" name="Harvey 16/100 [16]" hidden="1">
              <a:extLst>
                <a:ext uri="{FF2B5EF4-FFF2-40B4-BE49-F238E27FC236}">
                  <a16:creationId xmlns:a16="http://schemas.microsoft.com/office/drawing/2014/main" xmlns="" id="{F098F622-B4C1-4DC7-98BD-E568AB4AA372}"/>
                </a:ext>
              </a:extLst>
            </p:cNvPr>
            <p:cNvSpPr>
              <a:spLocks noChangeAspect="1"/>
            </p:cNvSpPr>
            <p:nvPr>
              <p:custDataLst>
                <p:tags r:id="rId34"/>
              </p:custDataLst>
            </p:nvPr>
          </p:nvSpPr>
          <p:spPr>
            <a:xfrm>
              <a:off x="4334905" y="3282696"/>
              <a:ext cx="292608" cy="292608"/>
            </a:xfrm>
            <a:custGeom>
              <a:avLst/>
              <a:gdLst/>
              <a:ahLst/>
              <a:cxnLst/>
              <a:rect l="l" t="t" r="r" b="b"/>
              <a:pathLst>
                <a:path w="635000" h="635000">
                  <a:moveTo>
                    <a:pt x="317500" y="0"/>
                  </a:moveTo>
                  <a:arcTo wR="317500" hR="317500" stAng="16200000" swAng="3456000"/>
                  <a:lnTo>
                    <a:pt x="317500" y="317500"/>
                  </a:lnTo>
                  <a:close/>
                </a:path>
                <a:path w="635000" h="635000" fill="none">
                  <a:moveTo>
                    <a:pt x="585574" y="147374"/>
                  </a:moveTo>
                  <a:arcTo wR="317500" hR="317500" stAng="-1944000" swAng="18144000"/>
                </a:path>
              </a:pathLst>
            </a:custGeom>
            <a:grpFill/>
            <a:ln w="19050" cmpd="sng">
              <a:solidFill>
                <a:schemeClr val="accent2"/>
              </a:solidFill>
            </a:ln>
          </p:spPr>
          <p:txBody>
            <a:bodyPr/>
            <a:lstStyle/>
            <a:p>
              <a:endParaRPr lang="en-US" dirty="0"/>
            </a:p>
          </p:txBody>
        </p:sp>
        <p:sp>
          <p:nvSpPr>
            <p:cNvPr id="63" name="Harvey 17/100 [17]" hidden="1">
              <a:extLst>
                <a:ext uri="{FF2B5EF4-FFF2-40B4-BE49-F238E27FC236}">
                  <a16:creationId xmlns:a16="http://schemas.microsoft.com/office/drawing/2014/main" xmlns="" id="{B5C35ACB-9CFD-416E-BA7D-E5D68A61CED5}"/>
                </a:ext>
              </a:extLst>
            </p:cNvPr>
            <p:cNvSpPr>
              <a:spLocks noChangeAspect="1"/>
            </p:cNvSpPr>
            <p:nvPr>
              <p:custDataLst>
                <p:tags r:id="rId35"/>
              </p:custDataLst>
            </p:nvPr>
          </p:nvSpPr>
          <p:spPr>
            <a:xfrm>
              <a:off x="4334905" y="3282696"/>
              <a:ext cx="292608" cy="292608"/>
            </a:xfrm>
            <a:custGeom>
              <a:avLst/>
              <a:gdLst/>
              <a:ahLst/>
              <a:cxnLst/>
              <a:rect l="l" t="t" r="r" b="b"/>
              <a:pathLst>
                <a:path w="635000" h="635000">
                  <a:moveTo>
                    <a:pt x="317500" y="0"/>
                  </a:moveTo>
                  <a:arcTo wR="317500" hR="317500" stAng="16200000" swAng="3672000"/>
                  <a:lnTo>
                    <a:pt x="317500" y="317500"/>
                  </a:lnTo>
                  <a:close/>
                </a:path>
                <a:path w="635000" h="635000" fill="none">
                  <a:moveTo>
                    <a:pt x="595727" y="164543"/>
                  </a:moveTo>
                  <a:arcTo wR="317500" hR="317500" stAng="-1727999" swAng="17928000"/>
                </a:path>
              </a:pathLst>
            </a:custGeom>
            <a:grpFill/>
            <a:ln w="19050" cmpd="sng">
              <a:solidFill>
                <a:schemeClr val="accent2"/>
              </a:solidFill>
            </a:ln>
          </p:spPr>
          <p:txBody>
            <a:bodyPr/>
            <a:lstStyle/>
            <a:p>
              <a:endParaRPr lang="en-US" dirty="0"/>
            </a:p>
          </p:txBody>
        </p:sp>
        <p:sp>
          <p:nvSpPr>
            <p:cNvPr id="64" name="Harvey 18/100 [18]" hidden="1">
              <a:extLst>
                <a:ext uri="{FF2B5EF4-FFF2-40B4-BE49-F238E27FC236}">
                  <a16:creationId xmlns:a16="http://schemas.microsoft.com/office/drawing/2014/main" xmlns="" id="{ED8DA3DA-24BC-4C1E-8A8F-239413B719CF}"/>
                </a:ext>
              </a:extLst>
            </p:cNvPr>
            <p:cNvSpPr>
              <a:spLocks noChangeAspect="1"/>
            </p:cNvSpPr>
            <p:nvPr>
              <p:custDataLst>
                <p:tags r:id="rId36"/>
              </p:custDataLst>
            </p:nvPr>
          </p:nvSpPr>
          <p:spPr>
            <a:xfrm>
              <a:off x="4334905" y="3282696"/>
              <a:ext cx="292608" cy="292608"/>
            </a:xfrm>
            <a:custGeom>
              <a:avLst/>
              <a:gdLst/>
              <a:ahLst/>
              <a:cxnLst/>
              <a:rect l="l" t="t" r="r" b="b"/>
              <a:pathLst>
                <a:path w="635000" h="635000">
                  <a:moveTo>
                    <a:pt x="317500" y="0"/>
                  </a:moveTo>
                  <a:arcTo wR="317500" hR="317500" stAng="16200000" swAng="3888000"/>
                  <a:lnTo>
                    <a:pt x="317500" y="317500"/>
                  </a:lnTo>
                  <a:close/>
                </a:path>
                <a:path w="635000" h="635000" fill="none">
                  <a:moveTo>
                    <a:pt x="604782" y="182315"/>
                  </a:moveTo>
                  <a:arcTo wR="317500" hR="317500" stAng="-1512000" swAng="17712000"/>
                </a:path>
              </a:pathLst>
            </a:custGeom>
            <a:grpFill/>
            <a:ln w="19050" cmpd="sng">
              <a:solidFill>
                <a:schemeClr val="accent2"/>
              </a:solidFill>
            </a:ln>
          </p:spPr>
          <p:txBody>
            <a:bodyPr/>
            <a:lstStyle/>
            <a:p>
              <a:endParaRPr lang="en-US" dirty="0"/>
            </a:p>
          </p:txBody>
        </p:sp>
        <p:sp>
          <p:nvSpPr>
            <p:cNvPr id="65" name="Harvey 19/100 [19]" hidden="1">
              <a:extLst>
                <a:ext uri="{FF2B5EF4-FFF2-40B4-BE49-F238E27FC236}">
                  <a16:creationId xmlns:a16="http://schemas.microsoft.com/office/drawing/2014/main" xmlns="" id="{FBDAEB8B-C91E-4E8C-B7AE-CBE695B624B8}"/>
                </a:ext>
              </a:extLst>
            </p:cNvPr>
            <p:cNvSpPr>
              <a:spLocks noChangeAspect="1"/>
            </p:cNvSpPr>
            <p:nvPr>
              <p:custDataLst>
                <p:tags r:id="rId37"/>
              </p:custDataLst>
            </p:nvPr>
          </p:nvSpPr>
          <p:spPr>
            <a:xfrm>
              <a:off x="4334905" y="3282696"/>
              <a:ext cx="292608" cy="292608"/>
            </a:xfrm>
            <a:custGeom>
              <a:avLst/>
              <a:gdLst/>
              <a:ahLst/>
              <a:cxnLst/>
              <a:rect l="l" t="t" r="r" b="b"/>
              <a:pathLst>
                <a:path w="635000" h="635000">
                  <a:moveTo>
                    <a:pt x="317500" y="0"/>
                  </a:moveTo>
                  <a:arcTo wR="317500" hR="317500" stAng="16200000" swAng="4104000"/>
                  <a:lnTo>
                    <a:pt x="317500" y="317500"/>
                  </a:lnTo>
                  <a:close/>
                </a:path>
                <a:path w="635000" h="635000" fill="none">
                  <a:moveTo>
                    <a:pt x="612704" y="200620"/>
                  </a:moveTo>
                  <a:arcTo wR="317500" hR="317500" stAng="-1295999" swAng="17496000"/>
                </a:path>
              </a:pathLst>
            </a:custGeom>
            <a:grpFill/>
            <a:ln w="19050" cmpd="sng">
              <a:solidFill>
                <a:schemeClr val="accent2"/>
              </a:solidFill>
            </a:ln>
          </p:spPr>
          <p:txBody>
            <a:bodyPr/>
            <a:lstStyle/>
            <a:p>
              <a:endParaRPr lang="en-US" dirty="0"/>
            </a:p>
          </p:txBody>
        </p:sp>
        <p:sp>
          <p:nvSpPr>
            <p:cNvPr id="66" name="Harvey 20/100 [20]" hidden="1">
              <a:extLst>
                <a:ext uri="{FF2B5EF4-FFF2-40B4-BE49-F238E27FC236}">
                  <a16:creationId xmlns:a16="http://schemas.microsoft.com/office/drawing/2014/main" xmlns="" id="{F4E8434F-7E6D-4C43-8BFE-BC8CD35C6F77}"/>
                </a:ext>
              </a:extLst>
            </p:cNvPr>
            <p:cNvSpPr>
              <a:spLocks noChangeAspect="1"/>
            </p:cNvSpPr>
            <p:nvPr>
              <p:custDataLst>
                <p:tags r:id="rId38"/>
              </p:custDataLst>
            </p:nvPr>
          </p:nvSpPr>
          <p:spPr>
            <a:xfrm>
              <a:off x="4334905" y="3282696"/>
              <a:ext cx="292608" cy="292608"/>
            </a:xfrm>
            <a:custGeom>
              <a:avLst/>
              <a:gdLst/>
              <a:ahLst/>
              <a:cxnLst/>
              <a:rect l="l" t="t" r="r" b="b"/>
              <a:pathLst>
                <a:path w="635000" h="635000">
                  <a:moveTo>
                    <a:pt x="317500" y="0"/>
                  </a:moveTo>
                  <a:arcTo wR="317500" hR="317500" stAng="16200000" swAng="4320000"/>
                  <a:lnTo>
                    <a:pt x="317500" y="317500"/>
                  </a:lnTo>
                  <a:close/>
                </a:path>
                <a:path w="635000" h="635000" fill="none">
                  <a:moveTo>
                    <a:pt x="619460" y="219387"/>
                  </a:moveTo>
                  <a:arcTo wR="317500" hR="317500" stAng="-1080000" swAng="17280000"/>
                </a:path>
              </a:pathLst>
            </a:custGeom>
            <a:grpFill/>
            <a:ln w="19050" cmpd="sng">
              <a:solidFill>
                <a:schemeClr val="accent2"/>
              </a:solidFill>
            </a:ln>
          </p:spPr>
          <p:txBody>
            <a:bodyPr/>
            <a:lstStyle/>
            <a:p>
              <a:endParaRPr lang="en-US" dirty="0"/>
            </a:p>
          </p:txBody>
        </p:sp>
        <p:sp>
          <p:nvSpPr>
            <p:cNvPr id="67" name="Harvey 21/100 [21]" hidden="1">
              <a:extLst>
                <a:ext uri="{FF2B5EF4-FFF2-40B4-BE49-F238E27FC236}">
                  <a16:creationId xmlns:a16="http://schemas.microsoft.com/office/drawing/2014/main" xmlns="" id="{0525B74C-7F5E-41A5-8019-77E38C3EE53B}"/>
                </a:ext>
              </a:extLst>
            </p:cNvPr>
            <p:cNvSpPr>
              <a:spLocks noChangeAspect="1"/>
            </p:cNvSpPr>
            <p:nvPr>
              <p:custDataLst>
                <p:tags r:id="rId39"/>
              </p:custDataLst>
            </p:nvPr>
          </p:nvSpPr>
          <p:spPr>
            <a:xfrm>
              <a:off x="4334905" y="3282696"/>
              <a:ext cx="292608" cy="292608"/>
            </a:xfrm>
            <a:custGeom>
              <a:avLst/>
              <a:gdLst/>
              <a:ahLst/>
              <a:cxnLst/>
              <a:rect l="l" t="t" r="r" b="b"/>
              <a:pathLst>
                <a:path w="635000" h="635000">
                  <a:moveTo>
                    <a:pt x="317500" y="0"/>
                  </a:moveTo>
                  <a:arcTo wR="317500" hR="317500" stAng="16200000" swAng="4536000"/>
                  <a:lnTo>
                    <a:pt x="317500" y="317500"/>
                  </a:lnTo>
                  <a:close/>
                </a:path>
                <a:path w="635000" h="635000" fill="none">
                  <a:moveTo>
                    <a:pt x="625025" y="238540"/>
                  </a:moveTo>
                  <a:arcTo wR="317500" hR="317500" stAng="-864000" swAng="17064000"/>
                </a:path>
              </a:pathLst>
            </a:custGeom>
            <a:grpFill/>
            <a:ln w="19050" cmpd="sng">
              <a:solidFill>
                <a:schemeClr val="accent2"/>
              </a:solidFill>
            </a:ln>
          </p:spPr>
          <p:txBody>
            <a:bodyPr/>
            <a:lstStyle/>
            <a:p>
              <a:endParaRPr lang="en-US" dirty="0"/>
            </a:p>
          </p:txBody>
        </p:sp>
        <p:sp>
          <p:nvSpPr>
            <p:cNvPr id="68" name="Harvey 22/100 [22]" hidden="1">
              <a:extLst>
                <a:ext uri="{FF2B5EF4-FFF2-40B4-BE49-F238E27FC236}">
                  <a16:creationId xmlns:a16="http://schemas.microsoft.com/office/drawing/2014/main" xmlns="" id="{0E583063-EF39-485E-88E6-11BC079BDB62}"/>
                </a:ext>
              </a:extLst>
            </p:cNvPr>
            <p:cNvSpPr>
              <a:spLocks noChangeAspect="1"/>
            </p:cNvSpPr>
            <p:nvPr>
              <p:custDataLst>
                <p:tags r:id="rId40"/>
              </p:custDataLst>
            </p:nvPr>
          </p:nvSpPr>
          <p:spPr>
            <a:xfrm>
              <a:off x="4334905" y="3282696"/>
              <a:ext cx="292608" cy="292608"/>
            </a:xfrm>
            <a:custGeom>
              <a:avLst/>
              <a:gdLst/>
              <a:ahLst/>
              <a:cxnLst/>
              <a:rect l="l" t="t" r="r" b="b"/>
              <a:pathLst>
                <a:path w="635000" h="635000">
                  <a:moveTo>
                    <a:pt x="317500" y="0"/>
                  </a:moveTo>
                  <a:arcTo wR="317500" hR="317500" stAng="16200000" swAng="4752000"/>
                  <a:lnTo>
                    <a:pt x="317500" y="317500"/>
                  </a:lnTo>
                  <a:close/>
                </a:path>
                <a:path w="635000" h="635000" fill="none">
                  <a:moveTo>
                    <a:pt x="629376" y="258006"/>
                  </a:moveTo>
                  <a:arcTo wR="317500" hR="317500" stAng="-647999" swAng="16848000"/>
                </a:path>
              </a:pathLst>
            </a:custGeom>
            <a:grpFill/>
            <a:ln w="19050" cmpd="sng">
              <a:solidFill>
                <a:schemeClr val="accent2"/>
              </a:solidFill>
            </a:ln>
          </p:spPr>
          <p:txBody>
            <a:bodyPr/>
            <a:lstStyle/>
            <a:p>
              <a:endParaRPr lang="en-US" dirty="0"/>
            </a:p>
          </p:txBody>
        </p:sp>
        <p:sp>
          <p:nvSpPr>
            <p:cNvPr id="69" name="Harvey 23/100 [23]" hidden="1">
              <a:extLst>
                <a:ext uri="{FF2B5EF4-FFF2-40B4-BE49-F238E27FC236}">
                  <a16:creationId xmlns:a16="http://schemas.microsoft.com/office/drawing/2014/main" xmlns="" id="{2A232550-D22F-47E1-8415-B5D4714799F6}"/>
                </a:ext>
              </a:extLst>
            </p:cNvPr>
            <p:cNvSpPr>
              <a:spLocks noChangeAspect="1"/>
            </p:cNvSpPr>
            <p:nvPr>
              <p:custDataLst>
                <p:tags r:id="rId41"/>
              </p:custDataLst>
            </p:nvPr>
          </p:nvSpPr>
          <p:spPr>
            <a:xfrm>
              <a:off x="4334905" y="3282696"/>
              <a:ext cx="292608" cy="292608"/>
            </a:xfrm>
            <a:custGeom>
              <a:avLst/>
              <a:gdLst/>
              <a:ahLst/>
              <a:cxnLst/>
              <a:rect l="l" t="t" r="r" b="b"/>
              <a:pathLst>
                <a:path w="635000" h="635000">
                  <a:moveTo>
                    <a:pt x="317500" y="0"/>
                  </a:moveTo>
                  <a:arcTo wR="317500" hR="317500" stAng="16200000" swAng="4968000"/>
                  <a:lnTo>
                    <a:pt x="317500" y="317500"/>
                  </a:lnTo>
                  <a:close/>
                </a:path>
                <a:path w="635000" h="635000" fill="none">
                  <a:moveTo>
                    <a:pt x="632496" y="277706"/>
                  </a:moveTo>
                  <a:arcTo wR="317500" hR="317500" stAng="-432000" swAng="16632000"/>
                </a:path>
              </a:pathLst>
            </a:custGeom>
            <a:grpFill/>
            <a:ln w="19050" cmpd="sng">
              <a:solidFill>
                <a:schemeClr val="accent2"/>
              </a:solidFill>
            </a:ln>
          </p:spPr>
          <p:txBody>
            <a:bodyPr/>
            <a:lstStyle/>
            <a:p>
              <a:endParaRPr lang="en-US" dirty="0"/>
            </a:p>
          </p:txBody>
        </p:sp>
        <p:sp>
          <p:nvSpPr>
            <p:cNvPr id="70" name="Harvey 24/100 [24]" hidden="1">
              <a:extLst>
                <a:ext uri="{FF2B5EF4-FFF2-40B4-BE49-F238E27FC236}">
                  <a16:creationId xmlns:a16="http://schemas.microsoft.com/office/drawing/2014/main" xmlns="" id="{9FD9F56A-D0A2-41E4-94E8-6F7BCC8C8D13}"/>
                </a:ext>
              </a:extLst>
            </p:cNvPr>
            <p:cNvSpPr>
              <a:spLocks noChangeAspect="1"/>
            </p:cNvSpPr>
            <p:nvPr>
              <p:custDataLst>
                <p:tags r:id="rId42"/>
              </p:custDataLst>
            </p:nvPr>
          </p:nvSpPr>
          <p:spPr>
            <a:xfrm>
              <a:off x="4334905" y="3282696"/>
              <a:ext cx="292608" cy="292608"/>
            </a:xfrm>
            <a:custGeom>
              <a:avLst/>
              <a:gdLst/>
              <a:ahLst/>
              <a:cxnLst/>
              <a:rect l="l" t="t" r="r" b="b"/>
              <a:pathLst>
                <a:path w="635000" h="635000">
                  <a:moveTo>
                    <a:pt x="317500" y="0"/>
                  </a:moveTo>
                  <a:arcTo wR="317500" hR="317500" stAng="16200000" swAng="5183999"/>
                  <a:lnTo>
                    <a:pt x="317500" y="317500"/>
                  </a:lnTo>
                  <a:close/>
                </a:path>
                <a:path w="635000" h="635000" fill="none">
                  <a:moveTo>
                    <a:pt x="634373" y="297564"/>
                  </a:moveTo>
                  <a:arcTo wR="317500" hR="317500" stAng="-216000" swAng="16416000"/>
                </a:path>
              </a:pathLst>
            </a:custGeom>
            <a:grpFill/>
            <a:ln w="19050" cmpd="sng">
              <a:solidFill>
                <a:schemeClr val="accent2"/>
              </a:solidFill>
            </a:ln>
          </p:spPr>
          <p:txBody>
            <a:bodyPr/>
            <a:lstStyle/>
            <a:p>
              <a:endParaRPr lang="en-US" dirty="0"/>
            </a:p>
          </p:txBody>
        </p:sp>
        <p:sp>
          <p:nvSpPr>
            <p:cNvPr id="71" name="Harvey 25/100 [25]" hidden="1">
              <a:extLst>
                <a:ext uri="{FF2B5EF4-FFF2-40B4-BE49-F238E27FC236}">
                  <a16:creationId xmlns:a16="http://schemas.microsoft.com/office/drawing/2014/main" xmlns="" id="{7B7318B9-A301-4483-8BF3-EFDFD8A5CCE4}"/>
                </a:ext>
              </a:extLst>
            </p:cNvPr>
            <p:cNvSpPr>
              <a:spLocks noChangeAspect="1"/>
            </p:cNvSpPr>
            <p:nvPr>
              <p:custDataLst>
                <p:tags r:id="rId43"/>
              </p:custDataLst>
            </p:nvPr>
          </p:nvSpPr>
          <p:spPr>
            <a:xfrm>
              <a:off x="4334905" y="3282696"/>
              <a:ext cx="292608" cy="292608"/>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txBody>
            <a:bodyPr/>
            <a:lstStyle/>
            <a:p>
              <a:endParaRPr lang="en-US" dirty="0"/>
            </a:p>
          </p:txBody>
        </p:sp>
        <p:sp>
          <p:nvSpPr>
            <p:cNvPr id="72" name="Harvey 26/100 [26]" hidden="1">
              <a:extLst>
                <a:ext uri="{FF2B5EF4-FFF2-40B4-BE49-F238E27FC236}">
                  <a16:creationId xmlns:a16="http://schemas.microsoft.com/office/drawing/2014/main" xmlns="" id="{3014F56C-E7E8-453B-A98E-0D132466A013}"/>
                </a:ext>
              </a:extLst>
            </p:cNvPr>
            <p:cNvSpPr>
              <a:spLocks noChangeAspect="1"/>
            </p:cNvSpPr>
            <p:nvPr>
              <p:custDataLst>
                <p:tags r:id="rId44"/>
              </p:custDataLst>
            </p:nvPr>
          </p:nvSpPr>
          <p:spPr>
            <a:xfrm>
              <a:off x="4334905" y="3282696"/>
              <a:ext cx="292608" cy="292608"/>
            </a:xfrm>
            <a:custGeom>
              <a:avLst/>
              <a:gdLst/>
              <a:ahLst/>
              <a:cxnLst/>
              <a:rect l="l" t="t" r="r" b="b"/>
              <a:pathLst>
                <a:path w="635000" h="635000">
                  <a:moveTo>
                    <a:pt x="317500" y="0"/>
                  </a:moveTo>
                  <a:arcTo wR="317500" hR="317500" stAng="16200000" swAng="5616000"/>
                  <a:lnTo>
                    <a:pt x="317500" y="317500"/>
                  </a:lnTo>
                  <a:close/>
                </a:path>
                <a:path w="635000" h="635000" fill="none">
                  <a:moveTo>
                    <a:pt x="634373" y="337435"/>
                  </a:moveTo>
                  <a:arcTo wR="317500" hR="317500" stAng="216000" swAng="15983999"/>
                </a:path>
              </a:pathLst>
            </a:custGeom>
            <a:grpFill/>
            <a:ln w="19050" cmpd="sng">
              <a:solidFill>
                <a:schemeClr val="accent2"/>
              </a:solidFill>
            </a:ln>
          </p:spPr>
          <p:txBody>
            <a:bodyPr/>
            <a:lstStyle/>
            <a:p>
              <a:endParaRPr lang="en-US" dirty="0"/>
            </a:p>
          </p:txBody>
        </p:sp>
        <p:sp>
          <p:nvSpPr>
            <p:cNvPr id="73" name="Harvey 27/100 [27]" hidden="1">
              <a:extLst>
                <a:ext uri="{FF2B5EF4-FFF2-40B4-BE49-F238E27FC236}">
                  <a16:creationId xmlns:a16="http://schemas.microsoft.com/office/drawing/2014/main" xmlns="" id="{0BF5B0CB-4D79-4B4C-BAEC-6C62BBD7E856}"/>
                </a:ext>
              </a:extLst>
            </p:cNvPr>
            <p:cNvSpPr>
              <a:spLocks noChangeAspect="1"/>
            </p:cNvSpPr>
            <p:nvPr>
              <p:custDataLst>
                <p:tags r:id="rId45"/>
              </p:custDataLst>
            </p:nvPr>
          </p:nvSpPr>
          <p:spPr>
            <a:xfrm>
              <a:off x="4334905" y="3282696"/>
              <a:ext cx="292608" cy="292608"/>
            </a:xfrm>
            <a:custGeom>
              <a:avLst/>
              <a:gdLst/>
              <a:ahLst/>
              <a:cxnLst/>
              <a:rect l="l" t="t" r="r" b="b"/>
              <a:pathLst>
                <a:path w="635000" h="635000">
                  <a:moveTo>
                    <a:pt x="317500" y="0"/>
                  </a:moveTo>
                  <a:arcTo wR="317500" hR="317500" stAng="16200000" swAng="5832000"/>
                  <a:lnTo>
                    <a:pt x="317500" y="317500"/>
                  </a:lnTo>
                  <a:close/>
                </a:path>
                <a:path w="635000" h="635000" fill="none">
                  <a:moveTo>
                    <a:pt x="632496" y="357293"/>
                  </a:moveTo>
                  <a:arcTo wR="317500" hR="317500" stAng="432000" swAng="15768000"/>
                </a:path>
              </a:pathLst>
            </a:custGeom>
            <a:grpFill/>
            <a:ln w="19050" cmpd="sng">
              <a:solidFill>
                <a:schemeClr val="accent2"/>
              </a:solidFill>
            </a:ln>
          </p:spPr>
          <p:txBody>
            <a:bodyPr/>
            <a:lstStyle/>
            <a:p>
              <a:endParaRPr lang="en-US" dirty="0"/>
            </a:p>
          </p:txBody>
        </p:sp>
        <p:sp>
          <p:nvSpPr>
            <p:cNvPr id="74" name="Harvey 28/100 [28]" hidden="1">
              <a:extLst>
                <a:ext uri="{FF2B5EF4-FFF2-40B4-BE49-F238E27FC236}">
                  <a16:creationId xmlns:a16="http://schemas.microsoft.com/office/drawing/2014/main" xmlns="" id="{49ABB409-6ECE-45FE-AC6A-8FDEA5AAF72F}"/>
                </a:ext>
              </a:extLst>
            </p:cNvPr>
            <p:cNvSpPr>
              <a:spLocks noChangeAspect="1"/>
            </p:cNvSpPr>
            <p:nvPr>
              <p:custDataLst>
                <p:tags r:id="rId46"/>
              </p:custDataLst>
            </p:nvPr>
          </p:nvSpPr>
          <p:spPr>
            <a:xfrm>
              <a:off x="4334905" y="3282696"/>
              <a:ext cx="292608" cy="292608"/>
            </a:xfrm>
            <a:custGeom>
              <a:avLst/>
              <a:gdLst/>
              <a:ahLst/>
              <a:cxnLst/>
              <a:rect l="l" t="t" r="r" b="b"/>
              <a:pathLst>
                <a:path w="635000" h="635000">
                  <a:moveTo>
                    <a:pt x="317500" y="0"/>
                  </a:moveTo>
                  <a:arcTo wR="317500" hR="317500" stAng="16200000" swAng="6048000"/>
                  <a:lnTo>
                    <a:pt x="317500" y="317500"/>
                  </a:lnTo>
                  <a:close/>
                </a:path>
                <a:path w="635000" h="635000" fill="none">
                  <a:moveTo>
                    <a:pt x="629376" y="376993"/>
                  </a:moveTo>
                  <a:arcTo wR="317500" hR="317500" stAng="648000" swAng="15552000"/>
                </a:path>
              </a:pathLst>
            </a:custGeom>
            <a:grpFill/>
            <a:ln w="19050" cmpd="sng">
              <a:solidFill>
                <a:schemeClr val="accent2"/>
              </a:solidFill>
            </a:ln>
          </p:spPr>
          <p:txBody>
            <a:bodyPr/>
            <a:lstStyle/>
            <a:p>
              <a:endParaRPr lang="en-US" dirty="0"/>
            </a:p>
          </p:txBody>
        </p:sp>
        <p:sp>
          <p:nvSpPr>
            <p:cNvPr id="75" name="Harvey 29/100 [29]" hidden="1">
              <a:extLst>
                <a:ext uri="{FF2B5EF4-FFF2-40B4-BE49-F238E27FC236}">
                  <a16:creationId xmlns:a16="http://schemas.microsoft.com/office/drawing/2014/main" xmlns="" id="{FBA17C7E-2A69-4346-BEF7-A34412349269}"/>
                </a:ext>
              </a:extLst>
            </p:cNvPr>
            <p:cNvSpPr>
              <a:spLocks noChangeAspect="1"/>
            </p:cNvSpPr>
            <p:nvPr>
              <p:custDataLst>
                <p:tags r:id="rId47"/>
              </p:custDataLst>
            </p:nvPr>
          </p:nvSpPr>
          <p:spPr>
            <a:xfrm>
              <a:off x="4334905" y="3282696"/>
              <a:ext cx="292608" cy="292608"/>
            </a:xfrm>
            <a:custGeom>
              <a:avLst/>
              <a:gdLst/>
              <a:ahLst/>
              <a:cxnLst/>
              <a:rect l="l" t="t" r="r" b="b"/>
              <a:pathLst>
                <a:path w="635000" h="635000">
                  <a:moveTo>
                    <a:pt x="317500" y="0"/>
                  </a:moveTo>
                  <a:arcTo wR="317500" hR="317500" stAng="16200000" swAng="6263999"/>
                  <a:lnTo>
                    <a:pt x="317500" y="317500"/>
                  </a:lnTo>
                  <a:close/>
                </a:path>
                <a:path w="635000" h="635000" fill="none">
                  <a:moveTo>
                    <a:pt x="625025" y="396459"/>
                  </a:moveTo>
                  <a:arcTo wR="317500" hR="317500" stAng="863999" swAng="15336000"/>
                </a:path>
              </a:pathLst>
            </a:custGeom>
            <a:grpFill/>
            <a:ln w="19050" cmpd="sng">
              <a:solidFill>
                <a:schemeClr val="accent2"/>
              </a:solidFill>
            </a:ln>
          </p:spPr>
          <p:txBody>
            <a:bodyPr/>
            <a:lstStyle/>
            <a:p>
              <a:endParaRPr lang="en-US" dirty="0"/>
            </a:p>
          </p:txBody>
        </p:sp>
        <p:sp>
          <p:nvSpPr>
            <p:cNvPr id="76" name="Harvey 30/100 [30]" hidden="1">
              <a:extLst>
                <a:ext uri="{FF2B5EF4-FFF2-40B4-BE49-F238E27FC236}">
                  <a16:creationId xmlns:a16="http://schemas.microsoft.com/office/drawing/2014/main" xmlns="" id="{165D0565-6CAF-4627-87E7-C3BBEE4F526D}"/>
                </a:ext>
              </a:extLst>
            </p:cNvPr>
            <p:cNvSpPr>
              <a:spLocks noChangeAspect="1"/>
            </p:cNvSpPr>
            <p:nvPr>
              <p:custDataLst>
                <p:tags r:id="rId48"/>
              </p:custDataLst>
            </p:nvPr>
          </p:nvSpPr>
          <p:spPr>
            <a:xfrm>
              <a:off x="4334905" y="3282696"/>
              <a:ext cx="292608" cy="292608"/>
            </a:xfrm>
            <a:custGeom>
              <a:avLst/>
              <a:gdLst/>
              <a:ahLst/>
              <a:cxnLst/>
              <a:rect l="l" t="t" r="r" b="b"/>
              <a:pathLst>
                <a:path w="635000" h="635000">
                  <a:moveTo>
                    <a:pt x="317500" y="0"/>
                  </a:moveTo>
                  <a:arcTo wR="317500" hR="317500" stAng="16200000" swAng="6480000"/>
                  <a:lnTo>
                    <a:pt x="317500" y="317500"/>
                  </a:lnTo>
                  <a:close/>
                </a:path>
                <a:path w="635000" h="635000" fill="none">
                  <a:moveTo>
                    <a:pt x="619460" y="415612"/>
                  </a:moveTo>
                  <a:arcTo wR="317500" hR="317500" stAng="1080000" swAng="15119999"/>
                </a:path>
              </a:pathLst>
            </a:custGeom>
            <a:grpFill/>
            <a:ln w="19050" cmpd="sng">
              <a:solidFill>
                <a:schemeClr val="accent2"/>
              </a:solidFill>
            </a:ln>
          </p:spPr>
          <p:txBody>
            <a:bodyPr/>
            <a:lstStyle/>
            <a:p>
              <a:endParaRPr lang="en-US" dirty="0"/>
            </a:p>
          </p:txBody>
        </p:sp>
        <p:sp>
          <p:nvSpPr>
            <p:cNvPr id="77" name="Harvey 31/100 [31]" hidden="1">
              <a:extLst>
                <a:ext uri="{FF2B5EF4-FFF2-40B4-BE49-F238E27FC236}">
                  <a16:creationId xmlns:a16="http://schemas.microsoft.com/office/drawing/2014/main" xmlns="" id="{B42DA70A-55BE-4CFF-8736-D1EDF4BE453C}"/>
                </a:ext>
              </a:extLst>
            </p:cNvPr>
            <p:cNvSpPr>
              <a:spLocks noChangeAspect="1"/>
            </p:cNvSpPr>
            <p:nvPr>
              <p:custDataLst>
                <p:tags r:id="rId49"/>
              </p:custDataLst>
            </p:nvPr>
          </p:nvSpPr>
          <p:spPr>
            <a:xfrm>
              <a:off x="4334905" y="3282696"/>
              <a:ext cx="292608" cy="292608"/>
            </a:xfrm>
            <a:custGeom>
              <a:avLst/>
              <a:gdLst/>
              <a:ahLst/>
              <a:cxnLst/>
              <a:rect l="l" t="t" r="r" b="b"/>
              <a:pathLst>
                <a:path w="635000" h="635000">
                  <a:moveTo>
                    <a:pt x="317500" y="0"/>
                  </a:moveTo>
                  <a:arcTo wR="317500" hR="317500" stAng="16200000" swAng="6696000"/>
                  <a:lnTo>
                    <a:pt x="317500" y="317500"/>
                  </a:lnTo>
                  <a:close/>
                </a:path>
                <a:path w="635000" h="635000" fill="none">
                  <a:moveTo>
                    <a:pt x="612704" y="434379"/>
                  </a:moveTo>
                  <a:arcTo wR="317500" hR="317500" stAng="1295999" swAng="14903999"/>
                </a:path>
              </a:pathLst>
            </a:custGeom>
            <a:grpFill/>
            <a:ln w="19050" cmpd="sng">
              <a:solidFill>
                <a:schemeClr val="accent2"/>
              </a:solidFill>
            </a:ln>
          </p:spPr>
          <p:txBody>
            <a:bodyPr/>
            <a:lstStyle/>
            <a:p>
              <a:endParaRPr lang="en-US" dirty="0"/>
            </a:p>
          </p:txBody>
        </p:sp>
        <p:sp>
          <p:nvSpPr>
            <p:cNvPr id="78" name="Harvey 32/100 [32]" hidden="1">
              <a:extLst>
                <a:ext uri="{FF2B5EF4-FFF2-40B4-BE49-F238E27FC236}">
                  <a16:creationId xmlns:a16="http://schemas.microsoft.com/office/drawing/2014/main" xmlns="" id="{FF7F0838-EE49-4A35-9395-0D43E8AF809D}"/>
                </a:ext>
              </a:extLst>
            </p:cNvPr>
            <p:cNvSpPr>
              <a:spLocks noChangeAspect="1"/>
            </p:cNvSpPr>
            <p:nvPr>
              <p:custDataLst>
                <p:tags r:id="rId50"/>
              </p:custDataLst>
            </p:nvPr>
          </p:nvSpPr>
          <p:spPr>
            <a:xfrm>
              <a:off x="4334905" y="3282696"/>
              <a:ext cx="292608" cy="292608"/>
            </a:xfrm>
            <a:custGeom>
              <a:avLst/>
              <a:gdLst/>
              <a:ahLst/>
              <a:cxnLst/>
              <a:rect l="l" t="t" r="r" b="b"/>
              <a:pathLst>
                <a:path w="635000" h="635000">
                  <a:moveTo>
                    <a:pt x="317500" y="0"/>
                  </a:moveTo>
                  <a:arcTo wR="317500" hR="317500" stAng="16200000" swAng="6912000"/>
                  <a:lnTo>
                    <a:pt x="317500" y="317500"/>
                  </a:lnTo>
                  <a:close/>
                </a:path>
                <a:path w="635000" h="635000" fill="none">
                  <a:moveTo>
                    <a:pt x="604782" y="452684"/>
                  </a:moveTo>
                  <a:arcTo wR="317500" hR="317500" stAng="1512000" swAng="14687999"/>
                </a:path>
              </a:pathLst>
            </a:custGeom>
            <a:grpFill/>
            <a:ln w="19050" cmpd="sng">
              <a:solidFill>
                <a:schemeClr val="accent2"/>
              </a:solidFill>
            </a:ln>
          </p:spPr>
          <p:txBody>
            <a:bodyPr/>
            <a:lstStyle/>
            <a:p>
              <a:endParaRPr lang="en-US" dirty="0"/>
            </a:p>
          </p:txBody>
        </p:sp>
        <p:sp>
          <p:nvSpPr>
            <p:cNvPr id="79" name="Harvey 33/100 [33]" hidden="1">
              <a:extLst>
                <a:ext uri="{FF2B5EF4-FFF2-40B4-BE49-F238E27FC236}">
                  <a16:creationId xmlns:a16="http://schemas.microsoft.com/office/drawing/2014/main" xmlns="" id="{87702330-AC5C-4532-88AD-BB2189C48CA5}"/>
                </a:ext>
              </a:extLst>
            </p:cNvPr>
            <p:cNvSpPr>
              <a:spLocks noChangeAspect="1"/>
            </p:cNvSpPr>
            <p:nvPr>
              <p:custDataLst>
                <p:tags r:id="rId51"/>
              </p:custDataLst>
            </p:nvPr>
          </p:nvSpPr>
          <p:spPr>
            <a:xfrm>
              <a:off x="4334905" y="3282696"/>
              <a:ext cx="292608" cy="292608"/>
            </a:xfrm>
            <a:custGeom>
              <a:avLst/>
              <a:gdLst/>
              <a:ahLst/>
              <a:cxnLst/>
              <a:rect l="l" t="t" r="r" b="b"/>
              <a:pathLst>
                <a:path w="635000" h="635000">
                  <a:moveTo>
                    <a:pt x="317500" y="0"/>
                  </a:moveTo>
                  <a:arcTo wR="317500" hR="317500" stAng="16200000" swAng="7128000"/>
                  <a:lnTo>
                    <a:pt x="317500" y="317500"/>
                  </a:lnTo>
                  <a:close/>
                </a:path>
                <a:path w="635000" h="635000" fill="none">
                  <a:moveTo>
                    <a:pt x="595727" y="470456"/>
                  </a:moveTo>
                  <a:arcTo wR="317500" hR="317500" stAng="1728000" swAng="14472000"/>
                </a:path>
              </a:pathLst>
            </a:custGeom>
            <a:grpFill/>
            <a:ln w="19050" cmpd="sng">
              <a:solidFill>
                <a:schemeClr val="accent2"/>
              </a:solidFill>
            </a:ln>
          </p:spPr>
          <p:txBody>
            <a:bodyPr/>
            <a:lstStyle/>
            <a:p>
              <a:endParaRPr lang="en-US" dirty="0"/>
            </a:p>
          </p:txBody>
        </p:sp>
        <p:sp>
          <p:nvSpPr>
            <p:cNvPr id="80" name="Harvey 34/100 [34]" hidden="1">
              <a:extLst>
                <a:ext uri="{FF2B5EF4-FFF2-40B4-BE49-F238E27FC236}">
                  <a16:creationId xmlns:a16="http://schemas.microsoft.com/office/drawing/2014/main" xmlns="" id="{5FD38D65-251C-45B0-871E-287881F7EFAA}"/>
                </a:ext>
              </a:extLst>
            </p:cNvPr>
            <p:cNvSpPr>
              <a:spLocks noChangeAspect="1"/>
            </p:cNvSpPr>
            <p:nvPr>
              <p:custDataLst>
                <p:tags r:id="rId52"/>
              </p:custDataLst>
            </p:nvPr>
          </p:nvSpPr>
          <p:spPr>
            <a:xfrm>
              <a:off x="4334905" y="3282696"/>
              <a:ext cx="292608" cy="292608"/>
            </a:xfrm>
            <a:custGeom>
              <a:avLst/>
              <a:gdLst/>
              <a:ahLst/>
              <a:cxnLst/>
              <a:rect l="l" t="t" r="r" b="b"/>
              <a:pathLst>
                <a:path w="635000" h="635000">
                  <a:moveTo>
                    <a:pt x="317500" y="0"/>
                  </a:moveTo>
                  <a:arcTo wR="317500" hR="317500" stAng="16200000" swAng="7344000"/>
                  <a:lnTo>
                    <a:pt x="317500" y="317500"/>
                  </a:lnTo>
                  <a:close/>
                </a:path>
                <a:path w="635000" h="635000" fill="none">
                  <a:moveTo>
                    <a:pt x="585574" y="487625"/>
                  </a:moveTo>
                  <a:arcTo wR="317500" hR="317500" stAng="1944000" swAng="14255999"/>
                </a:path>
              </a:pathLst>
            </a:custGeom>
            <a:grpFill/>
            <a:ln w="19050" cmpd="sng">
              <a:solidFill>
                <a:schemeClr val="accent2"/>
              </a:solidFill>
            </a:ln>
          </p:spPr>
          <p:txBody>
            <a:bodyPr/>
            <a:lstStyle/>
            <a:p>
              <a:endParaRPr lang="en-US" dirty="0"/>
            </a:p>
          </p:txBody>
        </p:sp>
        <p:sp>
          <p:nvSpPr>
            <p:cNvPr id="81" name="Harvey 35/100 [35]" hidden="1">
              <a:extLst>
                <a:ext uri="{FF2B5EF4-FFF2-40B4-BE49-F238E27FC236}">
                  <a16:creationId xmlns:a16="http://schemas.microsoft.com/office/drawing/2014/main" xmlns="" id="{503C9B02-550C-456A-BB0B-314EF64C1DF9}"/>
                </a:ext>
              </a:extLst>
            </p:cNvPr>
            <p:cNvSpPr>
              <a:spLocks noChangeAspect="1"/>
            </p:cNvSpPr>
            <p:nvPr>
              <p:custDataLst>
                <p:tags r:id="rId53"/>
              </p:custDataLst>
            </p:nvPr>
          </p:nvSpPr>
          <p:spPr>
            <a:xfrm>
              <a:off x="4334905" y="3282696"/>
              <a:ext cx="292608" cy="292608"/>
            </a:xfrm>
            <a:custGeom>
              <a:avLst/>
              <a:gdLst/>
              <a:ahLst/>
              <a:cxnLst/>
              <a:rect l="l" t="t" r="r" b="b"/>
              <a:pathLst>
                <a:path w="635000" h="635000">
                  <a:moveTo>
                    <a:pt x="317500" y="0"/>
                  </a:moveTo>
                  <a:arcTo wR="317500" hR="317500" stAng="16200000" swAng="7559999"/>
                  <a:lnTo>
                    <a:pt x="317500" y="317500"/>
                  </a:lnTo>
                  <a:close/>
                </a:path>
                <a:path w="635000" h="635000" fill="none">
                  <a:moveTo>
                    <a:pt x="574362" y="504121"/>
                  </a:moveTo>
                  <a:arcTo wR="317500" hR="317500" stAng="2159999" swAng="14040000"/>
                </a:path>
              </a:pathLst>
            </a:custGeom>
            <a:grpFill/>
            <a:ln w="19050" cmpd="sng">
              <a:solidFill>
                <a:schemeClr val="accent2"/>
              </a:solidFill>
            </a:ln>
          </p:spPr>
          <p:txBody>
            <a:bodyPr/>
            <a:lstStyle/>
            <a:p>
              <a:endParaRPr lang="en-US" dirty="0"/>
            </a:p>
          </p:txBody>
        </p:sp>
        <p:sp>
          <p:nvSpPr>
            <p:cNvPr id="82" name="Harvey 36/100 [36]" hidden="1">
              <a:extLst>
                <a:ext uri="{FF2B5EF4-FFF2-40B4-BE49-F238E27FC236}">
                  <a16:creationId xmlns:a16="http://schemas.microsoft.com/office/drawing/2014/main" xmlns="" id="{953ED935-1EB5-4E2C-A911-29713CD3B048}"/>
                </a:ext>
              </a:extLst>
            </p:cNvPr>
            <p:cNvSpPr>
              <a:spLocks noChangeAspect="1"/>
            </p:cNvSpPr>
            <p:nvPr>
              <p:custDataLst>
                <p:tags r:id="rId54"/>
              </p:custDataLst>
            </p:nvPr>
          </p:nvSpPr>
          <p:spPr>
            <a:xfrm>
              <a:off x="4334905" y="3282696"/>
              <a:ext cx="292608" cy="292608"/>
            </a:xfrm>
            <a:custGeom>
              <a:avLst/>
              <a:gdLst/>
              <a:ahLst/>
              <a:cxnLst/>
              <a:rect l="l" t="t" r="r" b="b"/>
              <a:pathLst>
                <a:path w="635000" h="635000">
                  <a:moveTo>
                    <a:pt x="317500" y="0"/>
                  </a:moveTo>
                  <a:arcTo wR="317500" hR="317500" stAng="16200000" swAng="7776000"/>
                  <a:lnTo>
                    <a:pt x="317500" y="317500"/>
                  </a:lnTo>
                  <a:close/>
                </a:path>
                <a:path w="635000" h="635000" fill="none">
                  <a:moveTo>
                    <a:pt x="562137" y="519882"/>
                  </a:moveTo>
                  <a:arcTo wR="317500" hR="317500" stAng="2375999" swAng="13824000"/>
                </a:path>
              </a:pathLst>
            </a:custGeom>
            <a:grpFill/>
            <a:ln w="19050" cmpd="sng">
              <a:solidFill>
                <a:schemeClr val="accent2"/>
              </a:solidFill>
            </a:ln>
          </p:spPr>
          <p:txBody>
            <a:bodyPr/>
            <a:lstStyle/>
            <a:p>
              <a:endParaRPr lang="en-US" dirty="0"/>
            </a:p>
          </p:txBody>
        </p:sp>
        <p:sp>
          <p:nvSpPr>
            <p:cNvPr id="83" name="Harvey 37/100 [37]" hidden="1">
              <a:extLst>
                <a:ext uri="{FF2B5EF4-FFF2-40B4-BE49-F238E27FC236}">
                  <a16:creationId xmlns:a16="http://schemas.microsoft.com/office/drawing/2014/main" xmlns="" id="{5918D091-D8DC-494C-B0EE-71FA13BD81BF}"/>
                </a:ext>
              </a:extLst>
            </p:cNvPr>
            <p:cNvSpPr>
              <a:spLocks noChangeAspect="1"/>
            </p:cNvSpPr>
            <p:nvPr>
              <p:custDataLst>
                <p:tags r:id="rId55"/>
              </p:custDataLst>
            </p:nvPr>
          </p:nvSpPr>
          <p:spPr>
            <a:xfrm>
              <a:off x="4334905" y="3282696"/>
              <a:ext cx="292608" cy="292608"/>
            </a:xfrm>
            <a:custGeom>
              <a:avLst/>
              <a:gdLst/>
              <a:ahLst/>
              <a:cxnLst/>
              <a:rect l="l" t="t" r="r" b="b"/>
              <a:pathLst>
                <a:path w="635000" h="635000">
                  <a:moveTo>
                    <a:pt x="317500" y="0"/>
                  </a:moveTo>
                  <a:arcTo wR="317500" hR="317500" stAng="16200000" swAng="7991999"/>
                  <a:lnTo>
                    <a:pt x="317500" y="317500"/>
                  </a:lnTo>
                  <a:close/>
                </a:path>
                <a:path w="635000" h="635000" fill="none">
                  <a:moveTo>
                    <a:pt x="548947" y="534843"/>
                  </a:moveTo>
                  <a:arcTo wR="317500" hR="317500" stAng="2591999" swAng="13608000"/>
                </a:path>
              </a:pathLst>
            </a:custGeom>
            <a:grpFill/>
            <a:ln w="19050" cmpd="sng">
              <a:solidFill>
                <a:schemeClr val="accent2"/>
              </a:solidFill>
            </a:ln>
          </p:spPr>
          <p:txBody>
            <a:bodyPr/>
            <a:lstStyle/>
            <a:p>
              <a:endParaRPr lang="en-US" dirty="0"/>
            </a:p>
          </p:txBody>
        </p:sp>
        <p:sp>
          <p:nvSpPr>
            <p:cNvPr id="84" name="Harvey 38/100 [38]" hidden="1">
              <a:extLst>
                <a:ext uri="{FF2B5EF4-FFF2-40B4-BE49-F238E27FC236}">
                  <a16:creationId xmlns:a16="http://schemas.microsoft.com/office/drawing/2014/main" xmlns="" id="{C5646576-1CCD-4DC0-BC6F-BAB950E5FBDC}"/>
                </a:ext>
              </a:extLst>
            </p:cNvPr>
            <p:cNvSpPr>
              <a:spLocks noChangeAspect="1"/>
            </p:cNvSpPr>
            <p:nvPr>
              <p:custDataLst>
                <p:tags r:id="rId56"/>
              </p:custDataLst>
            </p:nvPr>
          </p:nvSpPr>
          <p:spPr>
            <a:xfrm>
              <a:off x="4334905" y="3282696"/>
              <a:ext cx="292608" cy="292608"/>
            </a:xfrm>
            <a:custGeom>
              <a:avLst/>
              <a:gdLst/>
              <a:ahLst/>
              <a:cxnLst/>
              <a:rect l="l" t="t" r="r" b="b"/>
              <a:pathLst>
                <a:path w="635000" h="635000">
                  <a:moveTo>
                    <a:pt x="317500" y="0"/>
                  </a:moveTo>
                  <a:arcTo wR="317500" hR="317500" stAng="16200000" swAng="8208000"/>
                  <a:lnTo>
                    <a:pt x="317500" y="317500"/>
                  </a:lnTo>
                  <a:close/>
                </a:path>
                <a:path w="635000" h="635000" fill="none">
                  <a:moveTo>
                    <a:pt x="534843" y="548947"/>
                  </a:moveTo>
                  <a:arcTo wR="317500" hR="317500" stAng="2808000" swAng="13392000"/>
                </a:path>
              </a:pathLst>
            </a:custGeom>
            <a:grpFill/>
            <a:ln w="19050" cmpd="sng">
              <a:solidFill>
                <a:schemeClr val="accent2"/>
              </a:solidFill>
            </a:ln>
          </p:spPr>
          <p:txBody>
            <a:bodyPr/>
            <a:lstStyle/>
            <a:p>
              <a:endParaRPr lang="en-US" dirty="0"/>
            </a:p>
          </p:txBody>
        </p:sp>
        <p:sp>
          <p:nvSpPr>
            <p:cNvPr id="85" name="Harvey 39/100 [39]" hidden="1">
              <a:extLst>
                <a:ext uri="{FF2B5EF4-FFF2-40B4-BE49-F238E27FC236}">
                  <a16:creationId xmlns:a16="http://schemas.microsoft.com/office/drawing/2014/main" xmlns="" id="{43BBCDD1-AD79-4B08-B783-BF1617A00B97}"/>
                </a:ext>
              </a:extLst>
            </p:cNvPr>
            <p:cNvSpPr>
              <a:spLocks noChangeAspect="1"/>
            </p:cNvSpPr>
            <p:nvPr>
              <p:custDataLst>
                <p:tags r:id="rId57"/>
              </p:custDataLst>
            </p:nvPr>
          </p:nvSpPr>
          <p:spPr>
            <a:xfrm>
              <a:off x="4334905" y="3282696"/>
              <a:ext cx="292608" cy="292608"/>
            </a:xfrm>
            <a:custGeom>
              <a:avLst/>
              <a:gdLst/>
              <a:ahLst/>
              <a:cxnLst/>
              <a:rect l="l" t="t" r="r" b="b"/>
              <a:pathLst>
                <a:path w="635000" h="635000">
                  <a:moveTo>
                    <a:pt x="317500" y="0"/>
                  </a:moveTo>
                  <a:arcTo wR="317500" hR="317500" stAng="16200000" swAng="8424000"/>
                  <a:lnTo>
                    <a:pt x="317500" y="317500"/>
                  </a:lnTo>
                  <a:close/>
                </a:path>
                <a:path w="635000" h="635000" fill="none">
                  <a:moveTo>
                    <a:pt x="519882" y="562137"/>
                  </a:moveTo>
                  <a:arcTo wR="317500" hR="317500" stAng="3024000" swAng="13176000"/>
                </a:path>
              </a:pathLst>
            </a:custGeom>
            <a:grpFill/>
            <a:ln w="19050" cmpd="sng">
              <a:solidFill>
                <a:schemeClr val="accent2"/>
              </a:solidFill>
            </a:ln>
          </p:spPr>
          <p:txBody>
            <a:bodyPr/>
            <a:lstStyle/>
            <a:p>
              <a:endParaRPr lang="en-US" dirty="0"/>
            </a:p>
          </p:txBody>
        </p:sp>
        <p:sp>
          <p:nvSpPr>
            <p:cNvPr id="86" name="Harvey 40/100 [40]" hidden="1">
              <a:extLst>
                <a:ext uri="{FF2B5EF4-FFF2-40B4-BE49-F238E27FC236}">
                  <a16:creationId xmlns:a16="http://schemas.microsoft.com/office/drawing/2014/main" xmlns="" id="{FBD69947-0130-431E-8709-ACDACE7C76A1}"/>
                </a:ext>
              </a:extLst>
            </p:cNvPr>
            <p:cNvSpPr>
              <a:spLocks noChangeAspect="1"/>
            </p:cNvSpPr>
            <p:nvPr>
              <p:custDataLst>
                <p:tags r:id="rId58"/>
              </p:custDataLst>
            </p:nvPr>
          </p:nvSpPr>
          <p:spPr>
            <a:xfrm>
              <a:off x="4334905" y="3282696"/>
              <a:ext cx="292608" cy="292608"/>
            </a:xfrm>
            <a:custGeom>
              <a:avLst/>
              <a:gdLst/>
              <a:ahLst/>
              <a:cxnLst/>
              <a:rect l="l" t="t" r="r" b="b"/>
              <a:pathLst>
                <a:path w="635000" h="635000">
                  <a:moveTo>
                    <a:pt x="317500" y="0"/>
                  </a:moveTo>
                  <a:arcTo wR="317500" hR="317500" stAng="16200000" swAng="8640000"/>
                  <a:lnTo>
                    <a:pt x="317500" y="317500"/>
                  </a:lnTo>
                  <a:close/>
                </a:path>
                <a:path w="635000" h="635000" fill="none">
                  <a:moveTo>
                    <a:pt x="504121" y="574362"/>
                  </a:moveTo>
                  <a:arcTo wR="317500" hR="317500" stAng="3240000" swAng="12960000"/>
                </a:path>
              </a:pathLst>
            </a:custGeom>
            <a:grpFill/>
            <a:ln w="19050" cmpd="sng">
              <a:solidFill>
                <a:schemeClr val="accent2"/>
              </a:solidFill>
            </a:ln>
          </p:spPr>
          <p:txBody>
            <a:bodyPr/>
            <a:lstStyle/>
            <a:p>
              <a:endParaRPr lang="en-US" dirty="0"/>
            </a:p>
          </p:txBody>
        </p:sp>
        <p:sp>
          <p:nvSpPr>
            <p:cNvPr id="87" name="Harvey 41/100 [41]" hidden="1">
              <a:extLst>
                <a:ext uri="{FF2B5EF4-FFF2-40B4-BE49-F238E27FC236}">
                  <a16:creationId xmlns:a16="http://schemas.microsoft.com/office/drawing/2014/main" xmlns="" id="{19F896B1-2EFB-4D7D-9C60-E0010E0CE120}"/>
                </a:ext>
              </a:extLst>
            </p:cNvPr>
            <p:cNvSpPr>
              <a:spLocks noChangeAspect="1"/>
            </p:cNvSpPr>
            <p:nvPr>
              <p:custDataLst>
                <p:tags r:id="rId59"/>
              </p:custDataLst>
            </p:nvPr>
          </p:nvSpPr>
          <p:spPr>
            <a:xfrm>
              <a:off x="4334905" y="3282696"/>
              <a:ext cx="292608" cy="292608"/>
            </a:xfrm>
            <a:custGeom>
              <a:avLst/>
              <a:gdLst/>
              <a:ahLst/>
              <a:cxnLst/>
              <a:rect l="l" t="t" r="r" b="b"/>
              <a:pathLst>
                <a:path w="635000" h="635000">
                  <a:moveTo>
                    <a:pt x="317500" y="0"/>
                  </a:moveTo>
                  <a:arcTo wR="317500" hR="317500" stAng="16200000" swAng="8856000"/>
                  <a:lnTo>
                    <a:pt x="317500" y="317500"/>
                  </a:lnTo>
                  <a:close/>
                </a:path>
                <a:path w="635000" h="635000" fill="none">
                  <a:moveTo>
                    <a:pt x="487625" y="585574"/>
                  </a:moveTo>
                  <a:arcTo wR="317500" hR="317500" stAng="3455999" swAng="12744000"/>
                </a:path>
              </a:pathLst>
            </a:custGeom>
            <a:grpFill/>
            <a:ln w="19050" cmpd="sng">
              <a:solidFill>
                <a:schemeClr val="accent2"/>
              </a:solidFill>
            </a:ln>
          </p:spPr>
          <p:txBody>
            <a:bodyPr/>
            <a:lstStyle/>
            <a:p>
              <a:endParaRPr lang="en-US" dirty="0"/>
            </a:p>
          </p:txBody>
        </p:sp>
        <p:sp>
          <p:nvSpPr>
            <p:cNvPr id="88" name="Harvey 42/100 [42]" hidden="1">
              <a:extLst>
                <a:ext uri="{FF2B5EF4-FFF2-40B4-BE49-F238E27FC236}">
                  <a16:creationId xmlns:a16="http://schemas.microsoft.com/office/drawing/2014/main" xmlns="" id="{ECD99131-7A62-470B-B8BD-44C8B327F3C8}"/>
                </a:ext>
              </a:extLst>
            </p:cNvPr>
            <p:cNvSpPr>
              <a:spLocks noChangeAspect="1"/>
            </p:cNvSpPr>
            <p:nvPr>
              <p:custDataLst>
                <p:tags r:id="rId60"/>
              </p:custDataLst>
            </p:nvPr>
          </p:nvSpPr>
          <p:spPr>
            <a:xfrm>
              <a:off x="4334905" y="3282696"/>
              <a:ext cx="292608" cy="292608"/>
            </a:xfrm>
            <a:custGeom>
              <a:avLst/>
              <a:gdLst/>
              <a:ahLst/>
              <a:cxnLst/>
              <a:rect l="l" t="t" r="r" b="b"/>
              <a:pathLst>
                <a:path w="635000" h="635000">
                  <a:moveTo>
                    <a:pt x="317500" y="0"/>
                  </a:moveTo>
                  <a:arcTo wR="317500" hR="317500" stAng="16200000" swAng="9072000"/>
                  <a:lnTo>
                    <a:pt x="317500" y="317500"/>
                  </a:lnTo>
                  <a:close/>
                </a:path>
                <a:path w="635000" h="635000" fill="none">
                  <a:moveTo>
                    <a:pt x="470456" y="595727"/>
                  </a:moveTo>
                  <a:arcTo wR="317500" hR="317500" stAng="3671999" swAng="12528000"/>
                </a:path>
              </a:pathLst>
            </a:custGeom>
            <a:grpFill/>
            <a:ln w="19050" cmpd="sng">
              <a:solidFill>
                <a:schemeClr val="accent2"/>
              </a:solidFill>
            </a:ln>
          </p:spPr>
          <p:txBody>
            <a:bodyPr/>
            <a:lstStyle/>
            <a:p>
              <a:endParaRPr lang="en-US" dirty="0"/>
            </a:p>
          </p:txBody>
        </p:sp>
        <p:sp>
          <p:nvSpPr>
            <p:cNvPr id="89" name="Harvey 43/100 [43]" hidden="1">
              <a:extLst>
                <a:ext uri="{FF2B5EF4-FFF2-40B4-BE49-F238E27FC236}">
                  <a16:creationId xmlns:a16="http://schemas.microsoft.com/office/drawing/2014/main" xmlns="" id="{21AA2965-A9A1-44F6-A49E-79E9DB6218A3}"/>
                </a:ext>
              </a:extLst>
            </p:cNvPr>
            <p:cNvSpPr>
              <a:spLocks noChangeAspect="1"/>
            </p:cNvSpPr>
            <p:nvPr>
              <p:custDataLst>
                <p:tags r:id="rId61"/>
              </p:custDataLst>
            </p:nvPr>
          </p:nvSpPr>
          <p:spPr>
            <a:xfrm>
              <a:off x="4334905" y="3282696"/>
              <a:ext cx="292608" cy="292608"/>
            </a:xfrm>
            <a:custGeom>
              <a:avLst/>
              <a:gdLst/>
              <a:ahLst/>
              <a:cxnLst/>
              <a:rect l="l" t="t" r="r" b="b"/>
              <a:pathLst>
                <a:path w="635000" h="635000">
                  <a:moveTo>
                    <a:pt x="317500" y="0"/>
                  </a:moveTo>
                  <a:arcTo wR="317500" hR="317500" stAng="16200000" swAng="9288000"/>
                  <a:lnTo>
                    <a:pt x="317500" y="317500"/>
                  </a:lnTo>
                  <a:close/>
                </a:path>
                <a:path w="635000" h="635000" fill="none">
                  <a:moveTo>
                    <a:pt x="452684" y="604782"/>
                  </a:moveTo>
                  <a:arcTo wR="317500" hR="317500" stAng="3888000" swAng="12312000"/>
                </a:path>
              </a:pathLst>
            </a:custGeom>
            <a:grpFill/>
            <a:ln w="19050" cmpd="sng">
              <a:solidFill>
                <a:schemeClr val="accent2"/>
              </a:solidFill>
            </a:ln>
          </p:spPr>
          <p:txBody>
            <a:bodyPr/>
            <a:lstStyle/>
            <a:p>
              <a:endParaRPr lang="en-US" dirty="0"/>
            </a:p>
          </p:txBody>
        </p:sp>
        <p:sp>
          <p:nvSpPr>
            <p:cNvPr id="90" name="Harvey 44/100 [44]" hidden="1">
              <a:extLst>
                <a:ext uri="{FF2B5EF4-FFF2-40B4-BE49-F238E27FC236}">
                  <a16:creationId xmlns:a16="http://schemas.microsoft.com/office/drawing/2014/main" xmlns="" id="{61364AF6-A2B9-4E7C-AE49-BED73EE8811E}"/>
                </a:ext>
              </a:extLst>
            </p:cNvPr>
            <p:cNvSpPr>
              <a:spLocks noChangeAspect="1"/>
            </p:cNvSpPr>
            <p:nvPr>
              <p:custDataLst>
                <p:tags r:id="rId62"/>
              </p:custDataLst>
            </p:nvPr>
          </p:nvSpPr>
          <p:spPr>
            <a:xfrm>
              <a:off x="4334905" y="3282696"/>
              <a:ext cx="292608" cy="292608"/>
            </a:xfrm>
            <a:custGeom>
              <a:avLst/>
              <a:gdLst/>
              <a:ahLst/>
              <a:cxnLst/>
              <a:rect l="l" t="t" r="r" b="b"/>
              <a:pathLst>
                <a:path w="635000" h="635000">
                  <a:moveTo>
                    <a:pt x="317500" y="0"/>
                  </a:moveTo>
                  <a:arcTo wR="317500" hR="317500" stAng="16200000" swAng="9504000"/>
                  <a:lnTo>
                    <a:pt x="317500" y="317500"/>
                  </a:lnTo>
                  <a:close/>
                </a:path>
                <a:path w="635000" h="635000" fill="none">
                  <a:moveTo>
                    <a:pt x="434379" y="612704"/>
                  </a:moveTo>
                  <a:arcTo wR="317500" hR="317500" stAng="4104000" swAng="12096000"/>
                </a:path>
              </a:pathLst>
            </a:custGeom>
            <a:grpFill/>
            <a:ln w="19050" cmpd="sng">
              <a:solidFill>
                <a:schemeClr val="accent2"/>
              </a:solidFill>
            </a:ln>
          </p:spPr>
          <p:txBody>
            <a:bodyPr/>
            <a:lstStyle/>
            <a:p>
              <a:endParaRPr lang="en-US" dirty="0"/>
            </a:p>
          </p:txBody>
        </p:sp>
        <p:sp>
          <p:nvSpPr>
            <p:cNvPr id="91" name="Harvey 45/100 [45]" hidden="1">
              <a:extLst>
                <a:ext uri="{FF2B5EF4-FFF2-40B4-BE49-F238E27FC236}">
                  <a16:creationId xmlns:a16="http://schemas.microsoft.com/office/drawing/2014/main" xmlns="" id="{F4DA7081-2CE2-4F5D-8ED2-265245095769}"/>
                </a:ext>
              </a:extLst>
            </p:cNvPr>
            <p:cNvSpPr>
              <a:spLocks noChangeAspect="1"/>
            </p:cNvSpPr>
            <p:nvPr>
              <p:custDataLst>
                <p:tags r:id="rId63"/>
              </p:custDataLst>
            </p:nvPr>
          </p:nvSpPr>
          <p:spPr>
            <a:xfrm>
              <a:off x="4334905" y="3282696"/>
              <a:ext cx="292608" cy="292608"/>
            </a:xfrm>
            <a:custGeom>
              <a:avLst/>
              <a:gdLst/>
              <a:ahLst/>
              <a:cxnLst/>
              <a:rect l="l" t="t" r="r" b="b"/>
              <a:pathLst>
                <a:path w="635000" h="635000">
                  <a:moveTo>
                    <a:pt x="317500" y="0"/>
                  </a:moveTo>
                  <a:arcTo wR="317500" hR="317500" stAng="16200000" swAng="9720000"/>
                  <a:lnTo>
                    <a:pt x="317500" y="317500"/>
                  </a:lnTo>
                  <a:close/>
                </a:path>
                <a:path w="635000" h="635000" fill="none">
                  <a:moveTo>
                    <a:pt x="415612" y="619460"/>
                  </a:moveTo>
                  <a:arcTo wR="317500" hR="317500" stAng="4320000" swAng="11880000"/>
                </a:path>
              </a:pathLst>
            </a:custGeom>
            <a:grpFill/>
            <a:ln w="19050" cmpd="sng">
              <a:solidFill>
                <a:schemeClr val="accent2"/>
              </a:solidFill>
            </a:ln>
          </p:spPr>
          <p:txBody>
            <a:bodyPr/>
            <a:lstStyle/>
            <a:p>
              <a:endParaRPr lang="en-US" dirty="0"/>
            </a:p>
          </p:txBody>
        </p:sp>
        <p:sp>
          <p:nvSpPr>
            <p:cNvPr id="92" name="Harvey 46/100 [46]" hidden="1">
              <a:extLst>
                <a:ext uri="{FF2B5EF4-FFF2-40B4-BE49-F238E27FC236}">
                  <a16:creationId xmlns:a16="http://schemas.microsoft.com/office/drawing/2014/main" xmlns="" id="{1E3430D9-0557-4389-ADFE-3944D4EC7876}"/>
                </a:ext>
              </a:extLst>
            </p:cNvPr>
            <p:cNvSpPr>
              <a:spLocks noChangeAspect="1"/>
            </p:cNvSpPr>
            <p:nvPr>
              <p:custDataLst>
                <p:tags r:id="rId64"/>
              </p:custDataLst>
            </p:nvPr>
          </p:nvSpPr>
          <p:spPr>
            <a:xfrm>
              <a:off x="4334905" y="3282696"/>
              <a:ext cx="292608" cy="292608"/>
            </a:xfrm>
            <a:custGeom>
              <a:avLst/>
              <a:gdLst/>
              <a:ahLst/>
              <a:cxnLst/>
              <a:rect l="l" t="t" r="r" b="b"/>
              <a:pathLst>
                <a:path w="635000" h="635000">
                  <a:moveTo>
                    <a:pt x="317500" y="0"/>
                  </a:moveTo>
                  <a:arcTo wR="317500" hR="317500" stAng="16200000" swAng="9936000"/>
                  <a:lnTo>
                    <a:pt x="317500" y="317500"/>
                  </a:lnTo>
                  <a:close/>
                </a:path>
                <a:path w="635000" h="635000" fill="none">
                  <a:moveTo>
                    <a:pt x="396459" y="625025"/>
                  </a:moveTo>
                  <a:arcTo wR="317500" hR="317500" stAng="4536000" swAng="11664000"/>
                </a:path>
              </a:pathLst>
            </a:custGeom>
            <a:grpFill/>
            <a:ln w="19050" cmpd="sng">
              <a:solidFill>
                <a:schemeClr val="accent2"/>
              </a:solidFill>
            </a:ln>
          </p:spPr>
          <p:txBody>
            <a:bodyPr/>
            <a:lstStyle/>
            <a:p>
              <a:endParaRPr lang="en-US" dirty="0"/>
            </a:p>
          </p:txBody>
        </p:sp>
        <p:sp>
          <p:nvSpPr>
            <p:cNvPr id="93" name="Harvey 47/100 [47]" hidden="1">
              <a:extLst>
                <a:ext uri="{FF2B5EF4-FFF2-40B4-BE49-F238E27FC236}">
                  <a16:creationId xmlns:a16="http://schemas.microsoft.com/office/drawing/2014/main" xmlns="" id="{C2AB3DBC-D2BF-4843-9796-7D0E60902CF7}"/>
                </a:ext>
              </a:extLst>
            </p:cNvPr>
            <p:cNvSpPr>
              <a:spLocks noChangeAspect="1"/>
            </p:cNvSpPr>
            <p:nvPr>
              <p:custDataLst>
                <p:tags r:id="rId65"/>
              </p:custDataLst>
            </p:nvPr>
          </p:nvSpPr>
          <p:spPr>
            <a:xfrm>
              <a:off x="4334905" y="3282696"/>
              <a:ext cx="292608" cy="292608"/>
            </a:xfrm>
            <a:custGeom>
              <a:avLst/>
              <a:gdLst/>
              <a:ahLst/>
              <a:cxnLst/>
              <a:rect l="l" t="t" r="r" b="b"/>
              <a:pathLst>
                <a:path w="635000" h="635000">
                  <a:moveTo>
                    <a:pt x="317500" y="0"/>
                  </a:moveTo>
                  <a:arcTo wR="317500" hR="317500" stAng="16200000" swAng="10152000"/>
                  <a:lnTo>
                    <a:pt x="317500" y="317500"/>
                  </a:lnTo>
                  <a:close/>
                </a:path>
                <a:path w="635000" h="635000" fill="none">
                  <a:moveTo>
                    <a:pt x="376993" y="629376"/>
                  </a:moveTo>
                  <a:arcTo wR="317500" hR="317500" stAng="4751999" swAng="11448000"/>
                </a:path>
              </a:pathLst>
            </a:custGeom>
            <a:grpFill/>
            <a:ln w="19050" cmpd="sng">
              <a:solidFill>
                <a:schemeClr val="accent2"/>
              </a:solidFill>
            </a:ln>
          </p:spPr>
          <p:txBody>
            <a:bodyPr/>
            <a:lstStyle/>
            <a:p>
              <a:endParaRPr lang="en-US" dirty="0"/>
            </a:p>
          </p:txBody>
        </p:sp>
        <p:sp>
          <p:nvSpPr>
            <p:cNvPr id="94" name="Harvey 48/100 [48]" hidden="1">
              <a:extLst>
                <a:ext uri="{FF2B5EF4-FFF2-40B4-BE49-F238E27FC236}">
                  <a16:creationId xmlns:a16="http://schemas.microsoft.com/office/drawing/2014/main" xmlns="" id="{2AC7D3A9-B130-4B73-9F84-FF65EFA90A0D}"/>
                </a:ext>
              </a:extLst>
            </p:cNvPr>
            <p:cNvSpPr>
              <a:spLocks noChangeAspect="1"/>
            </p:cNvSpPr>
            <p:nvPr>
              <p:custDataLst>
                <p:tags r:id="rId66"/>
              </p:custDataLst>
            </p:nvPr>
          </p:nvSpPr>
          <p:spPr>
            <a:xfrm>
              <a:off x="4334905" y="3282696"/>
              <a:ext cx="292608" cy="292608"/>
            </a:xfrm>
            <a:custGeom>
              <a:avLst/>
              <a:gdLst/>
              <a:ahLst/>
              <a:cxnLst/>
              <a:rect l="l" t="t" r="r" b="b"/>
              <a:pathLst>
                <a:path w="635000" h="635000">
                  <a:moveTo>
                    <a:pt x="317500" y="0"/>
                  </a:moveTo>
                  <a:arcTo wR="317500" hR="317500" stAng="16200000" swAng="10367999"/>
                  <a:lnTo>
                    <a:pt x="317500" y="317500"/>
                  </a:lnTo>
                  <a:close/>
                </a:path>
                <a:path w="635000" h="635000" fill="none">
                  <a:moveTo>
                    <a:pt x="357293" y="632496"/>
                  </a:moveTo>
                  <a:arcTo wR="317500" hR="317500" stAng="4967999" swAng="11232000"/>
                </a:path>
              </a:pathLst>
            </a:custGeom>
            <a:grpFill/>
            <a:ln w="19050" cmpd="sng">
              <a:solidFill>
                <a:schemeClr val="accent2"/>
              </a:solidFill>
            </a:ln>
          </p:spPr>
          <p:txBody>
            <a:bodyPr/>
            <a:lstStyle/>
            <a:p>
              <a:endParaRPr lang="en-US" dirty="0"/>
            </a:p>
          </p:txBody>
        </p:sp>
        <p:sp>
          <p:nvSpPr>
            <p:cNvPr id="95" name="Harvey 49/100 [49]" hidden="1">
              <a:extLst>
                <a:ext uri="{FF2B5EF4-FFF2-40B4-BE49-F238E27FC236}">
                  <a16:creationId xmlns:a16="http://schemas.microsoft.com/office/drawing/2014/main" xmlns="" id="{76F82ED8-AE15-4CE2-AE95-FB2705CFE145}"/>
                </a:ext>
              </a:extLst>
            </p:cNvPr>
            <p:cNvSpPr>
              <a:spLocks noChangeAspect="1"/>
            </p:cNvSpPr>
            <p:nvPr>
              <p:custDataLst>
                <p:tags r:id="rId67"/>
              </p:custDataLst>
            </p:nvPr>
          </p:nvSpPr>
          <p:spPr>
            <a:xfrm>
              <a:off x="4334905" y="3282696"/>
              <a:ext cx="292608" cy="292608"/>
            </a:xfrm>
            <a:custGeom>
              <a:avLst/>
              <a:gdLst/>
              <a:ahLst/>
              <a:cxnLst/>
              <a:rect l="l" t="t" r="r" b="b"/>
              <a:pathLst>
                <a:path w="635000" h="635000">
                  <a:moveTo>
                    <a:pt x="317500" y="0"/>
                  </a:moveTo>
                  <a:arcTo wR="317500" hR="317500" stAng="16200000" swAng="10584000"/>
                  <a:lnTo>
                    <a:pt x="317500" y="317500"/>
                  </a:lnTo>
                  <a:close/>
                </a:path>
                <a:path w="635000" h="635000" fill="none">
                  <a:moveTo>
                    <a:pt x="337435" y="634373"/>
                  </a:moveTo>
                  <a:arcTo wR="317500" hR="317500" stAng="5184000" swAng="11016000"/>
                </a:path>
              </a:pathLst>
            </a:custGeom>
            <a:grpFill/>
            <a:ln w="19050" cmpd="sng">
              <a:solidFill>
                <a:schemeClr val="accent2"/>
              </a:solidFill>
            </a:ln>
          </p:spPr>
          <p:txBody>
            <a:bodyPr/>
            <a:lstStyle/>
            <a:p>
              <a:endParaRPr lang="en-US" dirty="0"/>
            </a:p>
          </p:txBody>
        </p:sp>
        <p:sp>
          <p:nvSpPr>
            <p:cNvPr id="96" name="Harvey 50/100 [50]" hidden="1">
              <a:extLst>
                <a:ext uri="{FF2B5EF4-FFF2-40B4-BE49-F238E27FC236}">
                  <a16:creationId xmlns:a16="http://schemas.microsoft.com/office/drawing/2014/main" xmlns="" id="{0F5708D1-8782-4940-9E21-BC00FDE19AFB}"/>
                </a:ext>
              </a:extLst>
            </p:cNvPr>
            <p:cNvSpPr>
              <a:spLocks noChangeAspect="1"/>
            </p:cNvSpPr>
            <p:nvPr>
              <p:custDataLst>
                <p:tags r:id="rId68"/>
              </p:custDataLst>
            </p:nvPr>
          </p:nvSpPr>
          <p:spPr>
            <a:xfrm>
              <a:off x="4334905" y="3282696"/>
              <a:ext cx="292608" cy="292608"/>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txBody>
            <a:bodyPr/>
            <a:lstStyle/>
            <a:p>
              <a:endParaRPr lang="en-US" dirty="0"/>
            </a:p>
          </p:txBody>
        </p:sp>
        <p:sp>
          <p:nvSpPr>
            <p:cNvPr id="97" name="Harvey 51/100 [51]" hidden="1">
              <a:extLst>
                <a:ext uri="{FF2B5EF4-FFF2-40B4-BE49-F238E27FC236}">
                  <a16:creationId xmlns:a16="http://schemas.microsoft.com/office/drawing/2014/main" xmlns="" id="{0B776587-2FA8-4FFE-A7AE-ADF1F94E851E}"/>
                </a:ext>
              </a:extLst>
            </p:cNvPr>
            <p:cNvSpPr>
              <a:spLocks noChangeAspect="1"/>
            </p:cNvSpPr>
            <p:nvPr>
              <p:custDataLst>
                <p:tags r:id="rId69"/>
              </p:custDataLst>
            </p:nvPr>
          </p:nvSpPr>
          <p:spPr>
            <a:xfrm>
              <a:off x="4334905" y="3282696"/>
              <a:ext cx="292608" cy="292608"/>
            </a:xfrm>
            <a:custGeom>
              <a:avLst/>
              <a:gdLst/>
              <a:ahLst/>
              <a:cxnLst/>
              <a:rect l="l" t="t" r="r" b="b"/>
              <a:pathLst>
                <a:path w="635000" h="635000">
                  <a:moveTo>
                    <a:pt x="317500" y="0"/>
                  </a:moveTo>
                  <a:arcTo wR="317500" hR="317500" stAng="16200000" swAng="11016000"/>
                  <a:lnTo>
                    <a:pt x="317500" y="317500"/>
                  </a:lnTo>
                  <a:close/>
                </a:path>
                <a:path w="635000" h="635000" fill="none">
                  <a:moveTo>
                    <a:pt x="297564" y="634373"/>
                  </a:moveTo>
                  <a:arcTo wR="317500" hR="317500" stAng="5616000" swAng="10584000"/>
                </a:path>
              </a:pathLst>
            </a:custGeom>
            <a:grpFill/>
            <a:ln w="19050" cmpd="sng">
              <a:solidFill>
                <a:schemeClr val="accent2"/>
              </a:solidFill>
            </a:ln>
          </p:spPr>
          <p:txBody>
            <a:bodyPr/>
            <a:lstStyle/>
            <a:p>
              <a:endParaRPr lang="en-US" dirty="0"/>
            </a:p>
          </p:txBody>
        </p:sp>
        <p:sp>
          <p:nvSpPr>
            <p:cNvPr id="98" name="Harvey 52/100 [52]" hidden="1">
              <a:extLst>
                <a:ext uri="{FF2B5EF4-FFF2-40B4-BE49-F238E27FC236}">
                  <a16:creationId xmlns:a16="http://schemas.microsoft.com/office/drawing/2014/main" xmlns="" id="{4CB93FD3-AC02-49BD-AA12-9527870B4947}"/>
                </a:ext>
              </a:extLst>
            </p:cNvPr>
            <p:cNvSpPr>
              <a:spLocks noChangeAspect="1"/>
            </p:cNvSpPr>
            <p:nvPr>
              <p:custDataLst>
                <p:tags r:id="rId70"/>
              </p:custDataLst>
            </p:nvPr>
          </p:nvSpPr>
          <p:spPr>
            <a:xfrm>
              <a:off x="4334905" y="3282696"/>
              <a:ext cx="292608" cy="292608"/>
            </a:xfrm>
            <a:custGeom>
              <a:avLst/>
              <a:gdLst/>
              <a:ahLst/>
              <a:cxnLst/>
              <a:rect l="l" t="t" r="r" b="b"/>
              <a:pathLst>
                <a:path w="635000" h="635000">
                  <a:moveTo>
                    <a:pt x="317500" y="0"/>
                  </a:moveTo>
                  <a:arcTo wR="317500" hR="317500" stAng="16200000" swAng="11232000"/>
                  <a:lnTo>
                    <a:pt x="317500" y="317500"/>
                  </a:lnTo>
                  <a:close/>
                </a:path>
                <a:path w="635000" h="635000" fill="none">
                  <a:moveTo>
                    <a:pt x="277706" y="632496"/>
                  </a:moveTo>
                  <a:arcTo wR="317500" hR="317500" stAng="5832000" swAng="10367999"/>
                </a:path>
              </a:pathLst>
            </a:custGeom>
            <a:grpFill/>
            <a:ln w="19050" cmpd="sng">
              <a:solidFill>
                <a:schemeClr val="accent2"/>
              </a:solidFill>
            </a:ln>
          </p:spPr>
          <p:txBody>
            <a:bodyPr/>
            <a:lstStyle/>
            <a:p>
              <a:endParaRPr lang="en-US" dirty="0"/>
            </a:p>
          </p:txBody>
        </p:sp>
        <p:sp>
          <p:nvSpPr>
            <p:cNvPr id="99" name="Harvey 53/100 [53]" hidden="1">
              <a:extLst>
                <a:ext uri="{FF2B5EF4-FFF2-40B4-BE49-F238E27FC236}">
                  <a16:creationId xmlns:a16="http://schemas.microsoft.com/office/drawing/2014/main" xmlns="" id="{C9329281-7BF4-45CD-B669-19DF36280803}"/>
                </a:ext>
              </a:extLst>
            </p:cNvPr>
            <p:cNvSpPr>
              <a:spLocks noChangeAspect="1"/>
            </p:cNvSpPr>
            <p:nvPr>
              <p:custDataLst>
                <p:tags r:id="rId71"/>
              </p:custDataLst>
            </p:nvPr>
          </p:nvSpPr>
          <p:spPr>
            <a:xfrm>
              <a:off x="4334905" y="3282696"/>
              <a:ext cx="292608" cy="292608"/>
            </a:xfrm>
            <a:custGeom>
              <a:avLst/>
              <a:gdLst/>
              <a:ahLst/>
              <a:cxnLst/>
              <a:rect l="l" t="t" r="r" b="b"/>
              <a:pathLst>
                <a:path w="635000" h="635000">
                  <a:moveTo>
                    <a:pt x="317500" y="0"/>
                  </a:moveTo>
                  <a:arcTo wR="317500" hR="317500" stAng="16200000" swAng="11448000"/>
                  <a:lnTo>
                    <a:pt x="317500" y="317500"/>
                  </a:lnTo>
                  <a:close/>
                </a:path>
                <a:path w="635000" h="635000" fill="none">
                  <a:moveTo>
                    <a:pt x="258006" y="629376"/>
                  </a:moveTo>
                  <a:arcTo wR="317500" hR="317500" stAng="6048000" swAng="10152000"/>
                </a:path>
              </a:pathLst>
            </a:custGeom>
            <a:grpFill/>
            <a:ln w="19050" cmpd="sng">
              <a:solidFill>
                <a:schemeClr val="accent2"/>
              </a:solidFill>
            </a:ln>
          </p:spPr>
          <p:txBody>
            <a:bodyPr/>
            <a:lstStyle/>
            <a:p>
              <a:endParaRPr lang="en-US" dirty="0"/>
            </a:p>
          </p:txBody>
        </p:sp>
        <p:sp>
          <p:nvSpPr>
            <p:cNvPr id="103" name="Harvey 54/100 [54]" hidden="1">
              <a:extLst>
                <a:ext uri="{FF2B5EF4-FFF2-40B4-BE49-F238E27FC236}">
                  <a16:creationId xmlns:a16="http://schemas.microsoft.com/office/drawing/2014/main" xmlns="" id="{C596C32B-3CC3-400F-8135-D4641E94B8C1}"/>
                </a:ext>
              </a:extLst>
            </p:cNvPr>
            <p:cNvSpPr>
              <a:spLocks noChangeAspect="1"/>
            </p:cNvSpPr>
            <p:nvPr>
              <p:custDataLst>
                <p:tags r:id="rId72"/>
              </p:custDataLst>
            </p:nvPr>
          </p:nvSpPr>
          <p:spPr>
            <a:xfrm>
              <a:off x="4334905" y="3282696"/>
              <a:ext cx="292608" cy="292608"/>
            </a:xfrm>
            <a:custGeom>
              <a:avLst/>
              <a:gdLst/>
              <a:ahLst/>
              <a:cxnLst/>
              <a:rect l="l" t="t" r="r" b="b"/>
              <a:pathLst>
                <a:path w="635000" h="635000">
                  <a:moveTo>
                    <a:pt x="317500" y="0"/>
                  </a:moveTo>
                  <a:arcTo wR="317500" hR="317500" stAng="16200000" swAng="11664000"/>
                  <a:lnTo>
                    <a:pt x="317500" y="317500"/>
                  </a:lnTo>
                  <a:close/>
                </a:path>
                <a:path w="635000" h="635000" fill="none">
                  <a:moveTo>
                    <a:pt x="238540" y="625025"/>
                  </a:moveTo>
                  <a:arcTo wR="317500" hR="317500" stAng="6264000" swAng="9936000"/>
                </a:path>
              </a:pathLst>
            </a:custGeom>
            <a:grpFill/>
            <a:ln w="19050" cmpd="sng">
              <a:solidFill>
                <a:schemeClr val="accent2"/>
              </a:solidFill>
            </a:ln>
          </p:spPr>
          <p:txBody>
            <a:bodyPr/>
            <a:lstStyle/>
            <a:p>
              <a:endParaRPr lang="en-US" dirty="0"/>
            </a:p>
          </p:txBody>
        </p:sp>
        <p:sp>
          <p:nvSpPr>
            <p:cNvPr id="104" name="Harvey 55/100 [55]" hidden="1">
              <a:extLst>
                <a:ext uri="{FF2B5EF4-FFF2-40B4-BE49-F238E27FC236}">
                  <a16:creationId xmlns:a16="http://schemas.microsoft.com/office/drawing/2014/main" xmlns="" id="{85868E47-BD77-4D70-B1CE-F24D05947DD0}"/>
                </a:ext>
              </a:extLst>
            </p:cNvPr>
            <p:cNvSpPr>
              <a:spLocks noChangeAspect="1"/>
            </p:cNvSpPr>
            <p:nvPr>
              <p:custDataLst>
                <p:tags r:id="rId73"/>
              </p:custDataLst>
            </p:nvPr>
          </p:nvSpPr>
          <p:spPr>
            <a:xfrm>
              <a:off x="4334905" y="3282696"/>
              <a:ext cx="292608" cy="292608"/>
            </a:xfrm>
            <a:custGeom>
              <a:avLst/>
              <a:gdLst/>
              <a:ahLst/>
              <a:cxnLst/>
              <a:rect l="l" t="t" r="r" b="b"/>
              <a:pathLst>
                <a:path w="635000" h="635000">
                  <a:moveTo>
                    <a:pt x="317500" y="0"/>
                  </a:moveTo>
                  <a:arcTo wR="317500" hR="317500" stAng="16200000" swAng="11880000"/>
                  <a:lnTo>
                    <a:pt x="317500" y="317500"/>
                  </a:lnTo>
                  <a:close/>
                </a:path>
                <a:path w="635000" h="635000" fill="none">
                  <a:moveTo>
                    <a:pt x="219387" y="619460"/>
                  </a:moveTo>
                  <a:arcTo wR="317500" hR="317500" stAng="6480000" swAng="9719999"/>
                </a:path>
              </a:pathLst>
            </a:custGeom>
            <a:grpFill/>
            <a:ln w="19050" cmpd="sng">
              <a:solidFill>
                <a:schemeClr val="accent2"/>
              </a:solidFill>
            </a:ln>
          </p:spPr>
          <p:txBody>
            <a:bodyPr/>
            <a:lstStyle/>
            <a:p>
              <a:endParaRPr lang="en-US" dirty="0"/>
            </a:p>
          </p:txBody>
        </p:sp>
        <p:sp>
          <p:nvSpPr>
            <p:cNvPr id="105" name="Harvey 56/100 [56]" hidden="1">
              <a:extLst>
                <a:ext uri="{FF2B5EF4-FFF2-40B4-BE49-F238E27FC236}">
                  <a16:creationId xmlns:a16="http://schemas.microsoft.com/office/drawing/2014/main" xmlns="" id="{ECDD5E69-A62E-4FF5-8C41-B4EBA953E81F}"/>
                </a:ext>
              </a:extLst>
            </p:cNvPr>
            <p:cNvSpPr>
              <a:spLocks noChangeAspect="1"/>
            </p:cNvSpPr>
            <p:nvPr>
              <p:custDataLst>
                <p:tags r:id="rId74"/>
              </p:custDataLst>
            </p:nvPr>
          </p:nvSpPr>
          <p:spPr>
            <a:xfrm>
              <a:off x="4334905" y="3282696"/>
              <a:ext cx="292608" cy="292608"/>
            </a:xfrm>
            <a:custGeom>
              <a:avLst/>
              <a:gdLst/>
              <a:ahLst/>
              <a:cxnLst/>
              <a:rect l="l" t="t" r="r" b="b"/>
              <a:pathLst>
                <a:path w="635000" h="635000">
                  <a:moveTo>
                    <a:pt x="317500" y="0"/>
                  </a:moveTo>
                  <a:arcTo wR="317500" hR="317500" stAng="16200000" swAng="12096000"/>
                  <a:lnTo>
                    <a:pt x="317500" y="317500"/>
                  </a:lnTo>
                  <a:close/>
                </a:path>
                <a:path w="635000" h="635000" fill="none">
                  <a:moveTo>
                    <a:pt x="200620" y="612704"/>
                  </a:moveTo>
                  <a:arcTo wR="317500" hR="317500" stAng="6696000" swAng="9503999"/>
                </a:path>
              </a:pathLst>
            </a:custGeom>
            <a:grpFill/>
            <a:ln w="19050" cmpd="sng">
              <a:solidFill>
                <a:schemeClr val="accent2"/>
              </a:solidFill>
            </a:ln>
          </p:spPr>
          <p:txBody>
            <a:bodyPr/>
            <a:lstStyle/>
            <a:p>
              <a:endParaRPr lang="en-US" dirty="0"/>
            </a:p>
          </p:txBody>
        </p:sp>
        <p:sp>
          <p:nvSpPr>
            <p:cNvPr id="106" name="Harvey 57/100 [57]" hidden="1">
              <a:extLst>
                <a:ext uri="{FF2B5EF4-FFF2-40B4-BE49-F238E27FC236}">
                  <a16:creationId xmlns:a16="http://schemas.microsoft.com/office/drawing/2014/main" xmlns="" id="{9C3E5B74-E098-40C0-A583-9B7A12E57448}"/>
                </a:ext>
              </a:extLst>
            </p:cNvPr>
            <p:cNvSpPr>
              <a:spLocks noChangeAspect="1"/>
            </p:cNvSpPr>
            <p:nvPr>
              <p:custDataLst>
                <p:tags r:id="rId75"/>
              </p:custDataLst>
            </p:nvPr>
          </p:nvSpPr>
          <p:spPr>
            <a:xfrm>
              <a:off x="4334905" y="3282696"/>
              <a:ext cx="292608" cy="292608"/>
            </a:xfrm>
            <a:custGeom>
              <a:avLst/>
              <a:gdLst/>
              <a:ahLst/>
              <a:cxnLst/>
              <a:rect l="l" t="t" r="r" b="b"/>
              <a:pathLst>
                <a:path w="635000" h="635000">
                  <a:moveTo>
                    <a:pt x="317500" y="0"/>
                  </a:moveTo>
                  <a:arcTo wR="317500" hR="317500" stAng="16200000" swAng="12312000"/>
                  <a:lnTo>
                    <a:pt x="317500" y="317500"/>
                  </a:lnTo>
                  <a:close/>
                </a:path>
                <a:path w="635000" h="635000" fill="none">
                  <a:moveTo>
                    <a:pt x="182315" y="604782"/>
                  </a:moveTo>
                  <a:arcTo wR="317500" hR="317500" stAng="6911999" swAng="9288000"/>
                </a:path>
              </a:pathLst>
            </a:custGeom>
            <a:grpFill/>
            <a:ln w="19050" cmpd="sng">
              <a:solidFill>
                <a:schemeClr val="accent2"/>
              </a:solidFill>
            </a:ln>
          </p:spPr>
          <p:txBody>
            <a:bodyPr/>
            <a:lstStyle/>
            <a:p>
              <a:endParaRPr lang="en-US" dirty="0"/>
            </a:p>
          </p:txBody>
        </p:sp>
        <p:sp>
          <p:nvSpPr>
            <p:cNvPr id="107" name="Harvey 58/100 [58]" hidden="1">
              <a:extLst>
                <a:ext uri="{FF2B5EF4-FFF2-40B4-BE49-F238E27FC236}">
                  <a16:creationId xmlns:a16="http://schemas.microsoft.com/office/drawing/2014/main" xmlns="" id="{F574152B-993B-425C-8B43-74A42FFBA2C7}"/>
                </a:ext>
              </a:extLst>
            </p:cNvPr>
            <p:cNvSpPr>
              <a:spLocks noChangeAspect="1"/>
            </p:cNvSpPr>
            <p:nvPr>
              <p:custDataLst>
                <p:tags r:id="rId76"/>
              </p:custDataLst>
            </p:nvPr>
          </p:nvSpPr>
          <p:spPr>
            <a:xfrm>
              <a:off x="4334905" y="3282696"/>
              <a:ext cx="292608" cy="292608"/>
            </a:xfrm>
            <a:custGeom>
              <a:avLst/>
              <a:gdLst/>
              <a:ahLst/>
              <a:cxnLst/>
              <a:rect l="l" t="t" r="r" b="b"/>
              <a:pathLst>
                <a:path w="635000" h="635000">
                  <a:moveTo>
                    <a:pt x="317500" y="0"/>
                  </a:moveTo>
                  <a:arcTo wR="317500" hR="317500" stAng="16200000" swAng="12527999"/>
                  <a:lnTo>
                    <a:pt x="317500" y="317500"/>
                  </a:lnTo>
                  <a:close/>
                </a:path>
                <a:path w="635000" h="635000" fill="none">
                  <a:moveTo>
                    <a:pt x="164543" y="595727"/>
                  </a:moveTo>
                  <a:arcTo wR="317500" hR="317500" stAng="7127999" swAng="9072000"/>
                </a:path>
              </a:pathLst>
            </a:custGeom>
            <a:grpFill/>
            <a:ln w="19050" cmpd="sng">
              <a:solidFill>
                <a:schemeClr val="accent2"/>
              </a:solidFill>
            </a:ln>
          </p:spPr>
          <p:txBody>
            <a:bodyPr/>
            <a:lstStyle/>
            <a:p>
              <a:endParaRPr lang="en-US" dirty="0"/>
            </a:p>
          </p:txBody>
        </p:sp>
        <p:sp>
          <p:nvSpPr>
            <p:cNvPr id="108" name="Harvey 59/100 [59]" hidden="1">
              <a:extLst>
                <a:ext uri="{FF2B5EF4-FFF2-40B4-BE49-F238E27FC236}">
                  <a16:creationId xmlns:a16="http://schemas.microsoft.com/office/drawing/2014/main" xmlns="" id="{8A01AD4D-B6E2-4781-A14D-EF8BA08E0318}"/>
                </a:ext>
              </a:extLst>
            </p:cNvPr>
            <p:cNvSpPr>
              <a:spLocks noChangeAspect="1"/>
            </p:cNvSpPr>
            <p:nvPr>
              <p:custDataLst>
                <p:tags r:id="rId77"/>
              </p:custDataLst>
            </p:nvPr>
          </p:nvSpPr>
          <p:spPr>
            <a:xfrm>
              <a:off x="4334905" y="3282696"/>
              <a:ext cx="292608" cy="292608"/>
            </a:xfrm>
            <a:custGeom>
              <a:avLst/>
              <a:gdLst/>
              <a:ahLst/>
              <a:cxnLst/>
              <a:rect l="l" t="t" r="r" b="b"/>
              <a:pathLst>
                <a:path w="635000" h="635000">
                  <a:moveTo>
                    <a:pt x="317500" y="0"/>
                  </a:moveTo>
                  <a:arcTo wR="317500" hR="317500" stAng="16200000" swAng="12743999"/>
                  <a:lnTo>
                    <a:pt x="317500" y="317500"/>
                  </a:lnTo>
                  <a:close/>
                </a:path>
                <a:path w="635000" h="635000" fill="none">
                  <a:moveTo>
                    <a:pt x="147374" y="585574"/>
                  </a:moveTo>
                  <a:arcTo wR="317500" hR="317500" stAng="7343999" swAng="8856000"/>
                </a:path>
              </a:pathLst>
            </a:custGeom>
            <a:grpFill/>
            <a:ln w="19050" cmpd="sng">
              <a:solidFill>
                <a:schemeClr val="accent2"/>
              </a:solidFill>
            </a:ln>
          </p:spPr>
          <p:txBody>
            <a:bodyPr/>
            <a:lstStyle/>
            <a:p>
              <a:endParaRPr lang="en-US" dirty="0"/>
            </a:p>
          </p:txBody>
        </p:sp>
        <p:sp>
          <p:nvSpPr>
            <p:cNvPr id="109" name="Harvey 60/100 [60]" hidden="1">
              <a:extLst>
                <a:ext uri="{FF2B5EF4-FFF2-40B4-BE49-F238E27FC236}">
                  <a16:creationId xmlns:a16="http://schemas.microsoft.com/office/drawing/2014/main" xmlns="" id="{BA864186-64B8-414E-81B7-6FD9F84A6DA0}"/>
                </a:ext>
              </a:extLst>
            </p:cNvPr>
            <p:cNvSpPr>
              <a:spLocks noChangeAspect="1"/>
            </p:cNvSpPr>
            <p:nvPr>
              <p:custDataLst>
                <p:tags r:id="rId78"/>
              </p:custDataLst>
            </p:nvPr>
          </p:nvSpPr>
          <p:spPr>
            <a:xfrm>
              <a:off x="4334905" y="3282696"/>
              <a:ext cx="292608" cy="292608"/>
            </a:xfrm>
            <a:custGeom>
              <a:avLst/>
              <a:gdLst/>
              <a:ahLst/>
              <a:cxnLst/>
              <a:rect l="l" t="t" r="r" b="b"/>
              <a:pathLst>
                <a:path w="635000" h="635000">
                  <a:moveTo>
                    <a:pt x="317500" y="0"/>
                  </a:moveTo>
                  <a:arcTo wR="317500" hR="317500" stAng="16200000" swAng="12960000"/>
                  <a:lnTo>
                    <a:pt x="317500" y="317500"/>
                  </a:lnTo>
                  <a:close/>
                </a:path>
                <a:path w="635000" h="635000" fill="none">
                  <a:moveTo>
                    <a:pt x="130878" y="574362"/>
                  </a:moveTo>
                  <a:arcTo wR="317500" hR="317500" stAng="7560000" swAng="8640000"/>
                </a:path>
              </a:pathLst>
            </a:custGeom>
            <a:grpFill/>
            <a:ln w="19050" cmpd="sng">
              <a:solidFill>
                <a:schemeClr val="accent2"/>
              </a:solidFill>
            </a:ln>
          </p:spPr>
          <p:txBody>
            <a:bodyPr/>
            <a:lstStyle/>
            <a:p>
              <a:endParaRPr lang="en-US" dirty="0"/>
            </a:p>
          </p:txBody>
        </p:sp>
        <p:sp>
          <p:nvSpPr>
            <p:cNvPr id="110" name="Harvey 61/100 [61]" hidden="1">
              <a:extLst>
                <a:ext uri="{FF2B5EF4-FFF2-40B4-BE49-F238E27FC236}">
                  <a16:creationId xmlns:a16="http://schemas.microsoft.com/office/drawing/2014/main" xmlns="" id="{2448225B-0253-4E57-A74A-4593FBE05787}"/>
                </a:ext>
              </a:extLst>
            </p:cNvPr>
            <p:cNvSpPr>
              <a:spLocks noChangeAspect="1"/>
            </p:cNvSpPr>
            <p:nvPr>
              <p:custDataLst>
                <p:tags r:id="rId79"/>
              </p:custDataLst>
            </p:nvPr>
          </p:nvSpPr>
          <p:spPr>
            <a:xfrm>
              <a:off x="4334905" y="3282696"/>
              <a:ext cx="292608" cy="292608"/>
            </a:xfrm>
            <a:custGeom>
              <a:avLst/>
              <a:gdLst/>
              <a:ahLst/>
              <a:cxnLst/>
              <a:rect l="l" t="t" r="r" b="b"/>
              <a:pathLst>
                <a:path w="635000" h="635000">
                  <a:moveTo>
                    <a:pt x="317500" y="0"/>
                  </a:moveTo>
                  <a:arcTo wR="317500" hR="317500" stAng="16200000" swAng="13176000"/>
                  <a:lnTo>
                    <a:pt x="317500" y="317500"/>
                  </a:lnTo>
                  <a:close/>
                </a:path>
                <a:path w="635000" h="635000" fill="none">
                  <a:moveTo>
                    <a:pt x="115117" y="562137"/>
                  </a:moveTo>
                  <a:arcTo wR="317500" hR="317500" stAng="7776000" swAng="8424000"/>
                </a:path>
              </a:pathLst>
            </a:custGeom>
            <a:grpFill/>
            <a:ln w="19050" cmpd="sng">
              <a:solidFill>
                <a:schemeClr val="accent2"/>
              </a:solidFill>
            </a:ln>
          </p:spPr>
          <p:txBody>
            <a:bodyPr/>
            <a:lstStyle/>
            <a:p>
              <a:endParaRPr lang="en-US" dirty="0"/>
            </a:p>
          </p:txBody>
        </p:sp>
        <p:sp>
          <p:nvSpPr>
            <p:cNvPr id="111" name="Harvey 62/100 [62]" hidden="1">
              <a:extLst>
                <a:ext uri="{FF2B5EF4-FFF2-40B4-BE49-F238E27FC236}">
                  <a16:creationId xmlns:a16="http://schemas.microsoft.com/office/drawing/2014/main" xmlns="" id="{7DE8FA27-EEAA-4897-BD9B-A489DE50FC37}"/>
                </a:ext>
              </a:extLst>
            </p:cNvPr>
            <p:cNvSpPr>
              <a:spLocks noChangeAspect="1"/>
            </p:cNvSpPr>
            <p:nvPr>
              <p:custDataLst>
                <p:tags r:id="rId80"/>
              </p:custDataLst>
            </p:nvPr>
          </p:nvSpPr>
          <p:spPr>
            <a:xfrm>
              <a:off x="4334905" y="3282696"/>
              <a:ext cx="292608" cy="292608"/>
            </a:xfrm>
            <a:custGeom>
              <a:avLst/>
              <a:gdLst/>
              <a:ahLst/>
              <a:cxnLst/>
              <a:rect l="l" t="t" r="r" b="b"/>
              <a:pathLst>
                <a:path w="635000" h="635000">
                  <a:moveTo>
                    <a:pt x="317500" y="0"/>
                  </a:moveTo>
                  <a:arcTo wR="317500" hR="317500" stAng="16200000" swAng="13392000"/>
                  <a:lnTo>
                    <a:pt x="317500" y="317500"/>
                  </a:lnTo>
                  <a:close/>
                </a:path>
                <a:path w="635000" h="635000" fill="none">
                  <a:moveTo>
                    <a:pt x="100156" y="548947"/>
                  </a:moveTo>
                  <a:arcTo wR="317500" hR="317500" stAng="7991999" swAng="8208000"/>
                </a:path>
              </a:pathLst>
            </a:custGeom>
            <a:grpFill/>
            <a:ln w="19050" cmpd="sng">
              <a:solidFill>
                <a:schemeClr val="accent2"/>
              </a:solidFill>
            </a:ln>
          </p:spPr>
          <p:txBody>
            <a:bodyPr/>
            <a:lstStyle/>
            <a:p>
              <a:endParaRPr lang="en-US" dirty="0"/>
            </a:p>
          </p:txBody>
        </p:sp>
        <p:sp>
          <p:nvSpPr>
            <p:cNvPr id="112" name="Harvey 63/100 [63]" hidden="1">
              <a:extLst>
                <a:ext uri="{FF2B5EF4-FFF2-40B4-BE49-F238E27FC236}">
                  <a16:creationId xmlns:a16="http://schemas.microsoft.com/office/drawing/2014/main" xmlns="" id="{3A55B80D-FCED-4C8D-A574-580654EA0C63}"/>
                </a:ext>
              </a:extLst>
            </p:cNvPr>
            <p:cNvSpPr>
              <a:spLocks noChangeAspect="1"/>
            </p:cNvSpPr>
            <p:nvPr>
              <p:custDataLst>
                <p:tags r:id="rId81"/>
              </p:custDataLst>
            </p:nvPr>
          </p:nvSpPr>
          <p:spPr>
            <a:xfrm>
              <a:off x="4334905" y="3282696"/>
              <a:ext cx="292608" cy="292608"/>
            </a:xfrm>
            <a:custGeom>
              <a:avLst/>
              <a:gdLst/>
              <a:ahLst/>
              <a:cxnLst/>
              <a:rect l="l" t="t" r="r" b="b"/>
              <a:pathLst>
                <a:path w="635000" h="635000">
                  <a:moveTo>
                    <a:pt x="317500" y="0"/>
                  </a:moveTo>
                  <a:arcTo wR="317500" hR="317500" stAng="16200000" swAng="13608000"/>
                  <a:lnTo>
                    <a:pt x="317500" y="317500"/>
                  </a:lnTo>
                  <a:close/>
                </a:path>
                <a:path w="635000" h="635000" fill="none">
                  <a:moveTo>
                    <a:pt x="86052" y="534843"/>
                  </a:moveTo>
                  <a:arcTo wR="317500" hR="317500" stAng="8208000" swAng="7991999"/>
                </a:path>
              </a:pathLst>
            </a:custGeom>
            <a:grpFill/>
            <a:ln w="19050" cmpd="sng">
              <a:solidFill>
                <a:schemeClr val="accent2"/>
              </a:solidFill>
            </a:ln>
          </p:spPr>
          <p:txBody>
            <a:bodyPr/>
            <a:lstStyle/>
            <a:p>
              <a:endParaRPr lang="en-US" dirty="0"/>
            </a:p>
          </p:txBody>
        </p:sp>
        <p:sp>
          <p:nvSpPr>
            <p:cNvPr id="113" name="Harvey 64/100 [64]" hidden="1">
              <a:extLst>
                <a:ext uri="{FF2B5EF4-FFF2-40B4-BE49-F238E27FC236}">
                  <a16:creationId xmlns:a16="http://schemas.microsoft.com/office/drawing/2014/main" xmlns="" id="{DE2BA7FC-5E67-4778-B3EA-E57E40F232F9}"/>
                </a:ext>
              </a:extLst>
            </p:cNvPr>
            <p:cNvSpPr>
              <a:spLocks noChangeAspect="1"/>
            </p:cNvSpPr>
            <p:nvPr>
              <p:custDataLst>
                <p:tags r:id="rId82"/>
              </p:custDataLst>
            </p:nvPr>
          </p:nvSpPr>
          <p:spPr>
            <a:xfrm>
              <a:off x="4334905" y="3282696"/>
              <a:ext cx="292608" cy="292608"/>
            </a:xfrm>
            <a:custGeom>
              <a:avLst/>
              <a:gdLst/>
              <a:ahLst/>
              <a:cxnLst/>
              <a:rect l="l" t="t" r="r" b="b"/>
              <a:pathLst>
                <a:path w="635000" h="635000">
                  <a:moveTo>
                    <a:pt x="317500" y="0"/>
                  </a:moveTo>
                  <a:arcTo wR="317500" hR="317500" stAng="16200000" swAng="13824000"/>
                  <a:lnTo>
                    <a:pt x="317500" y="317500"/>
                  </a:lnTo>
                  <a:close/>
                </a:path>
                <a:path w="635000" h="635000" fill="none">
                  <a:moveTo>
                    <a:pt x="72862" y="519882"/>
                  </a:moveTo>
                  <a:arcTo wR="317500" hR="317500" stAng="8424000" swAng="7776000"/>
                </a:path>
              </a:pathLst>
            </a:custGeom>
            <a:grpFill/>
            <a:ln w="19050" cmpd="sng">
              <a:solidFill>
                <a:schemeClr val="accent2"/>
              </a:solidFill>
            </a:ln>
          </p:spPr>
          <p:txBody>
            <a:bodyPr/>
            <a:lstStyle/>
            <a:p>
              <a:endParaRPr lang="en-US" dirty="0"/>
            </a:p>
          </p:txBody>
        </p:sp>
        <p:sp>
          <p:nvSpPr>
            <p:cNvPr id="114" name="Harvey 65/100 [65]" hidden="1">
              <a:extLst>
                <a:ext uri="{FF2B5EF4-FFF2-40B4-BE49-F238E27FC236}">
                  <a16:creationId xmlns:a16="http://schemas.microsoft.com/office/drawing/2014/main" xmlns="" id="{1BC4FEEA-A049-42BA-8A85-3FA527CE44F3}"/>
                </a:ext>
              </a:extLst>
            </p:cNvPr>
            <p:cNvSpPr>
              <a:spLocks noChangeAspect="1"/>
            </p:cNvSpPr>
            <p:nvPr>
              <p:custDataLst>
                <p:tags r:id="rId83"/>
              </p:custDataLst>
            </p:nvPr>
          </p:nvSpPr>
          <p:spPr>
            <a:xfrm>
              <a:off x="4334905" y="3282696"/>
              <a:ext cx="292608" cy="292608"/>
            </a:xfrm>
            <a:custGeom>
              <a:avLst/>
              <a:gdLst/>
              <a:ahLst/>
              <a:cxnLst/>
              <a:rect l="l" t="t" r="r" b="b"/>
              <a:pathLst>
                <a:path w="635000" h="635000">
                  <a:moveTo>
                    <a:pt x="317500" y="0"/>
                  </a:moveTo>
                  <a:arcTo wR="317500" hR="317500" stAng="16200000" swAng="14040000"/>
                  <a:lnTo>
                    <a:pt x="317500" y="317500"/>
                  </a:lnTo>
                  <a:close/>
                </a:path>
                <a:path w="635000" h="635000" fill="none">
                  <a:moveTo>
                    <a:pt x="60637" y="504121"/>
                  </a:moveTo>
                  <a:arcTo wR="317500" hR="317500" stAng="8640000" swAng="7559999"/>
                </a:path>
              </a:pathLst>
            </a:custGeom>
            <a:grpFill/>
            <a:ln w="19050" cmpd="sng">
              <a:solidFill>
                <a:schemeClr val="accent2"/>
              </a:solidFill>
            </a:ln>
          </p:spPr>
          <p:txBody>
            <a:bodyPr/>
            <a:lstStyle/>
            <a:p>
              <a:endParaRPr lang="en-US" dirty="0"/>
            </a:p>
          </p:txBody>
        </p:sp>
        <p:sp>
          <p:nvSpPr>
            <p:cNvPr id="115" name="Harvey 66/100 [66]" hidden="1">
              <a:extLst>
                <a:ext uri="{FF2B5EF4-FFF2-40B4-BE49-F238E27FC236}">
                  <a16:creationId xmlns:a16="http://schemas.microsoft.com/office/drawing/2014/main" xmlns="" id="{8EEC36E9-4BB7-4E3A-AB04-C9B999F245D4}"/>
                </a:ext>
              </a:extLst>
            </p:cNvPr>
            <p:cNvSpPr>
              <a:spLocks noChangeAspect="1"/>
            </p:cNvSpPr>
            <p:nvPr>
              <p:custDataLst>
                <p:tags r:id="rId84"/>
              </p:custDataLst>
            </p:nvPr>
          </p:nvSpPr>
          <p:spPr>
            <a:xfrm>
              <a:off x="4334905" y="3282696"/>
              <a:ext cx="292608" cy="292608"/>
            </a:xfrm>
            <a:custGeom>
              <a:avLst/>
              <a:gdLst/>
              <a:ahLst/>
              <a:cxnLst/>
              <a:rect l="l" t="t" r="r" b="b"/>
              <a:pathLst>
                <a:path w="635000" h="635000">
                  <a:moveTo>
                    <a:pt x="317500" y="0"/>
                  </a:moveTo>
                  <a:arcTo wR="317500" hR="317500" stAng="16200000" swAng="14256000"/>
                  <a:lnTo>
                    <a:pt x="317500" y="317500"/>
                  </a:lnTo>
                  <a:close/>
                </a:path>
                <a:path w="635000" h="635000" fill="none">
                  <a:moveTo>
                    <a:pt x="49425" y="487625"/>
                  </a:moveTo>
                  <a:arcTo wR="317500" hR="317500" stAng="8856000" swAng="7343999"/>
                </a:path>
              </a:pathLst>
            </a:custGeom>
            <a:grpFill/>
            <a:ln w="19050" cmpd="sng">
              <a:solidFill>
                <a:schemeClr val="accent2"/>
              </a:solidFill>
            </a:ln>
          </p:spPr>
          <p:txBody>
            <a:bodyPr/>
            <a:lstStyle/>
            <a:p>
              <a:endParaRPr lang="en-US" dirty="0"/>
            </a:p>
          </p:txBody>
        </p:sp>
        <p:sp>
          <p:nvSpPr>
            <p:cNvPr id="116" name="Harvey 67/100 [67]" hidden="1">
              <a:extLst>
                <a:ext uri="{FF2B5EF4-FFF2-40B4-BE49-F238E27FC236}">
                  <a16:creationId xmlns:a16="http://schemas.microsoft.com/office/drawing/2014/main" xmlns="" id="{1918EC99-6D63-4DC5-9581-9847CE300E96}"/>
                </a:ext>
              </a:extLst>
            </p:cNvPr>
            <p:cNvSpPr>
              <a:spLocks noChangeAspect="1"/>
            </p:cNvSpPr>
            <p:nvPr>
              <p:custDataLst>
                <p:tags r:id="rId85"/>
              </p:custDataLst>
            </p:nvPr>
          </p:nvSpPr>
          <p:spPr>
            <a:xfrm>
              <a:off x="4334905" y="3282696"/>
              <a:ext cx="292608" cy="292608"/>
            </a:xfrm>
            <a:custGeom>
              <a:avLst/>
              <a:gdLst/>
              <a:ahLst/>
              <a:cxnLst/>
              <a:rect l="l" t="t" r="r" b="b"/>
              <a:pathLst>
                <a:path w="635000" h="635000">
                  <a:moveTo>
                    <a:pt x="317500" y="0"/>
                  </a:moveTo>
                  <a:arcTo wR="317500" hR="317500" stAng="16200000" swAng="14472000"/>
                  <a:lnTo>
                    <a:pt x="317500" y="317500"/>
                  </a:lnTo>
                  <a:close/>
                </a:path>
                <a:path w="635000" h="635000" fill="none">
                  <a:moveTo>
                    <a:pt x="39272" y="470456"/>
                  </a:moveTo>
                  <a:arcTo wR="317500" hR="317500" stAng="9072000" swAng="7127999"/>
                </a:path>
              </a:pathLst>
            </a:custGeom>
            <a:grpFill/>
            <a:ln w="19050" cmpd="sng">
              <a:solidFill>
                <a:schemeClr val="accent2"/>
              </a:solidFill>
            </a:ln>
          </p:spPr>
          <p:txBody>
            <a:bodyPr/>
            <a:lstStyle/>
            <a:p>
              <a:endParaRPr lang="en-US" dirty="0"/>
            </a:p>
          </p:txBody>
        </p:sp>
        <p:sp>
          <p:nvSpPr>
            <p:cNvPr id="117" name="Harvey 68/100 [68]" hidden="1">
              <a:extLst>
                <a:ext uri="{FF2B5EF4-FFF2-40B4-BE49-F238E27FC236}">
                  <a16:creationId xmlns:a16="http://schemas.microsoft.com/office/drawing/2014/main" xmlns="" id="{98FD403B-93AA-46DE-B8B3-99F8593103FE}"/>
                </a:ext>
              </a:extLst>
            </p:cNvPr>
            <p:cNvSpPr>
              <a:spLocks noChangeAspect="1"/>
            </p:cNvSpPr>
            <p:nvPr>
              <p:custDataLst>
                <p:tags r:id="rId86"/>
              </p:custDataLst>
            </p:nvPr>
          </p:nvSpPr>
          <p:spPr>
            <a:xfrm>
              <a:off x="4334905" y="3282696"/>
              <a:ext cx="292608" cy="292608"/>
            </a:xfrm>
            <a:custGeom>
              <a:avLst/>
              <a:gdLst/>
              <a:ahLst/>
              <a:cxnLst/>
              <a:rect l="l" t="t" r="r" b="b"/>
              <a:pathLst>
                <a:path w="635000" h="635000">
                  <a:moveTo>
                    <a:pt x="317500" y="0"/>
                  </a:moveTo>
                  <a:arcTo wR="317500" hR="317500" stAng="16200000" swAng="14688000"/>
                  <a:lnTo>
                    <a:pt x="317500" y="317500"/>
                  </a:lnTo>
                  <a:close/>
                </a:path>
                <a:path w="635000" h="635000" fill="none">
                  <a:moveTo>
                    <a:pt x="30217" y="452684"/>
                  </a:moveTo>
                  <a:arcTo wR="317500" hR="317500" stAng="9288000" swAng="6911999"/>
                </a:path>
              </a:pathLst>
            </a:custGeom>
            <a:grpFill/>
            <a:ln w="19050" cmpd="sng">
              <a:solidFill>
                <a:schemeClr val="accent2"/>
              </a:solidFill>
            </a:ln>
          </p:spPr>
          <p:txBody>
            <a:bodyPr/>
            <a:lstStyle/>
            <a:p>
              <a:endParaRPr lang="en-US" dirty="0"/>
            </a:p>
          </p:txBody>
        </p:sp>
        <p:sp>
          <p:nvSpPr>
            <p:cNvPr id="118" name="Harvey 69/100 [69]" hidden="1">
              <a:extLst>
                <a:ext uri="{FF2B5EF4-FFF2-40B4-BE49-F238E27FC236}">
                  <a16:creationId xmlns:a16="http://schemas.microsoft.com/office/drawing/2014/main" xmlns="" id="{6C8DECE9-B870-4CD9-8D6A-D208A64E9DE1}"/>
                </a:ext>
              </a:extLst>
            </p:cNvPr>
            <p:cNvSpPr>
              <a:spLocks noChangeAspect="1"/>
            </p:cNvSpPr>
            <p:nvPr>
              <p:custDataLst>
                <p:tags r:id="rId87"/>
              </p:custDataLst>
            </p:nvPr>
          </p:nvSpPr>
          <p:spPr>
            <a:xfrm>
              <a:off x="4334905" y="3282696"/>
              <a:ext cx="292608" cy="292608"/>
            </a:xfrm>
            <a:custGeom>
              <a:avLst/>
              <a:gdLst/>
              <a:ahLst/>
              <a:cxnLst/>
              <a:rect l="l" t="t" r="r" b="b"/>
              <a:pathLst>
                <a:path w="635000" h="635000">
                  <a:moveTo>
                    <a:pt x="317500" y="0"/>
                  </a:moveTo>
                  <a:arcTo wR="317500" hR="317500" stAng="16200000" swAng="14903999"/>
                  <a:lnTo>
                    <a:pt x="317500" y="317500"/>
                  </a:lnTo>
                  <a:close/>
                </a:path>
                <a:path w="635000" h="635000" fill="none">
                  <a:moveTo>
                    <a:pt x="22295" y="434379"/>
                  </a:moveTo>
                  <a:arcTo wR="317500" hR="317500" stAng="9503999" swAng="6696000"/>
                </a:path>
              </a:pathLst>
            </a:custGeom>
            <a:grpFill/>
            <a:ln w="19050" cmpd="sng">
              <a:solidFill>
                <a:schemeClr val="accent2"/>
              </a:solidFill>
            </a:ln>
          </p:spPr>
          <p:txBody>
            <a:bodyPr/>
            <a:lstStyle/>
            <a:p>
              <a:endParaRPr lang="en-US" dirty="0"/>
            </a:p>
          </p:txBody>
        </p:sp>
        <p:sp>
          <p:nvSpPr>
            <p:cNvPr id="119" name="Harvey 70/100 [70]" hidden="1">
              <a:extLst>
                <a:ext uri="{FF2B5EF4-FFF2-40B4-BE49-F238E27FC236}">
                  <a16:creationId xmlns:a16="http://schemas.microsoft.com/office/drawing/2014/main" xmlns="" id="{3A174A8A-46C9-4698-908B-F2EE9A649FF0}"/>
                </a:ext>
              </a:extLst>
            </p:cNvPr>
            <p:cNvSpPr>
              <a:spLocks noChangeAspect="1"/>
            </p:cNvSpPr>
            <p:nvPr>
              <p:custDataLst>
                <p:tags r:id="rId88"/>
              </p:custDataLst>
            </p:nvPr>
          </p:nvSpPr>
          <p:spPr>
            <a:xfrm>
              <a:off x="4334905" y="3282696"/>
              <a:ext cx="292608" cy="292608"/>
            </a:xfrm>
            <a:custGeom>
              <a:avLst/>
              <a:gdLst/>
              <a:ahLst/>
              <a:cxnLst/>
              <a:rect l="l" t="t" r="r" b="b"/>
              <a:pathLst>
                <a:path w="635000" h="635000">
                  <a:moveTo>
                    <a:pt x="317500" y="0"/>
                  </a:moveTo>
                  <a:arcTo wR="317500" hR="317500" stAng="16200000" swAng="15119999"/>
                  <a:lnTo>
                    <a:pt x="317500" y="317500"/>
                  </a:lnTo>
                  <a:close/>
                </a:path>
                <a:path w="635000" h="635000" fill="none">
                  <a:moveTo>
                    <a:pt x="15539" y="415612"/>
                  </a:moveTo>
                  <a:arcTo wR="317500" hR="317500" stAng="9719999" swAng="6480000"/>
                </a:path>
              </a:pathLst>
            </a:custGeom>
            <a:grpFill/>
            <a:ln w="19050" cmpd="sng">
              <a:solidFill>
                <a:schemeClr val="accent2"/>
              </a:solidFill>
            </a:ln>
          </p:spPr>
          <p:txBody>
            <a:bodyPr/>
            <a:lstStyle/>
            <a:p>
              <a:endParaRPr lang="en-US" dirty="0"/>
            </a:p>
          </p:txBody>
        </p:sp>
        <p:sp>
          <p:nvSpPr>
            <p:cNvPr id="120" name="Harvey 71/100 [71]" hidden="1">
              <a:extLst>
                <a:ext uri="{FF2B5EF4-FFF2-40B4-BE49-F238E27FC236}">
                  <a16:creationId xmlns:a16="http://schemas.microsoft.com/office/drawing/2014/main" xmlns="" id="{3742BAD9-0BA8-495E-A141-9D283423D14D}"/>
                </a:ext>
              </a:extLst>
            </p:cNvPr>
            <p:cNvSpPr>
              <a:spLocks noChangeAspect="1"/>
            </p:cNvSpPr>
            <p:nvPr>
              <p:custDataLst>
                <p:tags r:id="rId89"/>
              </p:custDataLst>
            </p:nvPr>
          </p:nvSpPr>
          <p:spPr>
            <a:xfrm>
              <a:off x="4334905" y="3282696"/>
              <a:ext cx="292608" cy="292608"/>
            </a:xfrm>
            <a:custGeom>
              <a:avLst/>
              <a:gdLst/>
              <a:ahLst/>
              <a:cxnLst/>
              <a:rect l="l" t="t" r="r" b="b"/>
              <a:pathLst>
                <a:path w="635000" h="635000">
                  <a:moveTo>
                    <a:pt x="317500" y="0"/>
                  </a:moveTo>
                  <a:arcTo wR="317500" hR="317500" stAng="16200000" swAng="15336000"/>
                  <a:lnTo>
                    <a:pt x="317500" y="317500"/>
                  </a:lnTo>
                  <a:close/>
                </a:path>
                <a:path w="635000" h="635000" fill="none">
                  <a:moveTo>
                    <a:pt x="9974" y="396459"/>
                  </a:moveTo>
                  <a:arcTo wR="317500" hR="317500" stAng="9936000" swAng="6264000"/>
                </a:path>
              </a:pathLst>
            </a:custGeom>
            <a:grpFill/>
            <a:ln w="19050" cmpd="sng">
              <a:solidFill>
                <a:schemeClr val="accent2"/>
              </a:solidFill>
            </a:ln>
          </p:spPr>
          <p:txBody>
            <a:bodyPr/>
            <a:lstStyle/>
            <a:p>
              <a:endParaRPr lang="en-US" dirty="0"/>
            </a:p>
          </p:txBody>
        </p:sp>
        <p:sp>
          <p:nvSpPr>
            <p:cNvPr id="121" name="Harvey 72/100 [72]" hidden="1">
              <a:extLst>
                <a:ext uri="{FF2B5EF4-FFF2-40B4-BE49-F238E27FC236}">
                  <a16:creationId xmlns:a16="http://schemas.microsoft.com/office/drawing/2014/main" xmlns="" id="{9FCA97B7-6D15-469C-BDA6-65EE36FC2421}"/>
                </a:ext>
              </a:extLst>
            </p:cNvPr>
            <p:cNvSpPr>
              <a:spLocks noChangeAspect="1"/>
            </p:cNvSpPr>
            <p:nvPr>
              <p:custDataLst>
                <p:tags r:id="rId90"/>
              </p:custDataLst>
            </p:nvPr>
          </p:nvSpPr>
          <p:spPr>
            <a:xfrm>
              <a:off x="4334905" y="3282696"/>
              <a:ext cx="292608" cy="292608"/>
            </a:xfrm>
            <a:custGeom>
              <a:avLst/>
              <a:gdLst/>
              <a:ahLst/>
              <a:cxnLst/>
              <a:rect l="l" t="t" r="r" b="b"/>
              <a:pathLst>
                <a:path w="635000" h="635000">
                  <a:moveTo>
                    <a:pt x="317500" y="0"/>
                  </a:moveTo>
                  <a:arcTo wR="317500" hR="317500" stAng="16200000" swAng="15552000"/>
                  <a:lnTo>
                    <a:pt x="317500" y="317500"/>
                  </a:lnTo>
                  <a:close/>
                </a:path>
                <a:path w="635000" h="635000" fill="none">
                  <a:moveTo>
                    <a:pt x="5623" y="376993"/>
                  </a:moveTo>
                  <a:arcTo wR="317500" hR="317500" stAng="10152000" swAng="6048000"/>
                </a:path>
              </a:pathLst>
            </a:custGeom>
            <a:grpFill/>
            <a:ln w="19050" cmpd="sng">
              <a:solidFill>
                <a:schemeClr val="accent2"/>
              </a:solidFill>
            </a:ln>
          </p:spPr>
          <p:txBody>
            <a:bodyPr/>
            <a:lstStyle/>
            <a:p>
              <a:endParaRPr lang="en-US" dirty="0"/>
            </a:p>
          </p:txBody>
        </p:sp>
        <p:sp>
          <p:nvSpPr>
            <p:cNvPr id="122" name="Harvey 73/100 [73]" hidden="1">
              <a:extLst>
                <a:ext uri="{FF2B5EF4-FFF2-40B4-BE49-F238E27FC236}">
                  <a16:creationId xmlns:a16="http://schemas.microsoft.com/office/drawing/2014/main" xmlns="" id="{807CF8C3-D094-4440-B8A8-7C4086600556}"/>
                </a:ext>
              </a:extLst>
            </p:cNvPr>
            <p:cNvSpPr>
              <a:spLocks noChangeAspect="1"/>
            </p:cNvSpPr>
            <p:nvPr>
              <p:custDataLst>
                <p:tags r:id="rId91"/>
              </p:custDataLst>
            </p:nvPr>
          </p:nvSpPr>
          <p:spPr>
            <a:xfrm>
              <a:off x="4334905" y="3282696"/>
              <a:ext cx="292608" cy="292608"/>
            </a:xfrm>
            <a:custGeom>
              <a:avLst/>
              <a:gdLst/>
              <a:ahLst/>
              <a:cxnLst/>
              <a:rect l="l" t="t" r="r" b="b"/>
              <a:pathLst>
                <a:path w="635000" h="635000">
                  <a:moveTo>
                    <a:pt x="317500" y="0"/>
                  </a:moveTo>
                  <a:arcTo wR="317500" hR="317500" stAng="16200000" swAng="15768000"/>
                  <a:lnTo>
                    <a:pt x="317500" y="317500"/>
                  </a:lnTo>
                  <a:close/>
                </a:path>
                <a:path w="635000" h="635000" fill="none">
                  <a:moveTo>
                    <a:pt x="2503" y="357293"/>
                  </a:moveTo>
                  <a:arcTo wR="317500" hR="317500" stAng="10368000" swAng="5832000"/>
                </a:path>
              </a:pathLst>
            </a:custGeom>
            <a:grpFill/>
            <a:ln w="19050" cmpd="sng">
              <a:solidFill>
                <a:schemeClr val="accent2"/>
              </a:solidFill>
            </a:ln>
          </p:spPr>
          <p:txBody>
            <a:bodyPr/>
            <a:lstStyle/>
            <a:p>
              <a:endParaRPr lang="en-US" dirty="0"/>
            </a:p>
          </p:txBody>
        </p:sp>
        <p:sp>
          <p:nvSpPr>
            <p:cNvPr id="123" name="Harvey 74/100 [74]" hidden="1">
              <a:extLst>
                <a:ext uri="{FF2B5EF4-FFF2-40B4-BE49-F238E27FC236}">
                  <a16:creationId xmlns:a16="http://schemas.microsoft.com/office/drawing/2014/main" xmlns="" id="{3D312ACD-3D30-40C5-920A-303F5BE73E29}"/>
                </a:ext>
              </a:extLst>
            </p:cNvPr>
            <p:cNvSpPr>
              <a:spLocks noChangeAspect="1"/>
            </p:cNvSpPr>
            <p:nvPr>
              <p:custDataLst>
                <p:tags r:id="rId92"/>
              </p:custDataLst>
            </p:nvPr>
          </p:nvSpPr>
          <p:spPr>
            <a:xfrm>
              <a:off x="4334905" y="3282696"/>
              <a:ext cx="292608" cy="292608"/>
            </a:xfrm>
            <a:custGeom>
              <a:avLst/>
              <a:gdLst/>
              <a:ahLst/>
              <a:cxnLst/>
              <a:rect l="l" t="t" r="r" b="b"/>
              <a:pathLst>
                <a:path w="635000" h="635000">
                  <a:moveTo>
                    <a:pt x="317500" y="0"/>
                  </a:moveTo>
                  <a:arcTo wR="317500" hR="317500" stAng="16200000" swAng="15983999"/>
                  <a:lnTo>
                    <a:pt x="317500" y="317500"/>
                  </a:lnTo>
                  <a:close/>
                </a:path>
                <a:path w="635000" h="635000" fill="none">
                  <a:moveTo>
                    <a:pt x="626" y="337435"/>
                  </a:moveTo>
                  <a:arcTo wR="317500" hR="317500" stAng="10583999" swAng="5616000"/>
                </a:path>
              </a:pathLst>
            </a:custGeom>
            <a:grpFill/>
            <a:ln w="19050" cmpd="sng">
              <a:solidFill>
                <a:schemeClr val="accent2"/>
              </a:solidFill>
            </a:ln>
          </p:spPr>
          <p:txBody>
            <a:bodyPr/>
            <a:lstStyle/>
            <a:p>
              <a:endParaRPr lang="en-US" dirty="0"/>
            </a:p>
          </p:txBody>
        </p:sp>
        <p:sp>
          <p:nvSpPr>
            <p:cNvPr id="124" name="Harvey 75/100 [75]" hidden="1">
              <a:extLst>
                <a:ext uri="{FF2B5EF4-FFF2-40B4-BE49-F238E27FC236}">
                  <a16:creationId xmlns:a16="http://schemas.microsoft.com/office/drawing/2014/main" xmlns="" id="{6E333635-85D3-477C-BE5D-9721A9C87442}"/>
                </a:ext>
              </a:extLst>
            </p:cNvPr>
            <p:cNvSpPr>
              <a:spLocks noChangeAspect="1"/>
            </p:cNvSpPr>
            <p:nvPr>
              <p:custDataLst>
                <p:tags r:id="rId93"/>
              </p:custDataLst>
            </p:nvPr>
          </p:nvSpPr>
          <p:spPr>
            <a:xfrm>
              <a:off x="4334905" y="3282696"/>
              <a:ext cx="292608" cy="292608"/>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txBody>
            <a:bodyPr/>
            <a:lstStyle/>
            <a:p>
              <a:endParaRPr lang="en-US" dirty="0"/>
            </a:p>
          </p:txBody>
        </p:sp>
        <p:sp>
          <p:nvSpPr>
            <p:cNvPr id="125" name="Harvey 76/100 [76]" hidden="1">
              <a:extLst>
                <a:ext uri="{FF2B5EF4-FFF2-40B4-BE49-F238E27FC236}">
                  <a16:creationId xmlns:a16="http://schemas.microsoft.com/office/drawing/2014/main" xmlns="" id="{2B84CFE0-880B-4270-AC2A-378E374A6F85}"/>
                </a:ext>
              </a:extLst>
            </p:cNvPr>
            <p:cNvSpPr>
              <a:spLocks noChangeAspect="1"/>
            </p:cNvSpPr>
            <p:nvPr>
              <p:custDataLst>
                <p:tags r:id="rId94"/>
              </p:custDataLst>
            </p:nvPr>
          </p:nvSpPr>
          <p:spPr>
            <a:xfrm>
              <a:off x="4334905" y="3282696"/>
              <a:ext cx="292608" cy="292608"/>
            </a:xfrm>
            <a:custGeom>
              <a:avLst/>
              <a:gdLst/>
              <a:ahLst/>
              <a:cxnLst/>
              <a:rect l="l" t="t" r="r" b="b"/>
              <a:pathLst>
                <a:path w="635000" h="635000">
                  <a:moveTo>
                    <a:pt x="317500" y="0"/>
                  </a:moveTo>
                  <a:arcTo wR="317500" hR="317500" stAng="16200000" swAng="16416000"/>
                  <a:lnTo>
                    <a:pt x="317500" y="317500"/>
                  </a:lnTo>
                  <a:close/>
                </a:path>
                <a:path w="635000" h="635000" fill="none">
                  <a:moveTo>
                    <a:pt x="626" y="297564"/>
                  </a:moveTo>
                  <a:arcTo wR="317500" hR="317500" stAng="11016000" swAng="5183999"/>
                </a:path>
              </a:pathLst>
            </a:custGeom>
            <a:grpFill/>
            <a:ln w="19050" cmpd="sng">
              <a:solidFill>
                <a:schemeClr val="accent2"/>
              </a:solidFill>
            </a:ln>
          </p:spPr>
          <p:txBody>
            <a:bodyPr/>
            <a:lstStyle/>
            <a:p>
              <a:endParaRPr lang="en-US" dirty="0"/>
            </a:p>
          </p:txBody>
        </p:sp>
        <p:sp>
          <p:nvSpPr>
            <p:cNvPr id="126" name="Harvey 77/100 [77]" hidden="1">
              <a:extLst>
                <a:ext uri="{FF2B5EF4-FFF2-40B4-BE49-F238E27FC236}">
                  <a16:creationId xmlns:a16="http://schemas.microsoft.com/office/drawing/2014/main" xmlns="" id="{5EC252E3-E98D-4296-8DC7-7BBC79E67399}"/>
                </a:ext>
              </a:extLst>
            </p:cNvPr>
            <p:cNvSpPr>
              <a:spLocks noChangeAspect="1"/>
            </p:cNvSpPr>
            <p:nvPr>
              <p:custDataLst>
                <p:tags r:id="rId95"/>
              </p:custDataLst>
            </p:nvPr>
          </p:nvSpPr>
          <p:spPr>
            <a:xfrm>
              <a:off x="4334905" y="3282696"/>
              <a:ext cx="292608" cy="292608"/>
            </a:xfrm>
            <a:custGeom>
              <a:avLst/>
              <a:gdLst/>
              <a:ahLst/>
              <a:cxnLst/>
              <a:rect l="l" t="t" r="r" b="b"/>
              <a:pathLst>
                <a:path w="635000" h="635000">
                  <a:moveTo>
                    <a:pt x="317500" y="0"/>
                  </a:moveTo>
                  <a:arcTo wR="317500" hR="317500" stAng="16200000" swAng="16632000"/>
                  <a:lnTo>
                    <a:pt x="317500" y="317500"/>
                  </a:lnTo>
                  <a:close/>
                </a:path>
                <a:path w="635000" h="635000" fill="none">
                  <a:moveTo>
                    <a:pt x="2503" y="277706"/>
                  </a:moveTo>
                  <a:arcTo wR="317500" hR="317500" stAng="11232000" swAng="4968000"/>
                </a:path>
              </a:pathLst>
            </a:custGeom>
            <a:grpFill/>
            <a:ln w="19050" cmpd="sng">
              <a:solidFill>
                <a:schemeClr val="accent2"/>
              </a:solidFill>
            </a:ln>
          </p:spPr>
          <p:txBody>
            <a:bodyPr/>
            <a:lstStyle/>
            <a:p>
              <a:endParaRPr lang="en-US" dirty="0"/>
            </a:p>
          </p:txBody>
        </p:sp>
        <p:sp>
          <p:nvSpPr>
            <p:cNvPr id="128" name="Harvey 78/100 [78]" hidden="1">
              <a:extLst>
                <a:ext uri="{FF2B5EF4-FFF2-40B4-BE49-F238E27FC236}">
                  <a16:creationId xmlns:a16="http://schemas.microsoft.com/office/drawing/2014/main" xmlns="" id="{34597CD2-AE17-4AC4-BDDA-42E5F11EA4BD}"/>
                </a:ext>
              </a:extLst>
            </p:cNvPr>
            <p:cNvSpPr>
              <a:spLocks noChangeAspect="1"/>
            </p:cNvSpPr>
            <p:nvPr>
              <p:custDataLst>
                <p:tags r:id="rId96"/>
              </p:custDataLst>
            </p:nvPr>
          </p:nvSpPr>
          <p:spPr>
            <a:xfrm>
              <a:off x="4334905" y="3282696"/>
              <a:ext cx="292608" cy="292608"/>
            </a:xfrm>
            <a:custGeom>
              <a:avLst/>
              <a:gdLst/>
              <a:ahLst/>
              <a:cxnLst/>
              <a:rect l="l" t="t" r="r" b="b"/>
              <a:pathLst>
                <a:path w="635000" h="635000">
                  <a:moveTo>
                    <a:pt x="317500" y="0"/>
                  </a:moveTo>
                  <a:arcTo wR="317500" hR="317500" stAng="16200000" swAng="16848000"/>
                  <a:lnTo>
                    <a:pt x="317500" y="317500"/>
                  </a:lnTo>
                  <a:close/>
                </a:path>
                <a:path w="635000" h="635000" fill="none">
                  <a:moveTo>
                    <a:pt x="5623" y="258006"/>
                  </a:moveTo>
                  <a:arcTo wR="317500" hR="317500" stAng="11448000" swAng="4751999"/>
                </a:path>
              </a:pathLst>
            </a:custGeom>
            <a:grpFill/>
            <a:ln w="19050" cmpd="sng">
              <a:solidFill>
                <a:schemeClr val="accent2"/>
              </a:solidFill>
            </a:ln>
          </p:spPr>
          <p:txBody>
            <a:bodyPr/>
            <a:lstStyle/>
            <a:p>
              <a:endParaRPr lang="en-US" dirty="0"/>
            </a:p>
          </p:txBody>
        </p:sp>
        <p:sp>
          <p:nvSpPr>
            <p:cNvPr id="129" name="Harvey 79/100 [79]" hidden="1">
              <a:extLst>
                <a:ext uri="{FF2B5EF4-FFF2-40B4-BE49-F238E27FC236}">
                  <a16:creationId xmlns:a16="http://schemas.microsoft.com/office/drawing/2014/main" xmlns="" id="{43513FFB-4D4F-4C2C-9058-B6ADA9B77223}"/>
                </a:ext>
              </a:extLst>
            </p:cNvPr>
            <p:cNvSpPr>
              <a:spLocks noChangeAspect="1"/>
            </p:cNvSpPr>
            <p:nvPr>
              <p:custDataLst>
                <p:tags r:id="rId97"/>
              </p:custDataLst>
            </p:nvPr>
          </p:nvSpPr>
          <p:spPr>
            <a:xfrm>
              <a:off x="4334905" y="3282696"/>
              <a:ext cx="292608" cy="292608"/>
            </a:xfrm>
            <a:custGeom>
              <a:avLst/>
              <a:gdLst/>
              <a:ahLst/>
              <a:cxnLst/>
              <a:rect l="l" t="t" r="r" b="b"/>
              <a:pathLst>
                <a:path w="635000" h="635000">
                  <a:moveTo>
                    <a:pt x="317500" y="0"/>
                  </a:moveTo>
                  <a:arcTo wR="317500" hR="317500" stAng="16200000" swAng="17064000"/>
                  <a:lnTo>
                    <a:pt x="317500" y="317500"/>
                  </a:lnTo>
                  <a:close/>
                </a:path>
                <a:path w="635000" h="635000" fill="none">
                  <a:moveTo>
                    <a:pt x="9974" y="238540"/>
                  </a:moveTo>
                  <a:arcTo wR="317500" hR="317500" stAng="11664000" swAng="4536000"/>
                </a:path>
              </a:pathLst>
            </a:custGeom>
            <a:grpFill/>
            <a:ln w="19050" cmpd="sng">
              <a:solidFill>
                <a:schemeClr val="accent2"/>
              </a:solidFill>
            </a:ln>
          </p:spPr>
          <p:txBody>
            <a:bodyPr/>
            <a:lstStyle/>
            <a:p>
              <a:endParaRPr lang="en-US" dirty="0"/>
            </a:p>
          </p:txBody>
        </p:sp>
        <p:sp>
          <p:nvSpPr>
            <p:cNvPr id="130" name="Harvey 80/100 [80]" hidden="1">
              <a:extLst>
                <a:ext uri="{FF2B5EF4-FFF2-40B4-BE49-F238E27FC236}">
                  <a16:creationId xmlns:a16="http://schemas.microsoft.com/office/drawing/2014/main" xmlns="" id="{3E74A731-2B8E-4D2E-96CD-33C320AE9F02}"/>
                </a:ext>
              </a:extLst>
            </p:cNvPr>
            <p:cNvSpPr>
              <a:spLocks noChangeAspect="1"/>
            </p:cNvSpPr>
            <p:nvPr>
              <p:custDataLst>
                <p:tags r:id="rId98"/>
              </p:custDataLst>
            </p:nvPr>
          </p:nvSpPr>
          <p:spPr>
            <a:xfrm>
              <a:off x="4334905" y="3282696"/>
              <a:ext cx="292608" cy="292608"/>
            </a:xfrm>
            <a:custGeom>
              <a:avLst/>
              <a:gdLst/>
              <a:ahLst/>
              <a:cxnLst/>
              <a:rect l="l" t="t" r="r" b="b"/>
              <a:pathLst>
                <a:path w="635000" h="635000">
                  <a:moveTo>
                    <a:pt x="317500" y="0"/>
                  </a:moveTo>
                  <a:arcTo wR="317500" hR="317500" stAng="16200000" swAng="17280000"/>
                  <a:lnTo>
                    <a:pt x="317500" y="317500"/>
                  </a:lnTo>
                  <a:close/>
                </a:path>
                <a:path w="635000" h="635000" fill="none">
                  <a:moveTo>
                    <a:pt x="15539" y="219387"/>
                  </a:moveTo>
                  <a:arcTo wR="317500" hR="317500" stAng="11880000" swAng="4319999"/>
                </a:path>
              </a:pathLst>
            </a:custGeom>
            <a:grpFill/>
            <a:ln w="19050" cmpd="sng">
              <a:solidFill>
                <a:schemeClr val="accent2"/>
              </a:solidFill>
            </a:ln>
          </p:spPr>
          <p:txBody>
            <a:bodyPr/>
            <a:lstStyle/>
            <a:p>
              <a:endParaRPr lang="en-US" dirty="0"/>
            </a:p>
          </p:txBody>
        </p:sp>
        <p:sp>
          <p:nvSpPr>
            <p:cNvPr id="131" name="Harvey 81/100 [81]" hidden="1">
              <a:extLst>
                <a:ext uri="{FF2B5EF4-FFF2-40B4-BE49-F238E27FC236}">
                  <a16:creationId xmlns:a16="http://schemas.microsoft.com/office/drawing/2014/main" xmlns="" id="{395EB164-04F7-4605-8A9B-F5E95495C740}"/>
                </a:ext>
              </a:extLst>
            </p:cNvPr>
            <p:cNvSpPr>
              <a:spLocks noChangeAspect="1"/>
            </p:cNvSpPr>
            <p:nvPr>
              <p:custDataLst>
                <p:tags r:id="rId99"/>
              </p:custDataLst>
            </p:nvPr>
          </p:nvSpPr>
          <p:spPr>
            <a:xfrm>
              <a:off x="4334905" y="3282696"/>
              <a:ext cx="292608" cy="292608"/>
            </a:xfrm>
            <a:custGeom>
              <a:avLst/>
              <a:gdLst/>
              <a:ahLst/>
              <a:cxnLst/>
              <a:rect l="l" t="t" r="r" b="b"/>
              <a:pathLst>
                <a:path w="635000" h="635000">
                  <a:moveTo>
                    <a:pt x="317500" y="0"/>
                  </a:moveTo>
                  <a:arcTo wR="317500" hR="317500" stAng="16200000" swAng="17496000"/>
                  <a:lnTo>
                    <a:pt x="317500" y="317500"/>
                  </a:lnTo>
                  <a:close/>
                </a:path>
                <a:path w="635000" h="635000" fill="none">
                  <a:moveTo>
                    <a:pt x="22295" y="200620"/>
                  </a:moveTo>
                  <a:arcTo wR="317500" hR="317500" stAng="12096000" swAng="4103999"/>
                </a:path>
              </a:pathLst>
            </a:custGeom>
            <a:grpFill/>
            <a:ln w="19050" cmpd="sng">
              <a:solidFill>
                <a:schemeClr val="accent2"/>
              </a:solidFill>
            </a:ln>
          </p:spPr>
          <p:txBody>
            <a:bodyPr/>
            <a:lstStyle/>
            <a:p>
              <a:endParaRPr lang="en-US" dirty="0"/>
            </a:p>
          </p:txBody>
        </p:sp>
        <p:sp>
          <p:nvSpPr>
            <p:cNvPr id="132" name="Harvey 82/100 [82]" hidden="1">
              <a:extLst>
                <a:ext uri="{FF2B5EF4-FFF2-40B4-BE49-F238E27FC236}">
                  <a16:creationId xmlns:a16="http://schemas.microsoft.com/office/drawing/2014/main" xmlns="" id="{8C403123-B106-4593-A5DB-715C0F7A040C}"/>
                </a:ext>
              </a:extLst>
            </p:cNvPr>
            <p:cNvSpPr>
              <a:spLocks noChangeAspect="1"/>
            </p:cNvSpPr>
            <p:nvPr>
              <p:custDataLst>
                <p:tags r:id="rId100"/>
              </p:custDataLst>
            </p:nvPr>
          </p:nvSpPr>
          <p:spPr>
            <a:xfrm>
              <a:off x="4334905" y="3282696"/>
              <a:ext cx="292608" cy="292608"/>
            </a:xfrm>
            <a:custGeom>
              <a:avLst/>
              <a:gdLst/>
              <a:ahLst/>
              <a:cxnLst/>
              <a:rect l="l" t="t" r="r" b="b"/>
              <a:pathLst>
                <a:path w="635000" h="635000">
                  <a:moveTo>
                    <a:pt x="317500" y="0"/>
                  </a:moveTo>
                  <a:arcTo wR="317500" hR="317500" stAng="16200000" swAng="17712000"/>
                  <a:lnTo>
                    <a:pt x="317500" y="317500"/>
                  </a:lnTo>
                  <a:close/>
                </a:path>
                <a:path w="635000" h="635000" fill="none">
                  <a:moveTo>
                    <a:pt x="30217" y="182315"/>
                  </a:moveTo>
                  <a:arcTo wR="317500" hR="317500" stAng="12312000" swAng="3888000"/>
                </a:path>
              </a:pathLst>
            </a:custGeom>
            <a:grpFill/>
            <a:ln w="19050" cmpd="sng">
              <a:solidFill>
                <a:schemeClr val="accent2"/>
              </a:solidFill>
            </a:ln>
          </p:spPr>
          <p:txBody>
            <a:bodyPr/>
            <a:lstStyle/>
            <a:p>
              <a:endParaRPr lang="en-US" dirty="0"/>
            </a:p>
          </p:txBody>
        </p:sp>
        <p:sp>
          <p:nvSpPr>
            <p:cNvPr id="133" name="Harvey 83/100 [83]" hidden="1">
              <a:extLst>
                <a:ext uri="{FF2B5EF4-FFF2-40B4-BE49-F238E27FC236}">
                  <a16:creationId xmlns:a16="http://schemas.microsoft.com/office/drawing/2014/main" xmlns="" id="{4224C58E-8FED-4FD0-A482-89B385D7E115}"/>
                </a:ext>
              </a:extLst>
            </p:cNvPr>
            <p:cNvSpPr>
              <a:spLocks noChangeAspect="1"/>
            </p:cNvSpPr>
            <p:nvPr>
              <p:custDataLst>
                <p:tags r:id="rId101"/>
              </p:custDataLst>
            </p:nvPr>
          </p:nvSpPr>
          <p:spPr>
            <a:xfrm>
              <a:off x="4334905" y="3282696"/>
              <a:ext cx="292608" cy="292608"/>
            </a:xfrm>
            <a:custGeom>
              <a:avLst/>
              <a:gdLst/>
              <a:ahLst/>
              <a:cxnLst/>
              <a:rect l="l" t="t" r="r" b="b"/>
              <a:pathLst>
                <a:path w="635000" h="635000">
                  <a:moveTo>
                    <a:pt x="317500" y="0"/>
                  </a:moveTo>
                  <a:arcTo wR="317500" hR="317500" stAng="16200000" swAng="17928000"/>
                  <a:lnTo>
                    <a:pt x="317500" y="317500"/>
                  </a:lnTo>
                  <a:close/>
                </a:path>
                <a:path w="635000" h="635000" fill="none">
                  <a:moveTo>
                    <a:pt x="39272" y="164543"/>
                  </a:moveTo>
                  <a:arcTo wR="317500" hR="317500" stAng="12528000" swAng="3672000"/>
                </a:path>
              </a:pathLst>
            </a:custGeom>
            <a:grpFill/>
            <a:ln w="19050" cmpd="sng">
              <a:solidFill>
                <a:schemeClr val="accent2"/>
              </a:solidFill>
            </a:ln>
          </p:spPr>
          <p:txBody>
            <a:bodyPr/>
            <a:lstStyle/>
            <a:p>
              <a:endParaRPr lang="en-US" dirty="0"/>
            </a:p>
          </p:txBody>
        </p:sp>
        <p:sp>
          <p:nvSpPr>
            <p:cNvPr id="134" name="Harvey 84/100 [84]" hidden="1">
              <a:extLst>
                <a:ext uri="{FF2B5EF4-FFF2-40B4-BE49-F238E27FC236}">
                  <a16:creationId xmlns:a16="http://schemas.microsoft.com/office/drawing/2014/main" xmlns="" id="{D23B6783-C615-4CE8-A797-BD40BBC9A7DB}"/>
                </a:ext>
              </a:extLst>
            </p:cNvPr>
            <p:cNvSpPr>
              <a:spLocks noChangeAspect="1"/>
            </p:cNvSpPr>
            <p:nvPr>
              <p:custDataLst>
                <p:tags r:id="rId102"/>
              </p:custDataLst>
            </p:nvPr>
          </p:nvSpPr>
          <p:spPr>
            <a:xfrm>
              <a:off x="4334905" y="3282696"/>
              <a:ext cx="292608" cy="292608"/>
            </a:xfrm>
            <a:custGeom>
              <a:avLst/>
              <a:gdLst/>
              <a:ahLst/>
              <a:cxnLst/>
              <a:rect l="l" t="t" r="r" b="b"/>
              <a:pathLst>
                <a:path w="635000" h="635000">
                  <a:moveTo>
                    <a:pt x="317500" y="0"/>
                  </a:moveTo>
                  <a:arcTo wR="317500" hR="317500" stAng="16200000" swAng="18144000"/>
                  <a:lnTo>
                    <a:pt x="317500" y="317500"/>
                  </a:lnTo>
                  <a:close/>
                </a:path>
                <a:path w="635000" h="635000" fill="none">
                  <a:moveTo>
                    <a:pt x="49425" y="147374"/>
                  </a:moveTo>
                  <a:arcTo wR="317500" hR="317500" stAng="12743999" swAng="3456000"/>
                </a:path>
              </a:pathLst>
            </a:custGeom>
            <a:grpFill/>
            <a:ln w="19050" cmpd="sng">
              <a:solidFill>
                <a:schemeClr val="accent2"/>
              </a:solidFill>
            </a:ln>
          </p:spPr>
          <p:txBody>
            <a:bodyPr/>
            <a:lstStyle/>
            <a:p>
              <a:endParaRPr lang="en-US" dirty="0"/>
            </a:p>
          </p:txBody>
        </p:sp>
        <p:sp>
          <p:nvSpPr>
            <p:cNvPr id="135" name="Harvey 85/100 [85]" hidden="1">
              <a:extLst>
                <a:ext uri="{FF2B5EF4-FFF2-40B4-BE49-F238E27FC236}">
                  <a16:creationId xmlns:a16="http://schemas.microsoft.com/office/drawing/2014/main" xmlns="" id="{81CE860D-5A97-49C1-B57D-755C5D3831A3}"/>
                </a:ext>
              </a:extLst>
            </p:cNvPr>
            <p:cNvSpPr>
              <a:spLocks noChangeAspect="1"/>
            </p:cNvSpPr>
            <p:nvPr>
              <p:custDataLst>
                <p:tags r:id="rId103"/>
              </p:custDataLst>
            </p:nvPr>
          </p:nvSpPr>
          <p:spPr>
            <a:xfrm>
              <a:off x="4334905" y="3282696"/>
              <a:ext cx="292608" cy="292608"/>
            </a:xfrm>
            <a:custGeom>
              <a:avLst/>
              <a:gdLst/>
              <a:ahLst/>
              <a:cxnLst/>
              <a:rect l="l" t="t" r="r" b="b"/>
              <a:pathLst>
                <a:path w="635000" h="635000">
                  <a:moveTo>
                    <a:pt x="317500" y="0"/>
                  </a:moveTo>
                  <a:arcTo wR="317500" hR="317500" stAng="16200000" swAng="18360000"/>
                  <a:lnTo>
                    <a:pt x="317500" y="317500"/>
                  </a:lnTo>
                  <a:close/>
                </a:path>
                <a:path w="635000" h="635000" fill="none">
                  <a:moveTo>
                    <a:pt x="60637" y="130878"/>
                  </a:moveTo>
                  <a:arcTo wR="317500" hR="317500" stAng="12960000" swAng="3240000"/>
                </a:path>
              </a:pathLst>
            </a:custGeom>
            <a:grpFill/>
            <a:ln w="19050" cmpd="sng">
              <a:solidFill>
                <a:schemeClr val="accent2"/>
              </a:solidFill>
            </a:ln>
          </p:spPr>
          <p:txBody>
            <a:bodyPr/>
            <a:lstStyle/>
            <a:p>
              <a:endParaRPr lang="en-US" dirty="0"/>
            </a:p>
          </p:txBody>
        </p:sp>
        <p:sp>
          <p:nvSpPr>
            <p:cNvPr id="136" name="Harvey 86/100 [86]" hidden="1">
              <a:extLst>
                <a:ext uri="{FF2B5EF4-FFF2-40B4-BE49-F238E27FC236}">
                  <a16:creationId xmlns:a16="http://schemas.microsoft.com/office/drawing/2014/main" xmlns="" id="{2479714A-163E-46E4-98A7-E027DBFE57FD}"/>
                </a:ext>
              </a:extLst>
            </p:cNvPr>
            <p:cNvSpPr>
              <a:spLocks noChangeAspect="1"/>
            </p:cNvSpPr>
            <p:nvPr>
              <p:custDataLst>
                <p:tags r:id="rId104"/>
              </p:custDataLst>
            </p:nvPr>
          </p:nvSpPr>
          <p:spPr>
            <a:xfrm>
              <a:off x="4334905" y="3282696"/>
              <a:ext cx="292608" cy="292608"/>
            </a:xfrm>
            <a:custGeom>
              <a:avLst/>
              <a:gdLst/>
              <a:ahLst/>
              <a:cxnLst/>
              <a:rect l="l" t="t" r="r" b="b"/>
              <a:pathLst>
                <a:path w="635000" h="635000">
                  <a:moveTo>
                    <a:pt x="317500" y="0"/>
                  </a:moveTo>
                  <a:arcTo wR="317500" hR="317500" stAng="16200000" swAng="18576000"/>
                  <a:lnTo>
                    <a:pt x="317500" y="317500"/>
                  </a:lnTo>
                  <a:close/>
                </a:path>
                <a:path w="635000" h="635000" fill="none">
                  <a:moveTo>
                    <a:pt x="72862" y="115117"/>
                  </a:moveTo>
                  <a:arcTo wR="317500" hR="317500" stAng="13176000" swAng="3024000"/>
                </a:path>
              </a:pathLst>
            </a:custGeom>
            <a:grpFill/>
            <a:ln w="19050" cmpd="sng">
              <a:solidFill>
                <a:schemeClr val="accent2"/>
              </a:solidFill>
            </a:ln>
          </p:spPr>
          <p:txBody>
            <a:bodyPr/>
            <a:lstStyle/>
            <a:p>
              <a:endParaRPr lang="en-US" dirty="0"/>
            </a:p>
          </p:txBody>
        </p:sp>
        <p:sp>
          <p:nvSpPr>
            <p:cNvPr id="137" name="Harvey 87/100 [87]" hidden="1">
              <a:extLst>
                <a:ext uri="{FF2B5EF4-FFF2-40B4-BE49-F238E27FC236}">
                  <a16:creationId xmlns:a16="http://schemas.microsoft.com/office/drawing/2014/main" xmlns="" id="{63FA2A77-8C97-455F-A3B2-B7E0EC337A8B}"/>
                </a:ext>
              </a:extLst>
            </p:cNvPr>
            <p:cNvSpPr>
              <a:spLocks noChangeAspect="1"/>
            </p:cNvSpPr>
            <p:nvPr>
              <p:custDataLst>
                <p:tags r:id="rId105"/>
              </p:custDataLst>
            </p:nvPr>
          </p:nvSpPr>
          <p:spPr>
            <a:xfrm>
              <a:off x="4334905" y="3282696"/>
              <a:ext cx="292608" cy="292608"/>
            </a:xfrm>
            <a:custGeom>
              <a:avLst/>
              <a:gdLst/>
              <a:ahLst/>
              <a:cxnLst/>
              <a:rect l="l" t="t" r="r" b="b"/>
              <a:pathLst>
                <a:path w="635000" h="635000">
                  <a:moveTo>
                    <a:pt x="317500" y="0"/>
                  </a:moveTo>
                  <a:arcTo wR="317500" hR="317500" stAng="16200000" swAng="18792000"/>
                  <a:lnTo>
                    <a:pt x="317500" y="317500"/>
                  </a:lnTo>
                  <a:close/>
                </a:path>
                <a:path w="635000" h="635000" fill="none">
                  <a:moveTo>
                    <a:pt x="86052" y="100156"/>
                  </a:moveTo>
                  <a:arcTo wR="317500" hR="317500" stAng="13392000" swAng="2808000"/>
                </a:path>
              </a:pathLst>
            </a:custGeom>
            <a:grpFill/>
            <a:ln w="19050" cmpd="sng">
              <a:solidFill>
                <a:schemeClr val="accent2"/>
              </a:solidFill>
            </a:ln>
          </p:spPr>
          <p:txBody>
            <a:bodyPr/>
            <a:lstStyle/>
            <a:p>
              <a:endParaRPr lang="en-US" dirty="0"/>
            </a:p>
          </p:txBody>
        </p:sp>
        <p:sp>
          <p:nvSpPr>
            <p:cNvPr id="138" name="Harvey 88/100 [88]" hidden="1">
              <a:extLst>
                <a:ext uri="{FF2B5EF4-FFF2-40B4-BE49-F238E27FC236}">
                  <a16:creationId xmlns:a16="http://schemas.microsoft.com/office/drawing/2014/main" xmlns="" id="{76A90925-6AF6-4906-A319-B31822004755}"/>
                </a:ext>
              </a:extLst>
            </p:cNvPr>
            <p:cNvSpPr>
              <a:spLocks noChangeAspect="1"/>
            </p:cNvSpPr>
            <p:nvPr>
              <p:custDataLst>
                <p:tags r:id="rId106"/>
              </p:custDataLst>
            </p:nvPr>
          </p:nvSpPr>
          <p:spPr>
            <a:xfrm>
              <a:off x="4334905" y="3282696"/>
              <a:ext cx="292608" cy="292608"/>
            </a:xfrm>
            <a:custGeom>
              <a:avLst/>
              <a:gdLst/>
              <a:ahLst/>
              <a:cxnLst/>
              <a:rect l="l" t="t" r="r" b="b"/>
              <a:pathLst>
                <a:path w="635000" h="635000">
                  <a:moveTo>
                    <a:pt x="317500" y="0"/>
                  </a:moveTo>
                  <a:arcTo wR="317500" hR="317500" stAng="16200000" swAng="19008000"/>
                  <a:lnTo>
                    <a:pt x="317500" y="317500"/>
                  </a:lnTo>
                  <a:close/>
                </a:path>
                <a:path w="635000" h="635000" fill="none">
                  <a:moveTo>
                    <a:pt x="100156" y="86052"/>
                  </a:moveTo>
                  <a:arcTo wR="317500" hR="317500" stAng="13608000" swAng="2591999"/>
                </a:path>
              </a:pathLst>
            </a:custGeom>
            <a:grpFill/>
            <a:ln w="19050" cmpd="sng">
              <a:solidFill>
                <a:schemeClr val="accent2"/>
              </a:solidFill>
            </a:ln>
          </p:spPr>
          <p:txBody>
            <a:bodyPr/>
            <a:lstStyle/>
            <a:p>
              <a:endParaRPr lang="en-US" dirty="0"/>
            </a:p>
          </p:txBody>
        </p:sp>
        <p:sp>
          <p:nvSpPr>
            <p:cNvPr id="139" name="Harvey 89/100 [89]" hidden="1">
              <a:extLst>
                <a:ext uri="{FF2B5EF4-FFF2-40B4-BE49-F238E27FC236}">
                  <a16:creationId xmlns:a16="http://schemas.microsoft.com/office/drawing/2014/main" xmlns="" id="{0850D05B-A5F1-4DF2-BE72-115B6768BE60}"/>
                </a:ext>
              </a:extLst>
            </p:cNvPr>
            <p:cNvSpPr>
              <a:spLocks noChangeAspect="1"/>
            </p:cNvSpPr>
            <p:nvPr>
              <p:custDataLst>
                <p:tags r:id="rId107"/>
              </p:custDataLst>
            </p:nvPr>
          </p:nvSpPr>
          <p:spPr>
            <a:xfrm>
              <a:off x="4334905" y="3282696"/>
              <a:ext cx="292608" cy="292608"/>
            </a:xfrm>
            <a:custGeom>
              <a:avLst/>
              <a:gdLst/>
              <a:ahLst/>
              <a:cxnLst/>
              <a:rect l="l" t="t" r="r" b="b"/>
              <a:pathLst>
                <a:path w="635000" h="635000">
                  <a:moveTo>
                    <a:pt x="317500" y="0"/>
                  </a:moveTo>
                  <a:arcTo wR="317500" hR="317500" stAng="16200000" swAng="19224000"/>
                  <a:lnTo>
                    <a:pt x="317500" y="317500"/>
                  </a:lnTo>
                  <a:close/>
                </a:path>
                <a:path w="635000" h="635000" fill="none">
                  <a:moveTo>
                    <a:pt x="115117" y="72862"/>
                  </a:moveTo>
                  <a:arcTo wR="317500" hR="317500" stAng="13823999" swAng="2375999"/>
                </a:path>
              </a:pathLst>
            </a:custGeom>
            <a:grpFill/>
            <a:ln w="19050" cmpd="sng">
              <a:solidFill>
                <a:schemeClr val="accent2"/>
              </a:solidFill>
            </a:ln>
          </p:spPr>
          <p:txBody>
            <a:bodyPr/>
            <a:lstStyle/>
            <a:p>
              <a:endParaRPr lang="en-US" dirty="0"/>
            </a:p>
          </p:txBody>
        </p:sp>
        <p:sp>
          <p:nvSpPr>
            <p:cNvPr id="140" name="Harvey 90/100 [90]" hidden="1">
              <a:extLst>
                <a:ext uri="{FF2B5EF4-FFF2-40B4-BE49-F238E27FC236}">
                  <a16:creationId xmlns:a16="http://schemas.microsoft.com/office/drawing/2014/main" xmlns="" id="{D37E5497-C2F8-493B-BE7A-6237593E394E}"/>
                </a:ext>
              </a:extLst>
            </p:cNvPr>
            <p:cNvSpPr>
              <a:spLocks noChangeAspect="1"/>
            </p:cNvSpPr>
            <p:nvPr>
              <p:custDataLst>
                <p:tags r:id="rId108"/>
              </p:custDataLst>
            </p:nvPr>
          </p:nvSpPr>
          <p:spPr>
            <a:xfrm>
              <a:off x="4334905" y="3282696"/>
              <a:ext cx="292608" cy="292608"/>
            </a:xfrm>
            <a:custGeom>
              <a:avLst/>
              <a:gdLst/>
              <a:ahLst/>
              <a:cxnLst/>
              <a:rect l="l" t="t" r="r" b="b"/>
              <a:pathLst>
                <a:path w="635000" h="635000">
                  <a:moveTo>
                    <a:pt x="317500" y="0"/>
                  </a:moveTo>
                  <a:arcTo wR="317500" hR="317500" stAng="16200000" swAng="19440000"/>
                  <a:lnTo>
                    <a:pt x="317500" y="317500"/>
                  </a:lnTo>
                  <a:close/>
                </a:path>
                <a:path w="635000" h="635000" fill="none">
                  <a:moveTo>
                    <a:pt x="130878" y="60637"/>
                  </a:moveTo>
                  <a:arcTo wR="317500" hR="317500" stAng="14040000" swAng="2159999"/>
                </a:path>
              </a:pathLst>
            </a:custGeom>
            <a:grpFill/>
            <a:ln w="19050" cmpd="sng">
              <a:solidFill>
                <a:schemeClr val="accent2"/>
              </a:solidFill>
            </a:ln>
          </p:spPr>
          <p:txBody>
            <a:bodyPr/>
            <a:lstStyle/>
            <a:p>
              <a:endParaRPr lang="en-US" dirty="0"/>
            </a:p>
          </p:txBody>
        </p:sp>
        <p:sp>
          <p:nvSpPr>
            <p:cNvPr id="141" name="Harvey 91/100 [91]" hidden="1">
              <a:extLst>
                <a:ext uri="{FF2B5EF4-FFF2-40B4-BE49-F238E27FC236}">
                  <a16:creationId xmlns:a16="http://schemas.microsoft.com/office/drawing/2014/main" xmlns="" id="{7C256B67-028D-417A-BF9E-950DCD694CF2}"/>
                </a:ext>
              </a:extLst>
            </p:cNvPr>
            <p:cNvSpPr>
              <a:spLocks noChangeAspect="1"/>
            </p:cNvSpPr>
            <p:nvPr>
              <p:custDataLst>
                <p:tags r:id="rId109"/>
              </p:custDataLst>
            </p:nvPr>
          </p:nvSpPr>
          <p:spPr>
            <a:xfrm>
              <a:off x="4334905" y="3282696"/>
              <a:ext cx="292608" cy="292608"/>
            </a:xfrm>
            <a:custGeom>
              <a:avLst/>
              <a:gdLst/>
              <a:ahLst/>
              <a:cxnLst/>
              <a:rect l="l" t="t" r="r" b="b"/>
              <a:pathLst>
                <a:path w="635000" h="635000">
                  <a:moveTo>
                    <a:pt x="317500" y="0"/>
                  </a:moveTo>
                  <a:arcTo wR="317500" hR="317500" stAng="16200000" swAng="19656000"/>
                  <a:lnTo>
                    <a:pt x="317500" y="317500"/>
                  </a:lnTo>
                  <a:close/>
                </a:path>
                <a:path w="635000" h="635000" fill="none">
                  <a:moveTo>
                    <a:pt x="147374" y="49425"/>
                  </a:moveTo>
                  <a:arcTo wR="317500" hR="317500" stAng="14256000" swAng="1943999"/>
                </a:path>
              </a:pathLst>
            </a:custGeom>
            <a:grpFill/>
            <a:ln w="19050" cmpd="sng">
              <a:solidFill>
                <a:schemeClr val="accent2"/>
              </a:solidFill>
            </a:ln>
          </p:spPr>
          <p:txBody>
            <a:bodyPr/>
            <a:lstStyle/>
            <a:p>
              <a:endParaRPr lang="en-US" dirty="0"/>
            </a:p>
          </p:txBody>
        </p:sp>
        <p:sp>
          <p:nvSpPr>
            <p:cNvPr id="142" name="Harvey 92/100 [92]" hidden="1">
              <a:extLst>
                <a:ext uri="{FF2B5EF4-FFF2-40B4-BE49-F238E27FC236}">
                  <a16:creationId xmlns:a16="http://schemas.microsoft.com/office/drawing/2014/main" xmlns="" id="{90115D0F-8E12-492E-9494-96B5D3C111AB}"/>
                </a:ext>
              </a:extLst>
            </p:cNvPr>
            <p:cNvSpPr>
              <a:spLocks noChangeAspect="1"/>
            </p:cNvSpPr>
            <p:nvPr>
              <p:custDataLst>
                <p:tags r:id="rId110"/>
              </p:custDataLst>
            </p:nvPr>
          </p:nvSpPr>
          <p:spPr>
            <a:xfrm>
              <a:off x="4334905" y="3282696"/>
              <a:ext cx="292608" cy="292608"/>
            </a:xfrm>
            <a:custGeom>
              <a:avLst/>
              <a:gdLst/>
              <a:ahLst/>
              <a:cxnLst/>
              <a:rect l="l" t="t" r="r" b="b"/>
              <a:pathLst>
                <a:path w="635000" h="635000">
                  <a:moveTo>
                    <a:pt x="317500" y="0"/>
                  </a:moveTo>
                  <a:arcTo wR="317500" hR="317500" stAng="16200000" swAng="19872000"/>
                  <a:lnTo>
                    <a:pt x="317500" y="317500"/>
                  </a:lnTo>
                  <a:close/>
                </a:path>
                <a:path w="635000" h="635000" fill="none">
                  <a:moveTo>
                    <a:pt x="164543" y="39272"/>
                  </a:moveTo>
                  <a:arcTo wR="317500" hR="317500" stAng="14472000" swAng="1727999"/>
                </a:path>
              </a:pathLst>
            </a:custGeom>
            <a:grpFill/>
            <a:ln w="19050" cmpd="sng">
              <a:solidFill>
                <a:schemeClr val="accent2"/>
              </a:solidFill>
            </a:ln>
          </p:spPr>
          <p:txBody>
            <a:bodyPr/>
            <a:lstStyle/>
            <a:p>
              <a:endParaRPr lang="en-US" dirty="0"/>
            </a:p>
          </p:txBody>
        </p:sp>
        <p:sp>
          <p:nvSpPr>
            <p:cNvPr id="143" name="Harvey 93/100 [93]" hidden="1">
              <a:extLst>
                <a:ext uri="{FF2B5EF4-FFF2-40B4-BE49-F238E27FC236}">
                  <a16:creationId xmlns:a16="http://schemas.microsoft.com/office/drawing/2014/main" xmlns="" id="{475AE4EB-8026-4D3E-AE9A-005A809A00C6}"/>
                </a:ext>
              </a:extLst>
            </p:cNvPr>
            <p:cNvSpPr>
              <a:spLocks noChangeAspect="1"/>
            </p:cNvSpPr>
            <p:nvPr>
              <p:custDataLst>
                <p:tags r:id="rId111"/>
              </p:custDataLst>
            </p:nvPr>
          </p:nvSpPr>
          <p:spPr>
            <a:xfrm>
              <a:off x="4334905" y="3282696"/>
              <a:ext cx="292608" cy="292608"/>
            </a:xfrm>
            <a:custGeom>
              <a:avLst/>
              <a:gdLst/>
              <a:ahLst/>
              <a:cxnLst/>
              <a:rect l="l" t="t" r="r" b="b"/>
              <a:pathLst>
                <a:path w="635000" h="635000">
                  <a:moveTo>
                    <a:pt x="317500" y="0"/>
                  </a:moveTo>
                  <a:arcTo wR="317500" hR="317500" stAng="16200000" swAng="20088000"/>
                  <a:lnTo>
                    <a:pt x="317500" y="317500"/>
                  </a:lnTo>
                  <a:close/>
                </a:path>
                <a:path w="635000" h="635000" fill="none">
                  <a:moveTo>
                    <a:pt x="182315" y="30217"/>
                  </a:moveTo>
                  <a:arcTo wR="317500" hR="317500" stAng="14688000" swAng="1511999"/>
                </a:path>
              </a:pathLst>
            </a:custGeom>
            <a:grpFill/>
            <a:ln w="19050" cmpd="sng">
              <a:solidFill>
                <a:schemeClr val="accent2"/>
              </a:solidFill>
            </a:ln>
          </p:spPr>
          <p:txBody>
            <a:bodyPr/>
            <a:lstStyle/>
            <a:p>
              <a:endParaRPr lang="en-US" dirty="0"/>
            </a:p>
          </p:txBody>
        </p:sp>
        <p:sp>
          <p:nvSpPr>
            <p:cNvPr id="144" name="Harvey 94/100 [94]" hidden="1">
              <a:extLst>
                <a:ext uri="{FF2B5EF4-FFF2-40B4-BE49-F238E27FC236}">
                  <a16:creationId xmlns:a16="http://schemas.microsoft.com/office/drawing/2014/main" xmlns="" id="{E1AEC727-5D60-487A-811D-3044852AFEE8}"/>
                </a:ext>
              </a:extLst>
            </p:cNvPr>
            <p:cNvSpPr>
              <a:spLocks noChangeAspect="1"/>
            </p:cNvSpPr>
            <p:nvPr>
              <p:custDataLst>
                <p:tags r:id="rId112"/>
              </p:custDataLst>
            </p:nvPr>
          </p:nvSpPr>
          <p:spPr>
            <a:xfrm>
              <a:off x="4334905" y="3282696"/>
              <a:ext cx="292608" cy="292608"/>
            </a:xfrm>
            <a:custGeom>
              <a:avLst/>
              <a:gdLst/>
              <a:ahLst/>
              <a:cxnLst/>
              <a:rect l="l" t="t" r="r" b="b"/>
              <a:pathLst>
                <a:path w="635000" h="635000">
                  <a:moveTo>
                    <a:pt x="317500" y="0"/>
                  </a:moveTo>
                  <a:arcTo wR="317500" hR="317500" stAng="16200000" swAng="20304000"/>
                  <a:lnTo>
                    <a:pt x="317500" y="317500"/>
                  </a:lnTo>
                  <a:close/>
                </a:path>
                <a:path w="635000" h="635000" fill="none">
                  <a:moveTo>
                    <a:pt x="200620" y="22295"/>
                  </a:moveTo>
                  <a:arcTo wR="317500" hR="317500" stAng="14903999" swAng="1296000"/>
                </a:path>
              </a:pathLst>
            </a:custGeom>
            <a:grpFill/>
            <a:ln w="19050" cmpd="sng">
              <a:solidFill>
                <a:schemeClr val="accent2"/>
              </a:solidFill>
            </a:ln>
          </p:spPr>
          <p:txBody>
            <a:bodyPr/>
            <a:lstStyle/>
            <a:p>
              <a:endParaRPr lang="en-US" dirty="0"/>
            </a:p>
          </p:txBody>
        </p:sp>
        <p:sp>
          <p:nvSpPr>
            <p:cNvPr id="145" name="Harvey 95/100 [95]" hidden="1">
              <a:extLst>
                <a:ext uri="{FF2B5EF4-FFF2-40B4-BE49-F238E27FC236}">
                  <a16:creationId xmlns:a16="http://schemas.microsoft.com/office/drawing/2014/main" xmlns="" id="{4DC5CA71-AC5E-4CE3-8599-9659DCA9B338}"/>
                </a:ext>
              </a:extLst>
            </p:cNvPr>
            <p:cNvSpPr>
              <a:spLocks noChangeAspect="1"/>
            </p:cNvSpPr>
            <p:nvPr>
              <p:custDataLst>
                <p:tags r:id="rId113"/>
              </p:custDataLst>
            </p:nvPr>
          </p:nvSpPr>
          <p:spPr>
            <a:xfrm>
              <a:off x="4334905" y="3282696"/>
              <a:ext cx="292608" cy="292608"/>
            </a:xfrm>
            <a:custGeom>
              <a:avLst/>
              <a:gdLst/>
              <a:ahLst/>
              <a:cxnLst/>
              <a:rect l="l" t="t" r="r" b="b"/>
              <a:pathLst>
                <a:path w="635000" h="635000">
                  <a:moveTo>
                    <a:pt x="317500" y="0"/>
                  </a:moveTo>
                  <a:arcTo wR="317500" hR="317500" stAng="16200000" swAng="20520000"/>
                  <a:lnTo>
                    <a:pt x="317500" y="317500"/>
                  </a:lnTo>
                  <a:close/>
                </a:path>
                <a:path w="635000" h="635000" fill="none">
                  <a:moveTo>
                    <a:pt x="219387" y="15539"/>
                  </a:moveTo>
                  <a:arcTo wR="317500" hR="317500" stAng="15120000" swAng="1080000"/>
                </a:path>
              </a:pathLst>
            </a:custGeom>
            <a:grpFill/>
            <a:ln w="19050" cmpd="sng">
              <a:solidFill>
                <a:schemeClr val="accent2"/>
              </a:solidFill>
            </a:ln>
          </p:spPr>
          <p:txBody>
            <a:bodyPr/>
            <a:lstStyle/>
            <a:p>
              <a:endParaRPr lang="en-US" dirty="0"/>
            </a:p>
          </p:txBody>
        </p:sp>
        <p:sp>
          <p:nvSpPr>
            <p:cNvPr id="147" name="Harvey 96/100 [96]" hidden="1">
              <a:extLst>
                <a:ext uri="{FF2B5EF4-FFF2-40B4-BE49-F238E27FC236}">
                  <a16:creationId xmlns:a16="http://schemas.microsoft.com/office/drawing/2014/main" xmlns="" id="{02B169BD-62A9-4406-90CD-2F27A408849F}"/>
                </a:ext>
              </a:extLst>
            </p:cNvPr>
            <p:cNvSpPr>
              <a:spLocks noChangeAspect="1"/>
            </p:cNvSpPr>
            <p:nvPr>
              <p:custDataLst>
                <p:tags r:id="rId114"/>
              </p:custDataLst>
            </p:nvPr>
          </p:nvSpPr>
          <p:spPr>
            <a:xfrm>
              <a:off x="4334905" y="3282696"/>
              <a:ext cx="292608" cy="292608"/>
            </a:xfrm>
            <a:custGeom>
              <a:avLst/>
              <a:gdLst/>
              <a:ahLst/>
              <a:cxnLst/>
              <a:rect l="l" t="t" r="r" b="b"/>
              <a:pathLst>
                <a:path w="635000" h="635000">
                  <a:moveTo>
                    <a:pt x="317500" y="0"/>
                  </a:moveTo>
                  <a:arcTo wR="317500" hR="317500" stAng="16200000" swAng="20735999"/>
                  <a:lnTo>
                    <a:pt x="317500" y="317500"/>
                  </a:lnTo>
                  <a:close/>
                </a:path>
                <a:path w="635000" h="635000" fill="none">
                  <a:moveTo>
                    <a:pt x="238540" y="9974"/>
                  </a:moveTo>
                  <a:arcTo wR="317500" hR="317500" stAng="15335999" swAng="864000"/>
                </a:path>
              </a:pathLst>
            </a:custGeom>
            <a:grpFill/>
            <a:ln w="19050" cmpd="sng">
              <a:solidFill>
                <a:schemeClr val="accent2"/>
              </a:solidFill>
            </a:ln>
          </p:spPr>
          <p:txBody>
            <a:bodyPr/>
            <a:lstStyle/>
            <a:p>
              <a:endParaRPr lang="en-US" dirty="0"/>
            </a:p>
          </p:txBody>
        </p:sp>
        <p:sp>
          <p:nvSpPr>
            <p:cNvPr id="148" name="Harvey 97/100 [97]" hidden="1">
              <a:extLst>
                <a:ext uri="{FF2B5EF4-FFF2-40B4-BE49-F238E27FC236}">
                  <a16:creationId xmlns:a16="http://schemas.microsoft.com/office/drawing/2014/main" xmlns="" id="{66EC144D-A72B-437C-AABF-6B3AE6258344}"/>
                </a:ext>
              </a:extLst>
            </p:cNvPr>
            <p:cNvSpPr>
              <a:spLocks noChangeAspect="1"/>
            </p:cNvSpPr>
            <p:nvPr>
              <p:custDataLst>
                <p:tags r:id="rId115"/>
              </p:custDataLst>
            </p:nvPr>
          </p:nvSpPr>
          <p:spPr>
            <a:xfrm>
              <a:off x="4334905" y="3282696"/>
              <a:ext cx="292608" cy="292608"/>
            </a:xfrm>
            <a:custGeom>
              <a:avLst/>
              <a:gdLst/>
              <a:ahLst/>
              <a:cxnLst/>
              <a:rect l="l" t="t" r="r" b="b"/>
              <a:pathLst>
                <a:path w="635000" h="635000">
                  <a:moveTo>
                    <a:pt x="317500" y="0"/>
                  </a:moveTo>
                  <a:arcTo wR="317500" hR="317500" stAng="16200000" swAng="20952000"/>
                  <a:lnTo>
                    <a:pt x="317500" y="317500"/>
                  </a:lnTo>
                  <a:close/>
                </a:path>
                <a:path w="635000" h="635000" fill="none">
                  <a:moveTo>
                    <a:pt x="258006" y="5623"/>
                  </a:moveTo>
                  <a:arcTo wR="317500" hR="317500" stAng="15552000" swAng="648000"/>
                </a:path>
              </a:pathLst>
            </a:custGeom>
            <a:grpFill/>
            <a:ln w="19050" cmpd="sng">
              <a:solidFill>
                <a:schemeClr val="accent2"/>
              </a:solidFill>
            </a:ln>
          </p:spPr>
          <p:txBody>
            <a:bodyPr/>
            <a:lstStyle/>
            <a:p>
              <a:endParaRPr lang="en-US" dirty="0"/>
            </a:p>
          </p:txBody>
        </p:sp>
        <p:sp>
          <p:nvSpPr>
            <p:cNvPr id="149" name="Harvey 98/100 [98]" hidden="1">
              <a:extLst>
                <a:ext uri="{FF2B5EF4-FFF2-40B4-BE49-F238E27FC236}">
                  <a16:creationId xmlns:a16="http://schemas.microsoft.com/office/drawing/2014/main" xmlns="" id="{3FD9AB3C-C73B-4ADF-AAFC-CF4E1238F6E0}"/>
                </a:ext>
              </a:extLst>
            </p:cNvPr>
            <p:cNvSpPr>
              <a:spLocks noChangeAspect="1"/>
            </p:cNvSpPr>
            <p:nvPr>
              <p:custDataLst>
                <p:tags r:id="rId116"/>
              </p:custDataLst>
            </p:nvPr>
          </p:nvSpPr>
          <p:spPr>
            <a:xfrm>
              <a:off x="4334905" y="3282696"/>
              <a:ext cx="292608" cy="292608"/>
            </a:xfrm>
            <a:custGeom>
              <a:avLst/>
              <a:gdLst/>
              <a:ahLst/>
              <a:cxnLst/>
              <a:rect l="l" t="t" r="r" b="b"/>
              <a:pathLst>
                <a:path w="635000" h="635000">
                  <a:moveTo>
                    <a:pt x="317500" y="0"/>
                  </a:moveTo>
                  <a:arcTo wR="317500" hR="317500" stAng="16200000" swAng="21168000"/>
                  <a:lnTo>
                    <a:pt x="317500" y="317500"/>
                  </a:lnTo>
                  <a:close/>
                </a:path>
                <a:path w="635000" h="635000" fill="none">
                  <a:moveTo>
                    <a:pt x="277706" y="2503"/>
                  </a:moveTo>
                  <a:arcTo wR="317500" hR="317500" stAng="15768000" swAng="432000"/>
                </a:path>
              </a:pathLst>
            </a:custGeom>
            <a:grpFill/>
            <a:ln w="19050" cmpd="sng">
              <a:solidFill>
                <a:schemeClr val="accent2"/>
              </a:solidFill>
            </a:ln>
          </p:spPr>
          <p:txBody>
            <a:bodyPr/>
            <a:lstStyle/>
            <a:p>
              <a:endParaRPr lang="en-US" dirty="0"/>
            </a:p>
          </p:txBody>
        </p:sp>
        <p:sp>
          <p:nvSpPr>
            <p:cNvPr id="150" name="Harvey 99/100 [99]" hidden="1">
              <a:extLst>
                <a:ext uri="{FF2B5EF4-FFF2-40B4-BE49-F238E27FC236}">
                  <a16:creationId xmlns:a16="http://schemas.microsoft.com/office/drawing/2014/main" xmlns="" id="{EDA506CF-2E87-41DD-B763-D8008A9A3614}"/>
                </a:ext>
              </a:extLst>
            </p:cNvPr>
            <p:cNvSpPr>
              <a:spLocks noChangeAspect="1"/>
            </p:cNvSpPr>
            <p:nvPr>
              <p:custDataLst>
                <p:tags r:id="rId117"/>
              </p:custDataLst>
            </p:nvPr>
          </p:nvSpPr>
          <p:spPr>
            <a:xfrm>
              <a:off x="4334905" y="3282696"/>
              <a:ext cx="292608" cy="292608"/>
            </a:xfrm>
            <a:custGeom>
              <a:avLst/>
              <a:gdLst/>
              <a:ahLst/>
              <a:cxnLst/>
              <a:rect l="l" t="t" r="r" b="b"/>
              <a:pathLst>
                <a:path w="635000" h="635000">
                  <a:moveTo>
                    <a:pt x="317500" y="0"/>
                  </a:moveTo>
                  <a:arcTo wR="317500" hR="317500" stAng="16200000" swAng="21384000"/>
                  <a:lnTo>
                    <a:pt x="317500" y="317500"/>
                  </a:lnTo>
                  <a:close/>
                </a:path>
                <a:path w="635000" h="635000" fill="none">
                  <a:moveTo>
                    <a:pt x="297564" y="626"/>
                  </a:moveTo>
                  <a:arcTo wR="317500" hR="317500" stAng="15983999" swAng="216000"/>
                </a:path>
              </a:pathLst>
            </a:custGeom>
            <a:grpFill/>
            <a:ln w="19050" cmpd="sng">
              <a:solidFill>
                <a:schemeClr val="accent2"/>
              </a:solidFill>
            </a:ln>
          </p:spPr>
          <p:txBody>
            <a:bodyPr/>
            <a:lstStyle/>
            <a:p>
              <a:endParaRPr lang="en-US" dirty="0"/>
            </a:p>
          </p:txBody>
        </p:sp>
        <p:sp>
          <p:nvSpPr>
            <p:cNvPr id="153" name="Harvey 100/100 [100]" hidden="1">
              <a:extLst>
                <a:ext uri="{FF2B5EF4-FFF2-40B4-BE49-F238E27FC236}">
                  <a16:creationId xmlns:a16="http://schemas.microsoft.com/office/drawing/2014/main" xmlns="" id="{83B4E271-BC38-47D9-AC5F-679941407376}"/>
                </a:ext>
              </a:extLst>
            </p:cNvPr>
            <p:cNvSpPr>
              <a:spLocks noChangeAspect="1"/>
            </p:cNvSpPr>
            <p:nvPr>
              <p:custDataLst>
                <p:tags r:id="rId118"/>
              </p:custDataLst>
            </p:nvPr>
          </p:nvSpPr>
          <p:spPr>
            <a:xfrm>
              <a:off x="4334905" y="3282696"/>
              <a:ext cx="292608" cy="292608"/>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txBody>
            <a:bodyPr/>
            <a:lstStyle/>
            <a:p>
              <a:endParaRPr lang="en-US" dirty="0"/>
            </a:p>
          </p:txBody>
        </p:sp>
      </p:grpSp>
      <p:sp>
        <p:nvSpPr>
          <p:cNvPr id="156" name="text" descr="{&quot;templafy&quot;:{&quot;id&quot;:&quot;a6cebcce-9b2a-4fba-95b4-bdef9fe69a4b&quot;}}" hidden="1" title="text">
            <a:extLst>
              <a:ext uri="{FF2B5EF4-FFF2-40B4-BE49-F238E27FC236}">
                <a16:creationId xmlns:a16="http://schemas.microsoft.com/office/drawing/2014/main" xmlns="" id="{4A0ECF2A-95D0-4F12-9494-539BD853C463}"/>
              </a:ext>
            </a:extLst>
          </p:cNvPr>
          <p:cNvSpPr txBox="1"/>
          <p:nvPr userDrawn="1"/>
        </p:nvSpPr>
        <p:spPr>
          <a:xfrm>
            <a:off x="3193083" y="7296778"/>
            <a:ext cx="7056784" cy="96970"/>
          </a:xfrm>
          <a:prstGeom prst="rect">
            <a:avLst/>
          </a:prstGeom>
          <a:noFill/>
          <a:ln>
            <a:noFill/>
          </a:ln>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ctr">
              <a:buFontTx/>
              <a:buNone/>
            </a:pPr>
            <a:r>
              <a:rPr lang="en-US" sz="800" i="0" dirty="0">
                <a:solidFill>
                  <a:schemeClr val="tx2"/>
                </a:solidFill>
                <a:latin typeface="+mj-lt"/>
              </a:rPr>
              <a:t>Internal  </a:t>
            </a:r>
          </a:p>
        </p:txBody>
      </p:sp>
      <p:sp>
        <p:nvSpPr>
          <p:cNvPr id="154" name="TextBox" hidden="1">
            <a:extLst>
              <a:ext uri="{FF2B5EF4-FFF2-40B4-BE49-F238E27FC236}">
                <a16:creationId xmlns:a16="http://schemas.microsoft.com/office/drawing/2014/main" xmlns="" id="{F0D3DFB6-6F70-49D4-A467-486FFBCB10A8}"/>
              </a:ext>
            </a:extLst>
          </p:cNvPr>
          <p:cNvSpPr txBox="1">
            <a:spLocks/>
          </p:cNvSpPr>
          <p:nvPr userDrawn="1"/>
        </p:nvSpPr>
        <p:spPr>
          <a:xfrm>
            <a:off x="10105852" y="1369263"/>
            <a:ext cx="2904548" cy="5760000"/>
          </a:xfrm>
          <a:prstGeom prst="rect">
            <a:avLst/>
          </a:prstGeom>
        </p:spPr>
        <p:txBody>
          <a:bodyPr vert="horz" lIns="0" tIns="0" rIns="0" bIns="0" rtlCol="0">
            <a:noAutofit/>
          </a:bodyPr>
          <a:lst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sz="2000" b="1" i="0" kern="1200">
                <a:solidFill>
                  <a:schemeClr val="accent2"/>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sz="2000" kern="120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a:lstStyle>
          <a:p>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61" name="Title Placeholder 1">
            <a:extLst>
              <a:ext uri="{FF2B5EF4-FFF2-40B4-BE49-F238E27FC236}">
                <a16:creationId xmlns:a16="http://schemas.microsoft.com/office/drawing/2014/main" xmlns="" id="{03A1E60C-ED04-4688-9190-A34B19D4D09A}"/>
              </a:ext>
            </a:extLst>
          </p:cNvPr>
          <p:cNvSpPr>
            <a:spLocks noGrp="1"/>
          </p:cNvSpPr>
          <p:nvPr>
            <p:ph type="title"/>
          </p:nvPr>
        </p:nvSpPr>
        <p:spPr>
          <a:xfrm>
            <a:off x="432275" y="403225"/>
            <a:ext cx="10628835" cy="384914"/>
          </a:xfrm>
          <a:prstGeom prst="rect">
            <a:avLst/>
          </a:prstGeom>
        </p:spPr>
        <p:txBody>
          <a:bodyPr vert="horz" lIns="91440" tIns="45720" rIns="91440" bIns="45720" rtlCol="0" anchor="ctr">
            <a:normAutofit/>
          </a:bodyPr>
          <a:lstStyle/>
          <a:p>
            <a:r>
              <a:rPr lang="en-US" dirty="0"/>
              <a:t>Click to add title style</a:t>
            </a:r>
            <a:endParaRPr lang="en-IN" dirty="0"/>
          </a:p>
        </p:txBody>
      </p:sp>
      <p:pic>
        <p:nvPicPr>
          <p:cNvPr id="164" name="Graphic 163">
            <a:extLst>
              <a:ext uri="{FF2B5EF4-FFF2-40B4-BE49-F238E27FC236}">
                <a16:creationId xmlns:a16="http://schemas.microsoft.com/office/drawing/2014/main" xmlns="" id="{25DD594A-F878-4D26-9CF2-405279373BC3}"/>
              </a:ext>
            </a:extLst>
          </p:cNvPr>
          <p:cNvPicPr>
            <a:picLocks noChangeAspect="1"/>
          </p:cNvPicPr>
          <p:nvPr userDrawn="1"/>
        </p:nvPicPr>
        <p:blipFill>
          <a:blip r:embed="rId138">
            <a:extLst>
              <a:ext uri="{96DAC541-7B7A-43D3-8B79-37D633B846F1}">
                <asvg:svgBlip xmlns:asvg="http://schemas.microsoft.com/office/drawing/2016/SVG/main" xmlns="" r:embed="rId139"/>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725199627"/>
      </p:ext>
    </p:extLst>
  </p:cSld>
  <p:clrMap bg1="lt1" tx1="dk1" bg2="lt2" tx2="dk2" accent1="accent1" accent2="accent2" accent3="accent3" accent4="accent4" accent5="accent5" accent6="accent6" hlink="hlink" folHlink="folHlink"/>
  <p:sldLayoutIdLst>
    <p:sldLayoutId id="2147483667" r:id="rId1"/>
    <p:sldLayoutId id="2147483687" r:id="rId2"/>
    <p:sldLayoutId id="2147483680" r:id="rId3"/>
    <p:sldLayoutId id="2147483688" r:id="rId4"/>
    <p:sldLayoutId id="2147483689" r:id="rId5"/>
    <p:sldLayoutId id="2147483690" r:id="rId6"/>
    <p:sldLayoutId id="2147483691" r:id="rId7"/>
    <p:sldLayoutId id="2147483692" r:id="rId8"/>
    <p:sldLayoutId id="2147483693" r:id="rId9"/>
    <p:sldLayoutId id="2147483670" r:id="rId10"/>
    <p:sldLayoutId id="2147483681" r:id="rId11"/>
    <p:sldLayoutId id="2147483683" r:id="rId12"/>
  </p:sldLayoutIdLst>
  <p:hf sldNum="0" hdr="0" ftr="0" dt="0"/>
  <p:txStyles>
    <p:titleStyle>
      <a:lvl1pPr algn="l" defTabSz="1267212" rtl="0" eaLnBrk="1" latinLnBrk="0" hangingPunct="1">
        <a:lnSpc>
          <a:spcPct val="100000"/>
        </a:lnSpc>
        <a:spcBef>
          <a:spcPct val="0"/>
        </a:spcBef>
        <a:buNone/>
        <a:defRPr sz="2400" b="1" kern="1200">
          <a:solidFill>
            <a:schemeClr val="tx2"/>
          </a:solidFill>
          <a:latin typeface="+mj-lt"/>
          <a:ea typeface="+mj-ea"/>
          <a:cs typeface="+mj-cs"/>
        </a:defRPr>
      </a:lvl1pPr>
    </p:titleStyle>
    <p:body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sz="2000" b="1" i="0" kern="1200">
          <a:solidFill>
            <a:schemeClr val="accent2"/>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sz="2000" kern="120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p:bodyStyle>
    <p:otherStyle>
      <a:defPPr>
        <a:defRPr lang="en-US"/>
      </a:defPPr>
      <a:lvl1pPr marL="0" indent="0" algn="l" defTabSz="1593012" rtl="0" eaLnBrk="1" latinLnBrk="0" hangingPunct="1">
        <a:lnSpc>
          <a:spcPct val="110000"/>
        </a:lnSpc>
        <a:spcBef>
          <a:spcPts val="1760"/>
        </a:spcBef>
        <a:spcAft>
          <a:spcPts val="754"/>
        </a:spcAft>
        <a:buFont typeface="Source Sans Pro" panose="020B0604020202020204" pitchFamily="34" charset="0"/>
        <a:buNone/>
        <a:defRPr sz="2011" i="0" kern="1200">
          <a:solidFill>
            <a:schemeClr val="accent2"/>
          </a:solidFill>
          <a:latin typeface="Source Sans Pro" panose="020B0603030403020204"/>
          <a:ea typeface="+mn-ea"/>
          <a:cs typeface="+mn-cs"/>
        </a:defRPr>
      </a:lvl1pPr>
      <a:lvl2pPr marL="0" indent="0" algn="l" defTabSz="1593012" rtl="0" eaLnBrk="1" latinLnBrk="0" hangingPunct="1">
        <a:lnSpc>
          <a:spcPct val="110000"/>
        </a:lnSpc>
        <a:spcBef>
          <a:spcPts val="0"/>
        </a:spcBef>
        <a:spcAft>
          <a:spcPts val="754"/>
        </a:spcAft>
        <a:buFont typeface="Source Sans Pro" panose="020B0604020202020204" pitchFamily="34" charset="0"/>
        <a:buNone/>
        <a:defRPr sz="2011" kern="1200">
          <a:solidFill>
            <a:schemeClr val="tx1"/>
          </a:solidFill>
          <a:latin typeface="Source Sans Pro" panose="020B0403030403020204" pitchFamily="34" charset="0"/>
          <a:ea typeface="+mn-ea"/>
          <a:cs typeface="+mn-cs"/>
        </a:defRPr>
      </a:lvl2pPr>
      <a:lvl3pPr marL="271534" indent="-271534" algn="l" defTabSz="1593012" rtl="0" eaLnBrk="1" latinLnBrk="0" hangingPunct="1">
        <a:lnSpc>
          <a:spcPct val="110000"/>
        </a:lnSpc>
        <a:spcBef>
          <a:spcPts val="0"/>
        </a:spcBef>
        <a:spcAft>
          <a:spcPts val="754"/>
        </a:spcAft>
        <a:buClr>
          <a:schemeClr val="tx1"/>
        </a:buClr>
        <a:buSzPct val="75000"/>
        <a:buFont typeface="Wingdings" panose="02000505000000020004" pitchFamily="50" charset="0"/>
        <a:buChar char="•"/>
        <a:defRPr lang="en-US" sz="2011" i="0" kern="1200" dirty="0">
          <a:solidFill>
            <a:schemeClr val="tx1"/>
          </a:solidFill>
          <a:latin typeface="Source Sans Pro" panose="020B0403030403020204" pitchFamily="34" charset="0"/>
          <a:ea typeface="+mn-ea"/>
          <a:cs typeface="+mn-cs"/>
        </a:defRPr>
      </a:lvl3pPr>
      <a:lvl4pPr marL="543067" indent="-271534" algn="l" defTabSz="1593012" rtl="0" eaLnBrk="1" latinLnBrk="0" hangingPunct="1">
        <a:lnSpc>
          <a:spcPct val="110000"/>
        </a:lnSpc>
        <a:spcBef>
          <a:spcPts val="0"/>
        </a:spcBef>
        <a:spcAft>
          <a:spcPts val="754"/>
        </a:spcAft>
        <a:buClr>
          <a:schemeClr val="tx1"/>
        </a:buClr>
        <a:buSzPct val="60000"/>
        <a:buFont typeface="Wingdings" panose="05000000000000000000" pitchFamily="2" charset="2"/>
        <a:buChar char="l"/>
        <a:defRPr lang="en-US" sz="1509" kern="1200" dirty="0">
          <a:solidFill>
            <a:schemeClr val="tx1"/>
          </a:solidFill>
          <a:latin typeface="Source Sans Pro" panose="020B0403030403020204" pitchFamily="34" charset="0"/>
          <a:ea typeface="+mn-ea"/>
          <a:cs typeface="+mn-cs"/>
        </a:defRPr>
      </a:lvl4pPr>
      <a:lvl5pPr marL="814601" indent="-271534" algn="l" defTabSz="1593012" rtl="0" eaLnBrk="1" latinLnBrk="0" hangingPunct="1">
        <a:lnSpc>
          <a:spcPct val="110000"/>
        </a:lnSpc>
        <a:spcBef>
          <a:spcPts val="0"/>
        </a:spcBef>
        <a:spcAft>
          <a:spcPts val="754"/>
        </a:spcAft>
        <a:buClr>
          <a:schemeClr val="tx1"/>
        </a:buClr>
        <a:buSzPct val="60000"/>
        <a:buFont typeface="Wingdings" panose="05000000000000000000" pitchFamily="2" charset="2"/>
        <a:buChar char="l"/>
        <a:defRPr lang="en-US" sz="1383" kern="1200" baseline="0" dirty="0">
          <a:solidFill>
            <a:schemeClr val="tx1"/>
          </a:solidFill>
          <a:latin typeface="Source Sans Pro" panose="020B0403030403020204" pitchFamily="34" charset="0"/>
          <a:ea typeface="+mn-ea"/>
          <a:cs typeface="+mn-cs"/>
        </a:defRPr>
      </a:lvl5pPr>
      <a:lvl6pPr marL="0" indent="0" algn="l" defTabSz="1593012" rtl="0" eaLnBrk="1" latinLnBrk="0" hangingPunct="1">
        <a:lnSpc>
          <a:spcPct val="100000"/>
        </a:lnSpc>
        <a:spcBef>
          <a:spcPts val="1257"/>
        </a:spcBef>
        <a:spcAft>
          <a:spcPts val="251"/>
        </a:spcAft>
        <a:buClr>
          <a:schemeClr val="tx1"/>
        </a:buClr>
        <a:buSzPct val="70000"/>
        <a:buFont typeface="Wingdings" panose="05000000000000000000" pitchFamily="2" charset="2"/>
        <a:buNone/>
        <a:defRPr lang="en-US" sz="2011" i="0" kern="1200" dirty="0">
          <a:solidFill>
            <a:schemeClr val="tx1"/>
          </a:solidFill>
          <a:latin typeface="Source Sans Pro" panose="020B0603030403020204"/>
          <a:ea typeface="+mn-ea"/>
          <a:cs typeface="+mn-cs"/>
        </a:defRPr>
      </a:lvl6pPr>
      <a:lvl7pPr marL="0" indent="0" algn="l" defTabSz="1593012" rtl="0" eaLnBrk="1" latinLnBrk="0" hangingPunct="1">
        <a:lnSpc>
          <a:spcPct val="110000"/>
        </a:lnSpc>
        <a:spcBef>
          <a:spcPts val="754"/>
        </a:spcBef>
        <a:spcAft>
          <a:spcPts val="251"/>
        </a:spcAft>
        <a:buClr>
          <a:schemeClr val="tx1"/>
        </a:buClr>
        <a:buSzPct val="70000"/>
        <a:buFont typeface="Wingdings" panose="05000000000000000000" pitchFamily="2" charset="2"/>
        <a:buNone/>
        <a:defRPr lang="en-US" sz="2011" b="0" i="1" kern="1200" baseline="0" dirty="0">
          <a:solidFill>
            <a:schemeClr val="accent3"/>
          </a:solidFill>
          <a:latin typeface="Georgia" panose="02040502050405020303" pitchFamily="18" charset="0"/>
          <a:ea typeface="+mn-ea"/>
          <a:cs typeface="+mn-cs"/>
        </a:defRPr>
      </a:lvl7pPr>
      <a:lvl8pPr marL="0" indent="0" algn="l" defTabSz="1593012" rtl="0" eaLnBrk="1" latinLnBrk="0" hangingPunct="1">
        <a:lnSpc>
          <a:spcPct val="110000"/>
        </a:lnSpc>
        <a:spcBef>
          <a:spcPts val="251"/>
        </a:spcBef>
        <a:buFont typeface="Source Sans Pro" panose="020B0604020202020204" pitchFamily="34" charset="0"/>
        <a:buNone/>
        <a:tabLst/>
        <a:defRPr sz="1320" kern="1200" baseline="0">
          <a:solidFill>
            <a:schemeClr val="tx1"/>
          </a:solidFill>
          <a:latin typeface="+mj-lt"/>
          <a:ea typeface="+mn-ea"/>
          <a:cs typeface="+mn-cs"/>
        </a:defRPr>
      </a:lvl8pPr>
      <a:lvl9pPr marL="284454" indent="-284454" algn="l" defTabSz="1593012" rtl="0" eaLnBrk="1" latinLnBrk="0" hangingPunct="1">
        <a:lnSpc>
          <a:spcPct val="110000"/>
        </a:lnSpc>
        <a:spcBef>
          <a:spcPts val="0"/>
        </a:spcBef>
        <a:spcAft>
          <a:spcPts val="0"/>
        </a:spcAft>
        <a:buFont typeface="+mj-lt"/>
        <a:buAutoNum type="alphaLcParenR"/>
        <a:defRPr sz="1320" i="0" kern="1200">
          <a:solidFill>
            <a:schemeClr val="tx1"/>
          </a:solidFill>
          <a:latin typeface="Source Sans Pro" panose="020B0403030403020204" pitchFamily="34" charset="0"/>
          <a:ea typeface="+mn-ea"/>
          <a:cs typeface="+mn-cs"/>
        </a:defRPr>
      </a:lvl9pPr>
    </p:otherStyle>
  </p:txStyles>
  <p:extLst>
    <p:ext uri="{27BBF7A9-308A-43DC-89C8-2F10F3537804}">
      <p15:sldGuideLst xmlns:p15="http://schemas.microsoft.com/office/powerpoint/2012/main">
        <p15:guide id="1" pos="4234">
          <p15:clr>
            <a:srgbClr val="547EBF"/>
          </p15:clr>
        </p15:guide>
        <p15:guide id="2" pos="8196">
          <p15:clr>
            <a:srgbClr val="547EBF"/>
          </p15:clr>
        </p15:guide>
        <p15:guide id="3" pos="272">
          <p15:clr>
            <a:srgbClr val="547EBF"/>
          </p15:clr>
        </p15:guide>
        <p15:guide id="4" pos="4290">
          <p15:clr>
            <a:srgbClr val="547EBF"/>
          </p15:clr>
        </p15:guide>
        <p15:guide id="5" pos="4177">
          <p15:clr>
            <a:srgbClr val="547EBF"/>
          </p15:clr>
        </p15:guide>
        <p15:guide id="6" pos="6158">
          <p15:clr>
            <a:srgbClr val="547EBF"/>
          </p15:clr>
        </p15:guide>
        <p15:guide id="7" pos="6270">
          <p15:clr>
            <a:srgbClr val="547EBF"/>
          </p15:clr>
        </p15:guide>
        <p15:guide id="8" pos="6215">
          <p15:clr>
            <a:srgbClr val="547EBF"/>
          </p15:clr>
        </p15:guide>
        <p15:guide id="9" pos="2197">
          <p15:clr>
            <a:srgbClr val="547EBF"/>
          </p15:clr>
        </p15:guide>
        <p15:guide id="10" pos="2311">
          <p15:clr>
            <a:srgbClr val="547EBF"/>
          </p15:clr>
        </p15:guide>
        <p15:guide id="11" pos="2255">
          <p15:clr>
            <a:srgbClr val="547EBF"/>
          </p15:clr>
        </p15:guide>
        <p15:guide id="12" orient="horz" pos="4490">
          <p15:clr>
            <a:srgbClr val="547EBF"/>
          </p15:clr>
        </p15:guide>
        <p15:guide id="13" orient="horz" pos="861">
          <p15:clr>
            <a:srgbClr val="547EBF"/>
          </p15:clr>
        </p15:guide>
        <p15:guide id="14" orient="horz" pos="543">
          <p15:clr>
            <a:srgbClr val="547EBF"/>
          </p15:clr>
        </p15:guide>
        <p15:guide id="15" orient="horz" pos="339">
          <p15:clr>
            <a:srgbClr val="547EBF"/>
          </p15:clr>
        </p15:guide>
        <p15:guide id="16" orient="horz" pos="2676">
          <p15:clr>
            <a:srgbClr val="547EBF"/>
          </p15:clr>
        </p15:guide>
        <p15:guide id="17" orient="horz" pos="2619">
          <p15:clr>
            <a:srgbClr val="547EBF"/>
          </p15:clr>
        </p15:guide>
        <p15:guide id="18" orient="horz" pos="2732">
          <p15:clr>
            <a:srgbClr val="547EBF"/>
          </p15:clr>
        </p15:guide>
        <p15:guide id="19" orient="horz" pos="1735">
          <p15:clr>
            <a:srgbClr val="547EBF"/>
          </p15:clr>
        </p15:guide>
        <p15:guide id="20" orient="horz" pos="1792">
          <p15:clr>
            <a:srgbClr val="547EBF"/>
          </p15:clr>
        </p15:guide>
        <p15:guide id="21" orient="horz" pos="1678">
          <p15:clr>
            <a:srgbClr val="547EBF"/>
          </p15:clr>
        </p15:guide>
        <p15:guide id="22" orient="horz" pos="3616">
          <p15:clr>
            <a:srgbClr val="547EBF"/>
          </p15:clr>
        </p15:guide>
        <p15:guide id="23" orient="horz" pos="3560">
          <p15:clr>
            <a:srgbClr val="547EBF"/>
          </p15:clr>
        </p15:guide>
        <p15:guide id="24" orient="horz" pos="3673">
          <p15:clr>
            <a:srgbClr val="547EBF"/>
          </p15:clr>
        </p15:guide>
        <p15:guide id="25" orient="horz" pos="4763">
          <p15:clr>
            <a:srgbClr val="547EBF"/>
          </p15:clr>
        </p15:guide>
        <p15:guide id="26" orient="horz" pos="4671">
          <p15:clr>
            <a:srgbClr val="547EBF"/>
          </p15:clr>
        </p15:guide>
        <p15:guide id="27" orient="horz" pos="4581">
          <p15:clr>
            <a:srgbClr val="547EBF"/>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customXml" Target="../../customXml/item1.xml"/><Relationship Id="rId1" Type="http://schemas.openxmlformats.org/officeDocument/2006/relationships/customXml" Target="../../customXml/item5.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customXml" Target="../../customXml/item6.xml"/><Relationship Id="rId1" Type="http://schemas.openxmlformats.org/officeDocument/2006/relationships/customXml" Target="../../customXml/item4.xml"/><Relationship Id="rId5" Type="http://schemas.openxmlformats.org/officeDocument/2006/relationships/notesSlide" Target="../notesSlides/notesSlide2.xml"/><Relationship Id="rId4"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customXml" Target="../../customXml/item2.xml"/><Relationship Id="rId1" Type="http://schemas.openxmlformats.org/officeDocument/2006/relationships/customXml" Target="../../customXml/item10.xml"/><Relationship Id="rId5" Type="http://schemas.openxmlformats.org/officeDocument/2006/relationships/notesSlide" Target="../notesSlides/notesSlide3.xml"/><Relationship Id="rId4"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037096D2-BF8E-40F7-B829-95F00ADC975D}"/>
              </a:ext>
            </a:extLst>
          </p:cNvPr>
          <p:cNvSpPr>
            <a:spLocks noGrp="1"/>
          </p:cNvSpPr>
          <p:nvPr>
            <p:ph type="body" sz="quarter" idx="11"/>
          </p:nvPr>
        </p:nvSpPr>
        <p:spPr/>
        <p:txBody>
          <a:bodyPr/>
          <a:lstStyle/>
          <a:p>
            <a:endParaRPr lang="en-IN" dirty="0"/>
          </a:p>
        </p:txBody>
      </p:sp>
      <p:sp>
        <p:nvSpPr>
          <p:cNvPr id="2" name="Text Placeholder 1">
            <a:extLst>
              <a:ext uri="{FF2B5EF4-FFF2-40B4-BE49-F238E27FC236}">
                <a16:creationId xmlns:a16="http://schemas.microsoft.com/office/drawing/2014/main" xmlns="" id="{130C4348-70E7-4FD7-915E-738779A687DC}"/>
              </a:ext>
            </a:extLst>
          </p:cNvPr>
          <p:cNvSpPr>
            <a:spLocks noGrp="1"/>
          </p:cNvSpPr>
          <p:nvPr>
            <p:ph type="body" sz="quarter" idx="10"/>
          </p:nvPr>
        </p:nvSpPr>
        <p:spPr/>
        <p:txBody>
          <a:bodyPr/>
          <a:lstStyle/>
          <a:p>
            <a:r>
              <a:rPr lang="en-IN" dirty="0"/>
              <a:t>Hackathon</a:t>
            </a:r>
          </a:p>
        </p:txBody>
      </p:sp>
    </p:spTree>
    <p:custDataLst>
      <p:custData r:id="rId1"/>
      <p:custData r:id="rId2"/>
      <p:tags r:id="rId3"/>
    </p:custDataLst>
    <p:extLst>
      <p:ext uri="{BB962C8B-B14F-4D97-AF65-F5344CB8AC3E}">
        <p14:creationId xmlns:p14="http://schemas.microsoft.com/office/powerpoint/2010/main" val="1005686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FE55FF28-C028-47D8-9756-B328A54414D7}"/>
              </a:ext>
            </a:extLst>
          </p:cNvPr>
          <p:cNvSpPr>
            <a:spLocks noGrp="1"/>
          </p:cNvSpPr>
          <p:nvPr>
            <p:ph sz="quarter" idx="10"/>
          </p:nvPr>
        </p:nvSpPr>
        <p:spPr>
          <a:xfrm>
            <a:off x="431999" y="1368000"/>
            <a:ext cx="12564000" cy="1836567"/>
          </a:xfrm>
        </p:spPr>
        <p:txBody>
          <a:bodyPr/>
          <a:lstStyle/>
          <a:p>
            <a:pPr marL="457200" lvl="0" indent="-355600">
              <a:lnSpc>
                <a:spcPct val="115000"/>
              </a:lnSpc>
              <a:spcBef>
                <a:spcPts val="0"/>
              </a:spcBef>
              <a:spcAft>
                <a:spcPts val="0"/>
              </a:spcAft>
              <a:buClr>
                <a:schemeClr val="lt1"/>
              </a:buClr>
              <a:buSzPts val="2000"/>
              <a:buChar char="●"/>
            </a:pPr>
            <a:r>
              <a:rPr lang="en-US" b="0" dirty="0">
                <a:solidFill>
                  <a:schemeClr val="lt1"/>
                </a:solidFill>
              </a:rPr>
              <a:t>Business relevance</a:t>
            </a:r>
          </a:p>
          <a:p>
            <a:pPr marL="457200" lvl="0" indent="-355600">
              <a:lnSpc>
                <a:spcPct val="115000"/>
              </a:lnSpc>
              <a:spcBef>
                <a:spcPts val="0"/>
              </a:spcBef>
              <a:spcAft>
                <a:spcPts val="0"/>
              </a:spcAft>
              <a:buClr>
                <a:schemeClr val="lt1"/>
              </a:buClr>
              <a:buSzPts val="2000"/>
              <a:buChar char="●"/>
            </a:pPr>
            <a:r>
              <a:rPr lang="en-US" b="0" dirty="0">
                <a:solidFill>
                  <a:schemeClr val="lt1"/>
                </a:solidFill>
              </a:rPr>
              <a:t>Optimization</a:t>
            </a:r>
          </a:p>
          <a:p>
            <a:pPr marL="457200" lvl="0" indent="-355600">
              <a:lnSpc>
                <a:spcPct val="115000"/>
              </a:lnSpc>
              <a:spcBef>
                <a:spcPts val="0"/>
              </a:spcBef>
              <a:spcAft>
                <a:spcPts val="0"/>
              </a:spcAft>
              <a:buClr>
                <a:schemeClr val="lt1"/>
              </a:buClr>
              <a:buSzPts val="2000"/>
              <a:buChar char="●"/>
            </a:pPr>
            <a:r>
              <a:rPr lang="en-US" b="0" dirty="0">
                <a:solidFill>
                  <a:schemeClr val="lt1"/>
                </a:solidFill>
              </a:rPr>
              <a:t>Scope for modification</a:t>
            </a:r>
          </a:p>
        </p:txBody>
      </p:sp>
      <p:sp>
        <p:nvSpPr>
          <p:cNvPr id="7" name="Text Placeholder 6">
            <a:extLst>
              <a:ext uri="{FF2B5EF4-FFF2-40B4-BE49-F238E27FC236}">
                <a16:creationId xmlns:a16="http://schemas.microsoft.com/office/drawing/2014/main" xmlns="" id="{DF4F97D9-E7D7-4E85-BB50-C87C7BB6F961}"/>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xmlns="" id="{6B1011D3-A8C8-44CC-8836-11626D436C26}"/>
              </a:ext>
            </a:extLst>
          </p:cNvPr>
          <p:cNvSpPr>
            <a:spLocks noGrp="1"/>
          </p:cNvSpPr>
          <p:nvPr>
            <p:ph type="title"/>
          </p:nvPr>
        </p:nvSpPr>
        <p:spPr>
          <a:xfrm>
            <a:off x="432000" y="759866"/>
            <a:ext cx="12578399" cy="379263"/>
          </a:xfrm>
        </p:spPr>
        <p:txBody>
          <a:bodyPr/>
          <a:lstStyle/>
          <a:p>
            <a:r>
              <a:rPr lang="en-US" dirty="0"/>
              <a:t>Future Scope</a:t>
            </a:r>
            <a:endParaRPr lang="en-IN" dirty="0"/>
          </a:p>
        </p:txBody>
      </p:sp>
      <p:sp>
        <p:nvSpPr>
          <p:cNvPr id="9" name="Title 3">
            <a:extLst>
              <a:ext uri="{FF2B5EF4-FFF2-40B4-BE49-F238E27FC236}">
                <a16:creationId xmlns:a16="http://schemas.microsoft.com/office/drawing/2014/main" xmlns="" id="{343D100C-CBCF-4740-8808-AA3731B46C28}"/>
              </a:ext>
            </a:extLst>
          </p:cNvPr>
          <p:cNvSpPr txBox="1">
            <a:spLocks/>
          </p:cNvSpPr>
          <p:nvPr/>
        </p:nvSpPr>
        <p:spPr>
          <a:xfrm>
            <a:off x="446951" y="3204567"/>
            <a:ext cx="12578399" cy="379263"/>
          </a:xfrm>
          <a:prstGeom prst="rect">
            <a:avLst/>
          </a:prstGeom>
        </p:spPr>
        <p:txBody>
          <a:bodyPr vert="horz" lIns="0" tIns="45720" rIns="91440" bIns="45720" rtlCol="0" anchor="ctr">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pPr lvl="0">
              <a:spcBef>
                <a:spcPts val="0"/>
              </a:spcBef>
              <a:buClr>
                <a:srgbClr val="000000"/>
              </a:buClr>
              <a:buSzPts val="3800"/>
            </a:pPr>
            <a:r>
              <a:rPr lang="en-US" dirty="0">
                <a:solidFill>
                  <a:schemeClr val="lt1"/>
                </a:solidFill>
                <a:latin typeface="Source Sans Pro" panose="020B0503030403020204" pitchFamily="34" charset="0"/>
                <a:ea typeface="Source Sans Pro" panose="020B0503030403020204" pitchFamily="34" charset="0"/>
                <a:cs typeface="Source Sans Pro"/>
                <a:sym typeface="Source Sans Pro"/>
              </a:rPr>
              <a:t>Societal  Impact / Novelty</a:t>
            </a:r>
          </a:p>
        </p:txBody>
      </p:sp>
      <p:sp>
        <p:nvSpPr>
          <p:cNvPr id="10" name="Content Placeholder 5">
            <a:extLst>
              <a:ext uri="{FF2B5EF4-FFF2-40B4-BE49-F238E27FC236}">
                <a16:creationId xmlns:a16="http://schemas.microsoft.com/office/drawing/2014/main" xmlns="" id="{E97A4741-1A72-C64F-ADE5-3CC93618A7AF}"/>
              </a:ext>
            </a:extLst>
          </p:cNvPr>
          <p:cNvSpPr txBox="1">
            <a:spLocks/>
          </p:cNvSpPr>
          <p:nvPr/>
        </p:nvSpPr>
        <p:spPr>
          <a:xfrm>
            <a:off x="431999" y="3743452"/>
            <a:ext cx="12564000" cy="1836567"/>
          </a:xfrm>
          <a:prstGeom prst="rect">
            <a:avLst/>
          </a:prstGeom>
        </p:spPr>
        <p:txBody>
          <a:bodyPr vert="horz" lIns="0" tIns="0" rIns="0" bIns="0" rtlCol="0">
            <a:noAutofit/>
          </a:bodyPr>
          <a:lst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lang="en-US" sz="2000" b="1" i="0" kern="1200" dirty="0">
                <a:solidFill>
                  <a:srgbClr val="F9AE91"/>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lang="en-US" sz="2000" kern="1200" dirty="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a:lstStyle>
          <a:p>
            <a:pPr marL="457200" indent="-355600">
              <a:lnSpc>
                <a:spcPct val="115000"/>
              </a:lnSpc>
              <a:spcBef>
                <a:spcPts val="0"/>
              </a:spcBef>
              <a:spcAft>
                <a:spcPts val="0"/>
              </a:spcAft>
              <a:buClr>
                <a:schemeClr val="lt1"/>
              </a:buClr>
              <a:buSzPts val="2000"/>
              <a:buFont typeface="Source Sans Pro" panose="020B0604020202020204" pitchFamily="34" charset="0"/>
              <a:buChar char="●"/>
            </a:pPr>
            <a:r>
              <a:rPr lang="en-IN" b="0" dirty="0">
                <a:solidFill>
                  <a:schemeClr val="lt1"/>
                </a:solidFill>
              </a:rPr>
              <a:t>Once the solution is adopted, what impact would it create?</a:t>
            </a:r>
          </a:p>
        </p:txBody>
      </p:sp>
    </p:spTree>
    <p:extLst>
      <p:ext uri="{BB962C8B-B14F-4D97-AF65-F5344CB8AC3E}">
        <p14:creationId xmlns:p14="http://schemas.microsoft.com/office/powerpoint/2010/main" val="902599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FF0EB6C-85EC-40B2-BF07-371E7E2D5C81}"/>
              </a:ext>
            </a:extLst>
          </p:cNvPr>
          <p:cNvSpPr txBox="1"/>
          <p:nvPr/>
        </p:nvSpPr>
        <p:spPr>
          <a:xfrm>
            <a:off x="5846075" y="3531272"/>
            <a:ext cx="1750800" cy="498719"/>
          </a:xfrm>
          <a:prstGeom prst="rect">
            <a:avLst/>
          </a:prstGeom>
          <a:noFill/>
        </p:spPr>
        <p:txBody>
          <a:bodyPr wrap="square" anchor="ctr">
            <a:spAutoFit/>
          </a:bodyPr>
          <a:lstStyle/>
          <a:p>
            <a:pPr algn="ctr"/>
            <a:r>
              <a:rPr lang="en-US" sz="2400" b="1" i="0" u="none" strike="noStrike" cap="none" dirty="0">
                <a:solidFill>
                  <a:schemeClr val="tx2"/>
                </a:solidFill>
                <a:latin typeface="+mj-lt"/>
                <a:ea typeface="Calibri"/>
                <a:cs typeface="Calibri"/>
                <a:sym typeface="Calibri"/>
              </a:rPr>
              <a:t>Thank You</a:t>
            </a:r>
            <a:endParaRPr lang="en-IN" sz="2400" b="1" dirty="0">
              <a:solidFill>
                <a:schemeClr val="tx2"/>
              </a:solidFill>
              <a:latin typeface="+mj-lt"/>
            </a:endParaRPr>
          </a:p>
        </p:txBody>
      </p:sp>
    </p:spTree>
    <p:custDataLst>
      <p:custData r:id="rId1"/>
      <p:custData r:id="rId2"/>
      <p:tags r:id="rId3"/>
    </p:custDataLst>
    <p:extLst>
      <p:ext uri="{BB962C8B-B14F-4D97-AF65-F5344CB8AC3E}">
        <p14:creationId xmlns:p14="http://schemas.microsoft.com/office/powerpoint/2010/main" val="498473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custData r:id="rId1"/>
      <p:custData r:id="rId2"/>
      <p:tags r:id="rId3"/>
    </p:custDataLst>
    <p:extLst>
      <p:ext uri="{BB962C8B-B14F-4D97-AF65-F5344CB8AC3E}">
        <p14:creationId xmlns:p14="http://schemas.microsoft.com/office/powerpoint/2010/main" val="1772017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EC3F976-E1E7-4CF2-BD94-927D8E55F7BE}"/>
              </a:ext>
            </a:extLst>
          </p:cNvPr>
          <p:cNvSpPr>
            <a:spLocks noGrp="1"/>
          </p:cNvSpPr>
          <p:nvPr>
            <p:ph sz="quarter" idx="10"/>
          </p:nvPr>
        </p:nvSpPr>
        <p:spPr/>
        <p:txBody>
          <a:bodyPr/>
          <a:lstStyle/>
          <a:p>
            <a:pPr lvl="2"/>
            <a:r>
              <a:rPr lang="en-US" dirty="0" smtClean="0"/>
              <a:t>Aditya Sharma (</a:t>
            </a:r>
            <a:r>
              <a:rPr lang="en-US" dirty="0" err="1" smtClean="0"/>
              <a:t>github</a:t>
            </a:r>
            <a:r>
              <a:rPr lang="en-US" dirty="0" smtClean="0"/>
              <a:t>:-Aditya-</a:t>
            </a:r>
            <a:r>
              <a:rPr lang="en-US" dirty="0" err="1" smtClean="0"/>
              <a:t>aot</a:t>
            </a:r>
            <a:r>
              <a:rPr lang="en-US" dirty="0" smtClean="0"/>
              <a:t>)</a:t>
            </a:r>
            <a:endParaRPr lang="en-US" dirty="0" smtClean="0"/>
          </a:p>
          <a:p>
            <a:r>
              <a:rPr lang="en-US" dirty="0" smtClean="0"/>
              <a:t>Theme Name: </a:t>
            </a:r>
            <a:r>
              <a:rPr lang="en-US" b="0" dirty="0" smtClean="0">
                <a:solidFill>
                  <a:schemeClr val="tx2"/>
                </a:solidFill>
              </a:rPr>
              <a:t>Theme1, </a:t>
            </a:r>
            <a:r>
              <a:rPr lang="en-US" b="0" dirty="0" err="1" smtClean="0">
                <a:solidFill>
                  <a:schemeClr val="tx2"/>
                </a:solidFill>
              </a:rPr>
              <a:t>Fintech</a:t>
            </a:r>
            <a:endParaRPr lang="en-US" b="0" dirty="0" smtClean="0">
              <a:solidFill>
                <a:schemeClr val="tx2"/>
              </a:solidFill>
            </a:endParaRPr>
          </a:p>
          <a:p>
            <a:pPr marL="0" lvl="2" indent="0">
              <a:buNone/>
            </a:pPr>
            <a:endParaRPr lang="en-US" dirty="0"/>
          </a:p>
          <a:p>
            <a:pPr lvl="2"/>
            <a:endParaRPr lang="en-IN" dirty="0"/>
          </a:p>
        </p:txBody>
      </p:sp>
      <p:sp>
        <p:nvSpPr>
          <p:cNvPr id="6" name="Text Placeholder 5">
            <a:extLst>
              <a:ext uri="{FF2B5EF4-FFF2-40B4-BE49-F238E27FC236}">
                <a16:creationId xmlns:a16="http://schemas.microsoft.com/office/drawing/2014/main" xmlns="" id="{EC92A883-2BB8-4C3C-869D-59AFEE855F42}"/>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xmlns="" id="{83193F15-4DFB-4610-9AB4-8B3683393801}"/>
              </a:ext>
            </a:extLst>
          </p:cNvPr>
          <p:cNvSpPr>
            <a:spLocks noGrp="1"/>
          </p:cNvSpPr>
          <p:nvPr>
            <p:ph type="title"/>
          </p:nvPr>
        </p:nvSpPr>
        <p:spPr/>
        <p:txBody>
          <a:bodyPr/>
          <a:lstStyle/>
          <a:p>
            <a:r>
              <a:rPr lang="en-US" dirty="0"/>
              <a:t>Team name and member details</a:t>
            </a:r>
            <a:endParaRPr lang="en-IN" dirty="0"/>
          </a:p>
        </p:txBody>
      </p:sp>
    </p:spTree>
    <p:extLst>
      <p:ext uri="{BB962C8B-B14F-4D97-AF65-F5344CB8AC3E}">
        <p14:creationId xmlns:p14="http://schemas.microsoft.com/office/powerpoint/2010/main" val="19536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EC3F976-E1E7-4CF2-BD94-927D8E55F7BE}"/>
              </a:ext>
            </a:extLst>
          </p:cNvPr>
          <p:cNvSpPr>
            <a:spLocks noGrp="1"/>
          </p:cNvSpPr>
          <p:nvPr>
            <p:ph sz="quarter" idx="10"/>
          </p:nvPr>
        </p:nvSpPr>
        <p:spPr/>
        <p:txBody>
          <a:bodyPr/>
          <a:lstStyle/>
          <a:p>
            <a:pPr lvl="2"/>
            <a:r>
              <a:rPr lang="en-US" dirty="0"/>
              <a:t>Define the exact </a:t>
            </a:r>
            <a:r>
              <a:rPr lang="en-US" b="1" dirty="0">
                <a:solidFill>
                  <a:srgbClr val="F9AE91"/>
                </a:solidFill>
              </a:rPr>
              <a:t>PROBLEM</a:t>
            </a:r>
            <a:r>
              <a:rPr lang="en-US" dirty="0"/>
              <a:t> that you intend to solve. </a:t>
            </a:r>
          </a:p>
          <a:p>
            <a:pPr lvl="2"/>
            <a:r>
              <a:rPr lang="en-US" dirty="0"/>
              <a:t>[Not more than 250 words</a:t>
            </a:r>
            <a:r>
              <a:rPr lang="en-US" dirty="0" smtClean="0"/>
              <a:t>]</a:t>
            </a:r>
          </a:p>
          <a:p>
            <a:pPr lvl="2"/>
            <a:r>
              <a:rPr lang="en-US" dirty="0"/>
              <a:t>the Objective of this </a:t>
            </a:r>
            <a:r>
              <a:rPr lang="en-US" dirty="0" err="1"/>
              <a:t>webapp</a:t>
            </a:r>
            <a:r>
              <a:rPr lang="en-US" dirty="0"/>
              <a:t> is to guide new students into finance ,as finance are one of those topic which are not properly teach at school/collage and as we grow up a proper information about finance is very </a:t>
            </a:r>
            <a:r>
              <a:rPr lang="en-US" dirty="0" err="1"/>
              <a:t>imprtant</a:t>
            </a:r>
            <a:r>
              <a:rPr lang="en-US" dirty="0"/>
              <a:t> .</a:t>
            </a:r>
          </a:p>
          <a:p>
            <a:pPr lvl="2"/>
            <a:endParaRPr lang="en-US" dirty="0"/>
          </a:p>
        </p:txBody>
      </p:sp>
      <p:sp>
        <p:nvSpPr>
          <p:cNvPr id="6" name="Text Placeholder 5">
            <a:extLst>
              <a:ext uri="{FF2B5EF4-FFF2-40B4-BE49-F238E27FC236}">
                <a16:creationId xmlns:a16="http://schemas.microsoft.com/office/drawing/2014/main" xmlns="" id="{EC92A883-2BB8-4C3C-869D-59AFEE855F42}"/>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xmlns="" id="{83193F15-4DFB-4610-9AB4-8B3683393801}"/>
              </a:ext>
            </a:extLst>
          </p:cNvPr>
          <p:cNvSpPr>
            <a:spLocks noGrp="1"/>
          </p:cNvSpPr>
          <p:nvPr>
            <p:ph type="title"/>
          </p:nvPr>
        </p:nvSpPr>
        <p:spPr/>
        <p:txBody>
          <a:bodyPr/>
          <a:lstStyle/>
          <a:p>
            <a:r>
              <a:rPr lang="en-US" dirty="0"/>
              <a:t>Problem statement</a:t>
            </a:r>
            <a:endParaRPr lang="en-IN" dirty="0"/>
          </a:p>
        </p:txBody>
      </p:sp>
    </p:spTree>
    <p:extLst>
      <p:ext uri="{BB962C8B-B14F-4D97-AF65-F5344CB8AC3E}">
        <p14:creationId xmlns:p14="http://schemas.microsoft.com/office/powerpoint/2010/main" val="3376612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FE55FF28-C028-47D8-9756-B328A54414D7}"/>
              </a:ext>
            </a:extLst>
          </p:cNvPr>
          <p:cNvSpPr>
            <a:spLocks noGrp="1"/>
          </p:cNvSpPr>
          <p:nvPr>
            <p:ph sz="quarter" idx="10"/>
          </p:nvPr>
        </p:nvSpPr>
        <p:spPr/>
        <p:txBody>
          <a:bodyPr vert="horz" lIns="0" tIns="0" rIns="0" bIns="0" rtlCol="0" anchor="t">
            <a:noAutofit/>
          </a:bodyPr>
          <a:lstStyle/>
          <a:p>
            <a:r>
              <a:rPr lang="en-US" b="0" dirty="0">
                <a:solidFill>
                  <a:schemeClr val="tx2"/>
                </a:solidFill>
              </a:rPr>
              <a:t>Explain, in brief, how you intend to </a:t>
            </a:r>
            <a:r>
              <a:rPr lang="en-US" b="0" dirty="0"/>
              <a:t>SOLVE</a:t>
            </a:r>
            <a:r>
              <a:rPr lang="en-US" b="0" dirty="0">
                <a:solidFill>
                  <a:schemeClr val="tx2"/>
                </a:solidFill>
              </a:rPr>
              <a:t> the problem at hand. </a:t>
            </a:r>
          </a:p>
          <a:p>
            <a:r>
              <a:rPr lang="en-US" b="0" dirty="0">
                <a:solidFill>
                  <a:schemeClr val="tx2"/>
                </a:solidFill>
              </a:rPr>
              <a:t>Please include the following:</a:t>
            </a:r>
          </a:p>
          <a:p>
            <a:pPr marL="457200" lvl="0" indent="-355600">
              <a:spcBef>
                <a:spcPts val="240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How it helps to solve the problem?</a:t>
            </a:r>
          </a:p>
          <a:p>
            <a:r>
              <a:rPr lang="en-US" dirty="0">
                <a:solidFill>
                  <a:schemeClr val="tx2"/>
                </a:solidFill>
              </a:rPr>
              <a:t>&gt; in this </a:t>
            </a:r>
            <a:r>
              <a:rPr lang="en-US" dirty="0" err="1">
                <a:solidFill>
                  <a:schemeClr val="tx2"/>
                </a:solidFill>
              </a:rPr>
              <a:t>webapp</a:t>
            </a:r>
            <a:r>
              <a:rPr lang="en-US" dirty="0">
                <a:solidFill>
                  <a:schemeClr val="tx2"/>
                </a:solidFill>
              </a:rPr>
              <a:t> there is a section call guide, in which you can information in detail about </a:t>
            </a:r>
            <a:r>
              <a:rPr lang="en-US" dirty="0" err="1">
                <a:solidFill>
                  <a:schemeClr val="tx2"/>
                </a:solidFill>
              </a:rPr>
              <a:t>finance,stock</a:t>
            </a:r>
            <a:r>
              <a:rPr lang="en-US" dirty="0">
                <a:solidFill>
                  <a:schemeClr val="tx2"/>
                </a:solidFill>
              </a:rPr>
              <a:t> </a:t>
            </a:r>
            <a:r>
              <a:rPr lang="en-US" dirty="0" err="1">
                <a:solidFill>
                  <a:schemeClr val="tx2"/>
                </a:solidFill>
              </a:rPr>
              <a:t>market,crypto</a:t>
            </a:r>
            <a:r>
              <a:rPr lang="en-US" dirty="0">
                <a:solidFill>
                  <a:schemeClr val="tx2"/>
                </a:solidFill>
              </a:rPr>
              <a:t> market , real estate and more . and see videos on </a:t>
            </a:r>
            <a:r>
              <a:rPr lang="en-US" dirty="0" err="1">
                <a:solidFill>
                  <a:schemeClr val="tx2"/>
                </a:solidFill>
              </a:rPr>
              <a:t>diffrent</a:t>
            </a:r>
            <a:r>
              <a:rPr lang="en-US" dirty="0">
                <a:solidFill>
                  <a:schemeClr val="tx2"/>
                </a:solidFill>
              </a:rPr>
              <a:t> topic to your </a:t>
            </a:r>
            <a:r>
              <a:rPr lang="en-US" dirty="0" err="1">
                <a:solidFill>
                  <a:schemeClr val="tx2"/>
                </a:solidFill>
              </a:rPr>
              <a:t>likeing</a:t>
            </a:r>
            <a:r>
              <a:rPr lang="en-US" dirty="0">
                <a:solidFill>
                  <a:schemeClr val="tx2"/>
                </a:solidFill>
              </a:rPr>
              <a:t> .</a:t>
            </a:r>
          </a:p>
          <a:p>
            <a:r>
              <a:rPr lang="en-US" dirty="0">
                <a:solidFill>
                  <a:schemeClr val="tx2"/>
                </a:solidFill>
              </a:rPr>
              <a:t>&gt; and you can another section called </a:t>
            </a:r>
            <a:r>
              <a:rPr lang="en-US" dirty="0" err="1">
                <a:solidFill>
                  <a:schemeClr val="tx2"/>
                </a:solidFill>
              </a:rPr>
              <a:t>predic</a:t>
            </a:r>
            <a:r>
              <a:rPr lang="en-US" dirty="0">
                <a:solidFill>
                  <a:schemeClr val="tx2"/>
                </a:solidFill>
              </a:rPr>
              <a:t> , in which you can see the prediction for future stock market, for example :- you predict a </a:t>
            </a:r>
            <a:r>
              <a:rPr lang="en-US" dirty="0" err="1">
                <a:solidFill>
                  <a:schemeClr val="tx2"/>
                </a:solidFill>
              </a:rPr>
              <a:t>singel</a:t>
            </a:r>
            <a:r>
              <a:rPr lang="en-US" dirty="0">
                <a:solidFill>
                  <a:schemeClr val="tx2"/>
                </a:solidFill>
              </a:rPr>
              <a:t> day of any stock ,or can view a chart of any stock from 10 days to 500 days in future </a:t>
            </a:r>
          </a:p>
          <a:p>
            <a:r>
              <a:rPr lang="en-US" dirty="0">
                <a:solidFill>
                  <a:schemeClr val="tx2"/>
                </a:solidFill>
              </a:rPr>
              <a:t>&gt; there is also section called portfolio in which you can create your portfolio in stocks and in crypto market and keep  track of your profit and loss </a:t>
            </a:r>
          </a:p>
          <a:p>
            <a:r>
              <a:rPr lang="en-US" dirty="0">
                <a:solidFill>
                  <a:schemeClr val="tx2"/>
                </a:solidFill>
              </a:rPr>
              <a:t>&gt; and last but not lest the section called News , in which you can get the latest news about finance in a single tip and get </a:t>
            </a:r>
            <a:r>
              <a:rPr lang="en-US" dirty="0" err="1">
                <a:solidFill>
                  <a:schemeClr val="tx2"/>
                </a:solidFill>
              </a:rPr>
              <a:t>acces</a:t>
            </a:r>
            <a:r>
              <a:rPr lang="en-US" dirty="0">
                <a:solidFill>
                  <a:schemeClr val="tx2"/>
                </a:solidFill>
              </a:rPr>
              <a:t> to </a:t>
            </a:r>
            <a:r>
              <a:rPr lang="en-US" dirty="0" err="1">
                <a:solidFill>
                  <a:schemeClr val="tx2"/>
                </a:solidFill>
              </a:rPr>
              <a:t>manay</a:t>
            </a:r>
            <a:r>
              <a:rPr lang="en-US" dirty="0">
                <a:solidFill>
                  <a:schemeClr val="tx2"/>
                </a:solidFill>
              </a:rPr>
              <a:t> information about finance</a:t>
            </a:r>
            <a:endParaRPr lang="en-US" dirty="0">
              <a:solidFill>
                <a:schemeClr val="tx2"/>
              </a:solidFill>
            </a:endParaRPr>
          </a:p>
        </p:txBody>
      </p:sp>
      <p:sp>
        <p:nvSpPr>
          <p:cNvPr id="7" name="Text Placeholder 6">
            <a:extLst>
              <a:ext uri="{FF2B5EF4-FFF2-40B4-BE49-F238E27FC236}">
                <a16:creationId xmlns:a16="http://schemas.microsoft.com/office/drawing/2014/main" xmlns="" id="{DF4F97D9-E7D7-4E85-BB50-C87C7BB6F961}"/>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xmlns="" id="{6B1011D3-A8C8-44CC-8836-11626D436C26}"/>
              </a:ext>
            </a:extLst>
          </p:cNvPr>
          <p:cNvSpPr>
            <a:spLocks noGrp="1"/>
          </p:cNvSpPr>
          <p:nvPr>
            <p:ph type="title"/>
          </p:nvPr>
        </p:nvSpPr>
        <p:spPr>
          <a:xfrm>
            <a:off x="432000" y="759866"/>
            <a:ext cx="12578399" cy="379263"/>
          </a:xfrm>
        </p:spPr>
        <p:txBody>
          <a:bodyPr/>
          <a:lstStyle/>
          <a:p>
            <a:r>
              <a:rPr lang="en-IN" dirty="0"/>
              <a:t>Solution</a:t>
            </a:r>
          </a:p>
        </p:txBody>
      </p:sp>
    </p:spTree>
    <p:extLst>
      <p:ext uri="{BB962C8B-B14F-4D97-AF65-F5344CB8AC3E}">
        <p14:creationId xmlns:p14="http://schemas.microsoft.com/office/powerpoint/2010/main" val="1514115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What are the impact metrics that one can use to analyze the effect of the solution?</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Frameworks/Technologies stacks to be used</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Assumptions, constraints, and solution decision points (Reason behind choosing a technology)</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How easily can your solution be implemented and how effective will it be?</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Extent of Scalability/Usability </a:t>
            </a:r>
            <a:endParaRPr lang="en-US" dirty="0">
              <a:solidFill>
                <a:schemeClr val="lt1"/>
              </a:solidFill>
              <a:latin typeface="Source Sans Pro" panose="020B0503030403020204" pitchFamily="34" charset="0"/>
              <a:ea typeface="Source Sans Pro" panose="020B0503030403020204" pitchFamily="34" charset="0"/>
            </a:endParaRPr>
          </a:p>
          <a:p>
            <a:endParaRPr lang="en-US" dirty="0"/>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34772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Frameworks/Technologies stacks to be </a:t>
            </a:r>
            <a:r>
              <a:rPr lang="en-US" b="0" dirty="0" smtClean="0">
                <a:solidFill>
                  <a:schemeClr val="lt1"/>
                </a:solidFill>
                <a:latin typeface="Source Sans Pro" panose="020B0503030403020204" pitchFamily="34" charset="0"/>
                <a:ea typeface="Source Sans Pro" panose="020B0503030403020204" pitchFamily="34" charset="0"/>
              </a:rPr>
              <a:t>used</a:t>
            </a:r>
            <a:endParaRPr lang="en-US" dirty="0" smtClean="0"/>
          </a:p>
          <a:p>
            <a:pPr marL="457200" lvl="0" indent="-355600">
              <a:lnSpc>
                <a:spcPct val="115000"/>
              </a:lnSpc>
              <a:spcBef>
                <a:spcPts val="0"/>
              </a:spcBef>
              <a:spcAft>
                <a:spcPts val="0"/>
              </a:spcAft>
              <a:buClr>
                <a:schemeClr val="lt1"/>
              </a:buClr>
              <a:buSzPts val="2000"/>
              <a:buFont typeface="Source Sans Pro"/>
              <a:buChar char="●"/>
            </a:pPr>
            <a:r>
              <a:rPr lang="en-US" b="0" dirty="0" smtClean="0">
                <a:solidFill>
                  <a:schemeClr val="lt1"/>
                </a:solidFill>
                <a:latin typeface="Source Sans Pro" panose="020B0503030403020204" pitchFamily="34" charset="0"/>
                <a:ea typeface="Source Sans Pro" panose="020B0503030403020204" pitchFamily="34" charset="0"/>
              </a:rPr>
              <a:t>There is use of Python </a:t>
            </a:r>
          </a:p>
          <a:p>
            <a:pPr marL="457200" lvl="0" indent="-355600">
              <a:lnSpc>
                <a:spcPct val="115000"/>
              </a:lnSpc>
              <a:spcBef>
                <a:spcPts val="0"/>
              </a:spcBef>
              <a:spcAft>
                <a:spcPts val="0"/>
              </a:spcAft>
              <a:buClr>
                <a:schemeClr val="lt1"/>
              </a:buClr>
              <a:buSzPts val="2000"/>
              <a:buFont typeface="Source Sans Pro"/>
              <a:buChar char="●"/>
            </a:pPr>
            <a:r>
              <a:rPr lang="en-US" b="0" dirty="0" smtClean="0">
                <a:solidFill>
                  <a:schemeClr val="lt1"/>
                </a:solidFill>
                <a:latin typeface="Source Sans Pro" panose="020B0503030403020204" pitchFamily="34" charset="0"/>
                <a:ea typeface="Source Sans Pro" panose="020B0503030403020204" pitchFamily="34" charset="0"/>
              </a:rPr>
              <a:t> </a:t>
            </a:r>
            <a:r>
              <a:rPr lang="en-US" b="0" dirty="0" err="1" smtClean="0">
                <a:solidFill>
                  <a:schemeClr val="lt1"/>
                </a:solidFill>
                <a:latin typeface="Source Sans Pro" panose="020B0503030403020204" pitchFamily="34" charset="0"/>
                <a:ea typeface="Source Sans Pro" panose="020B0503030403020204" pitchFamily="34" charset="0"/>
              </a:rPr>
              <a:t>Django</a:t>
            </a:r>
            <a:r>
              <a:rPr lang="en-US" b="0" dirty="0" smtClean="0">
                <a:solidFill>
                  <a:schemeClr val="lt1"/>
                </a:solidFill>
                <a:latin typeface="Source Sans Pro" panose="020B0503030403020204" pitchFamily="34" charset="0"/>
                <a:ea typeface="Source Sans Pro" panose="020B0503030403020204" pitchFamily="34" charset="0"/>
              </a:rPr>
              <a:t>(framework) </a:t>
            </a:r>
          </a:p>
          <a:p>
            <a:pPr marL="457200" lvl="0" indent="-355600">
              <a:lnSpc>
                <a:spcPct val="115000"/>
              </a:lnSpc>
              <a:spcBef>
                <a:spcPts val="0"/>
              </a:spcBef>
              <a:spcAft>
                <a:spcPts val="0"/>
              </a:spcAft>
              <a:buClr>
                <a:schemeClr val="lt1"/>
              </a:buClr>
              <a:buSzPts val="2000"/>
              <a:buFont typeface="Source Sans Pro"/>
              <a:buChar char="●"/>
            </a:pPr>
            <a:r>
              <a:rPr lang="en-US" b="0" dirty="0" smtClean="0">
                <a:solidFill>
                  <a:schemeClr val="lt1"/>
                </a:solidFill>
                <a:latin typeface="Source Sans Pro" panose="020B0503030403020204" pitchFamily="34" charset="0"/>
                <a:ea typeface="Source Sans Pro" panose="020B0503030403020204" pitchFamily="34" charset="0"/>
              </a:rPr>
              <a:t>Random Forest Model(Machine Learning)</a:t>
            </a:r>
          </a:p>
          <a:p>
            <a:pPr marL="457200" lvl="0" indent="-355600">
              <a:lnSpc>
                <a:spcPct val="115000"/>
              </a:lnSpc>
              <a:spcBef>
                <a:spcPts val="0"/>
              </a:spcBef>
              <a:spcAft>
                <a:spcPts val="0"/>
              </a:spcAft>
              <a:buClr>
                <a:schemeClr val="lt1"/>
              </a:buClr>
              <a:buSzPts val="2000"/>
              <a:buFont typeface="Source Sans Pro"/>
              <a:buChar char="●"/>
            </a:pPr>
            <a:r>
              <a:rPr lang="en-US" b="0" dirty="0" err="1" smtClean="0">
                <a:solidFill>
                  <a:schemeClr val="lt1"/>
                </a:solidFill>
                <a:latin typeface="Source Sans Pro" panose="020B0503030403020204" pitchFamily="34" charset="0"/>
                <a:ea typeface="Source Sans Pro" panose="020B0503030403020204" pitchFamily="34" charset="0"/>
              </a:rPr>
              <a:t>Yfinance</a:t>
            </a:r>
            <a:endParaRPr lang="en-US" b="0" dirty="0" smtClean="0">
              <a:solidFill>
                <a:schemeClr val="lt1"/>
              </a:solidFill>
              <a:latin typeface="Source Sans Pro" panose="020B0503030403020204" pitchFamily="34" charset="0"/>
              <a:ea typeface="Source Sans Pro" panose="020B0503030403020204" pitchFamily="34" charset="0"/>
            </a:endParaRPr>
          </a:p>
          <a:p>
            <a:pPr marL="457200" lvl="0" indent="-355600">
              <a:lnSpc>
                <a:spcPct val="115000"/>
              </a:lnSpc>
              <a:spcBef>
                <a:spcPts val="0"/>
              </a:spcBef>
              <a:spcAft>
                <a:spcPts val="0"/>
              </a:spcAft>
              <a:buClr>
                <a:schemeClr val="lt1"/>
              </a:buClr>
              <a:buSzPts val="2000"/>
              <a:buFont typeface="Source Sans Pro"/>
              <a:buChar char="●"/>
            </a:pPr>
            <a:r>
              <a:rPr lang="en-US" b="0" dirty="0" err="1" smtClean="0">
                <a:solidFill>
                  <a:schemeClr val="lt1"/>
                </a:solidFill>
                <a:latin typeface="Source Sans Pro" panose="020B0503030403020204" pitchFamily="34" charset="0"/>
                <a:ea typeface="Source Sans Pro" panose="020B0503030403020204" pitchFamily="34" charset="0"/>
              </a:rPr>
              <a:t>Jupyter</a:t>
            </a:r>
            <a:r>
              <a:rPr lang="en-US" b="0" dirty="0" smtClean="0">
                <a:solidFill>
                  <a:schemeClr val="lt1"/>
                </a:solidFill>
                <a:latin typeface="Source Sans Pro" panose="020B0503030403020204" pitchFamily="34" charset="0"/>
                <a:ea typeface="Source Sans Pro" panose="020B0503030403020204" pitchFamily="34" charset="0"/>
              </a:rPr>
              <a:t> Notebook</a:t>
            </a:r>
            <a:endParaRPr lang="en-US" b="0" dirty="0">
              <a:solidFill>
                <a:schemeClr val="lt1"/>
              </a:solidFill>
              <a:latin typeface="Source Sans Pro" panose="020B0503030403020204" pitchFamily="34" charset="0"/>
              <a:ea typeface="Source Sans Pro" panose="020B0503030403020204" pitchFamily="34" charset="0"/>
            </a:endParaRPr>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266028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457200" lvl="0" indent="-355600">
              <a:lnSpc>
                <a:spcPct val="115000"/>
              </a:lnSpc>
              <a:spcBef>
                <a:spcPts val="0"/>
              </a:spcBef>
              <a:spcAft>
                <a:spcPts val="0"/>
              </a:spcAft>
              <a:buClr>
                <a:schemeClr val="lt1"/>
              </a:buClr>
              <a:buSzPts val="2000"/>
              <a:buFont typeface="Source Sans Pro"/>
              <a:buChar char="●"/>
            </a:pPr>
            <a:r>
              <a:rPr lang="en-US" b="0" dirty="0" smtClean="0">
                <a:solidFill>
                  <a:schemeClr val="lt1"/>
                </a:solidFill>
                <a:latin typeface="Source Sans Pro" panose="020B0503030403020204" pitchFamily="34" charset="0"/>
                <a:ea typeface="Source Sans Pro" panose="020B0503030403020204" pitchFamily="34" charset="0"/>
              </a:rPr>
              <a:t>Assumptions</a:t>
            </a:r>
            <a:r>
              <a:rPr lang="en-US" b="0" dirty="0">
                <a:solidFill>
                  <a:schemeClr val="lt1"/>
                </a:solidFill>
                <a:latin typeface="Source Sans Pro" panose="020B0503030403020204" pitchFamily="34" charset="0"/>
                <a:ea typeface="Source Sans Pro" panose="020B0503030403020204" pitchFamily="34" charset="0"/>
              </a:rPr>
              <a:t>, constraints, and solution decision points (Reason behind choosing a technology</a:t>
            </a:r>
            <a:r>
              <a:rPr lang="en-US" b="0" dirty="0" smtClean="0">
                <a:solidFill>
                  <a:schemeClr val="lt1"/>
                </a:solidFill>
                <a:latin typeface="Source Sans Pro" panose="020B0503030403020204" pitchFamily="34" charset="0"/>
                <a:ea typeface="Source Sans Pro" panose="020B0503030403020204" pitchFamily="34" charset="0"/>
              </a:rPr>
              <a:t>)</a:t>
            </a:r>
            <a:endParaRPr lang="en-US" dirty="0" smtClean="0"/>
          </a:p>
          <a:p>
            <a:pPr marL="457200" lvl="0" indent="-355600">
              <a:lnSpc>
                <a:spcPct val="115000"/>
              </a:lnSpc>
              <a:spcBef>
                <a:spcPts val="0"/>
              </a:spcBef>
              <a:spcAft>
                <a:spcPts val="0"/>
              </a:spcAft>
              <a:buClr>
                <a:schemeClr val="lt1"/>
              </a:buClr>
              <a:buSzPts val="2000"/>
              <a:buFont typeface="Source Sans Pro"/>
              <a:buChar char="●"/>
            </a:pPr>
            <a:r>
              <a:rPr lang="en-US" b="0" dirty="0" smtClean="0">
                <a:solidFill>
                  <a:schemeClr val="lt1"/>
                </a:solidFill>
                <a:latin typeface="Source Sans Pro" panose="020B0503030403020204" pitchFamily="34" charset="0"/>
                <a:ea typeface="Source Sans Pro" panose="020B0503030403020204" pitchFamily="34" charset="0"/>
              </a:rPr>
              <a:t>Python is one of the flexibility </a:t>
            </a:r>
            <a:endParaRPr lang="en-US" b="0" dirty="0">
              <a:solidFill>
                <a:schemeClr val="lt1"/>
              </a:solidFill>
              <a:latin typeface="Source Sans Pro" panose="020B0503030403020204" pitchFamily="34" charset="0"/>
              <a:ea typeface="Source Sans Pro" panose="020B0503030403020204" pitchFamily="34" charset="0"/>
            </a:endParaRPr>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635351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h</a:t>
            </a:r>
            <a:r>
              <a:rPr lang="en-US" b="0" dirty="0" smtClean="0">
                <a:solidFill>
                  <a:schemeClr val="lt1"/>
                </a:solidFill>
                <a:latin typeface="Source Sans Pro" panose="020B0503030403020204" pitchFamily="34" charset="0"/>
                <a:ea typeface="Source Sans Pro" panose="020B0503030403020204" pitchFamily="34" charset="0"/>
              </a:rPr>
              <a:t>ow </a:t>
            </a:r>
            <a:r>
              <a:rPr lang="en-US" b="0" dirty="0">
                <a:solidFill>
                  <a:schemeClr val="lt1"/>
                </a:solidFill>
                <a:latin typeface="Source Sans Pro" panose="020B0503030403020204" pitchFamily="34" charset="0"/>
                <a:ea typeface="Source Sans Pro" panose="020B0503030403020204" pitchFamily="34" charset="0"/>
              </a:rPr>
              <a:t>easily can your solution be implemented and how effective will it be?</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Extent of </a:t>
            </a:r>
            <a:r>
              <a:rPr lang="en-US" b="0" dirty="0" smtClean="0">
                <a:solidFill>
                  <a:schemeClr val="lt1"/>
                </a:solidFill>
                <a:latin typeface="Source Sans Pro" panose="020B0503030403020204" pitchFamily="34" charset="0"/>
                <a:ea typeface="Source Sans Pro" panose="020B0503030403020204" pitchFamily="34" charset="0"/>
              </a:rPr>
              <a:t>Scalability/Usability</a:t>
            </a:r>
          </a:p>
          <a:p>
            <a:pPr marL="457200" lvl="0" indent="-355600">
              <a:lnSpc>
                <a:spcPct val="115000"/>
              </a:lnSpc>
              <a:spcBef>
                <a:spcPts val="0"/>
              </a:spcBef>
              <a:spcAft>
                <a:spcPts val="0"/>
              </a:spcAft>
              <a:buClr>
                <a:schemeClr val="lt1"/>
              </a:buClr>
              <a:buSzPts val="2000"/>
              <a:buFont typeface="Source Sans Pro"/>
              <a:buChar char="●"/>
            </a:pPr>
            <a:r>
              <a:rPr lang="en-US" b="0" dirty="0" smtClean="0">
                <a:solidFill>
                  <a:schemeClr val="lt1"/>
                </a:solidFill>
                <a:latin typeface="Source Sans Pro" panose="020B0503030403020204" pitchFamily="34" charset="0"/>
                <a:ea typeface="Source Sans Pro" panose="020B0503030403020204" pitchFamily="34" charset="0"/>
              </a:rPr>
              <a:t> </a:t>
            </a:r>
            <a:endParaRPr lang="en-US" dirty="0">
              <a:solidFill>
                <a:schemeClr val="lt1"/>
              </a:solidFill>
              <a:latin typeface="Source Sans Pro" panose="020B0503030403020204" pitchFamily="34" charset="0"/>
              <a:ea typeface="Source Sans Pro" panose="020B0503030403020204" pitchFamily="34" charset="0"/>
            </a:endParaRPr>
          </a:p>
          <a:p>
            <a:endParaRPr lang="en-US" dirty="0"/>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546824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FE55FF28-C028-47D8-9756-B328A54414D7}"/>
              </a:ext>
            </a:extLst>
          </p:cNvPr>
          <p:cNvSpPr>
            <a:spLocks noGrp="1"/>
          </p:cNvSpPr>
          <p:nvPr>
            <p:ph sz="quarter" idx="10"/>
          </p:nvPr>
        </p:nvSpPr>
        <p:spPr/>
        <p:txBody>
          <a:bodyPr vert="horz" lIns="0" tIns="0" rIns="0" bIns="0" rtlCol="0" anchor="t">
            <a:noAutofit/>
          </a:bodyPr>
          <a:lstStyle/>
          <a:p>
            <a:r>
              <a:rPr lang="en-US" b="0" dirty="0"/>
              <a:t>What is an architecture diagram?</a:t>
            </a:r>
          </a:p>
          <a:p>
            <a:pPr lvl="1"/>
            <a:r>
              <a:rPr lang="en-US" dirty="0"/>
              <a:t>An architecture diagram is a graphical representation of a set of concepts, that are part of an architecture, including their principles, elements and components. It includes:</a:t>
            </a:r>
          </a:p>
          <a:p>
            <a:pPr marL="457200" lvl="0" indent="-355600">
              <a:lnSpc>
                <a:spcPct val="115000"/>
              </a:lnSpc>
              <a:spcBef>
                <a:spcPts val="600"/>
              </a:spcBef>
              <a:spcAft>
                <a:spcPts val="0"/>
              </a:spcAft>
              <a:buClr>
                <a:schemeClr val="lt1"/>
              </a:buClr>
              <a:buSzPts val="2000"/>
              <a:buFont typeface="Source Sans Pro"/>
              <a:buChar char="●"/>
            </a:pPr>
            <a:r>
              <a:rPr lang="en-US" b="0" dirty="0">
                <a:solidFill>
                  <a:schemeClr val="lt1"/>
                </a:solidFill>
              </a:rPr>
              <a:t>Flow Chart</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rPr>
              <a:t>Wireframes</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rPr>
              <a:t>Graphical representation</a:t>
            </a:r>
            <a:r>
              <a:rPr lang="en-US" dirty="0">
                <a:solidFill>
                  <a:schemeClr val="lt1"/>
                </a:solidFill>
              </a:rPr>
              <a:t> </a:t>
            </a:r>
            <a:r>
              <a:rPr lang="en-US" b="0" dirty="0">
                <a:solidFill>
                  <a:schemeClr val="lt1"/>
                </a:solidFill>
              </a:rPr>
              <a:t>(Bar graph, Histogram, Pie charts, Heat maps)</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rPr>
              <a:t>Prototype (Screenshot, Screencast, Image, Video, etc.) –</a:t>
            </a:r>
            <a:r>
              <a:rPr lang="en-US" b="0" i="1" dirty="0">
                <a:solidFill>
                  <a:schemeClr val="lt1"/>
                </a:solidFill>
              </a:rPr>
              <a:t>optional</a:t>
            </a:r>
            <a:r>
              <a:rPr lang="en-US" i="1" dirty="0">
                <a:solidFill>
                  <a:schemeClr val="lt1"/>
                </a:solidFill>
              </a:rPr>
              <a:t/>
            </a:r>
            <a:br>
              <a:rPr lang="en-US" i="1" dirty="0">
                <a:solidFill>
                  <a:schemeClr val="lt1"/>
                </a:solidFill>
              </a:rPr>
            </a:br>
            <a:r>
              <a:rPr lang="en-US" b="0" i="1" dirty="0">
                <a:solidFill>
                  <a:schemeClr val="accent3"/>
                </a:solidFill>
              </a:rPr>
              <a:t>[Include concept, principles, elements and components]</a:t>
            </a:r>
          </a:p>
          <a:p>
            <a:pPr lvl="0">
              <a:lnSpc>
                <a:spcPct val="115000"/>
              </a:lnSpc>
              <a:spcBef>
                <a:spcPts val="0"/>
              </a:spcBef>
              <a:spcAft>
                <a:spcPts val="0"/>
              </a:spcAft>
            </a:pPr>
            <a:endParaRPr lang="en-US" b="0" i="1" dirty="0">
              <a:solidFill>
                <a:schemeClr val="lt1"/>
              </a:solidFill>
            </a:endParaRPr>
          </a:p>
          <a:p>
            <a:pPr lvl="0">
              <a:lnSpc>
                <a:spcPct val="115000"/>
              </a:lnSpc>
              <a:spcBef>
                <a:spcPts val="0"/>
              </a:spcBef>
              <a:spcAft>
                <a:spcPts val="0"/>
              </a:spcAft>
              <a:buClr>
                <a:srgbClr val="000000"/>
              </a:buClr>
              <a:buSzPts val="1800"/>
            </a:pPr>
            <a:r>
              <a:rPr lang="en-US" b="0" dirty="0">
                <a:solidFill>
                  <a:schemeClr val="lt1"/>
                </a:solidFill>
              </a:rPr>
              <a:t>Please note: Upload the documents (</a:t>
            </a:r>
            <a:r>
              <a:rPr lang="en-US" b="0" dirty="0" err="1">
                <a:solidFill>
                  <a:schemeClr val="lt1"/>
                </a:solidFill>
              </a:rPr>
              <a:t>eg</a:t>
            </a:r>
            <a:r>
              <a:rPr lang="en-US" b="0" dirty="0">
                <a:solidFill>
                  <a:schemeClr val="lt1"/>
                </a:solidFill>
              </a:rPr>
              <a:t>: .pdf, .docx, .</a:t>
            </a:r>
            <a:r>
              <a:rPr lang="en-US" b="0" dirty="0" err="1">
                <a:solidFill>
                  <a:schemeClr val="lt1"/>
                </a:solidFill>
              </a:rPr>
              <a:t>vsd</a:t>
            </a:r>
            <a:r>
              <a:rPr lang="en-US" b="0" dirty="0">
                <a:solidFill>
                  <a:schemeClr val="lt1"/>
                </a:solidFill>
              </a:rPr>
              <a:t>, etc.) directly on the platform. However, the links can be inserted/attached in this PowerPoint template. </a:t>
            </a:r>
            <a:endParaRPr lang="en-US" b="0" i="1" dirty="0">
              <a:solidFill>
                <a:schemeClr val="lt1"/>
              </a:solidFill>
            </a:endParaRPr>
          </a:p>
          <a:p>
            <a:pPr lvl="1"/>
            <a:endParaRPr lang="en-US" dirty="0"/>
          </a:p>
        </p:txBody>
      </p:sp>
      <p:sp>
        <p:nvSpPr>
          <p:cNvPr id="7" name="Text Placeholder 6">
            <a:extLst>
              <a:ext uri="{FF2B5EF4-FFF2-40B4-BE49-F238E27FC236}">
                <a16:creationId xmlns:a16="http://schemas.microsoft.com/office/drawing/2014/main" xmlns="" id="{DF4F97D9-E7D7-4E85-BB50-C87C7BB6F961}"/>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xmlns="" id="{6B1011D3-A8C8-44CC-8836-11626D436C26}"/>
              </a:ext>
            </a:extLst>
          </p:cNvPr>
          <p:cNvSpPr>
            <a:spLocks noGrp="1"/>
          </p:cNvSpPr>
          <p:nvPr>
            <p:ph type="title"/>
          </p:nvPr>
        </p:nvSpPr>
        <p:spPr>
          <a:xfrm>
            <a:off x="432000" y="759866"/>
            <a:ext cx="12578399" cy="379263"/>
          </a:xfrm>
        </p:spPr>
        <p:txBody>
          <a:bodyPr/>
          <a:lstStyle/>
          <a:p>
            <a:r>
              <a:rPr lang="en-US" dirty="0"/>
              <a:t>Methodology / </a:t>
            </a:r>
            <a:r>
              <a:rPr lang="en-IN" dirty="0"/>
              <a:t>Architecture diagram </a:t>
            </a:r>
          </a:p>
        </p:txBody>
      </p:sp>
    </p:spTree>
    <p:extLst>
      <p:ext uri="{BB962C8B-B14F-4D97-AF65-F5344CB8AC3E}">
        <p14:creationId xmlns:p14="http://schemas.microsoft.com/office/powerpoint/2010/main" val="24379730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True&quot; Source=&quot;Group 4&quot; Layer=&quot;Group 4&quot; /&gt;"/>
</p:tagLst>
</file>

<file path=ppt/tags/tag1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00 [5]&quot; Source=&quot;Harvey 100&quot; /&gt;"/>
</p:tagLst>
</file>

<file path=ppt/tags/tag10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5/100 [95]&quot; Source=&quot;Harvey 100&quot; /&gt;"/>
</p:tagLst>
</file>

<file path=ppt/tags/tag10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6/100 [96]&quot; Source=&quot;Harvey 100&quot; /&gt;"/>
</p:tagLst>
</file>

<file path=ppt/tags/tag10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7/100 [97]&quot; Source=&quot;Harvey 100&quot; /&gt;"/>
</p:tagLst>
</file>

<file path=ppt/tags/tag10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8/100 [98]&quot; Source=&quot;Harvey 100&quot; /&gt;"/>
</p:tagLst>
</file>

<file path=ppt/tags/tag10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9/100 [99]&quot; Source=&quot;Harvey 100&quot; /&gt;"/>
</p:tagLst>
</file>

<file path=ppt/tags/tag10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0/100 [100]&quot; Source=&quot;Harvey 100&quot; /&gt;"/>
</p:tagLst>
</file>

<file path=ppt/tags/tag10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0/8 [0]&quot; /&gt;"/>
</p:tagLst>
</file>

<file path=ppt/tags/tag10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1/8 [1]&quot; /&gt;"/>
</p:tagLst>
</file>

<file path=ppt/tags/tag10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2/8 [2]&quot; /&gt;"/>
</p:tagLst>
</file>

<file path=ppt/tags/tag10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3/8 [3]&quot; /&gt;"/>
</p:tagLst>
</file>

<file path=ppt/tags/tag1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00 [6]&quot; Source=&quot;Harvey 100&quot; /&gt;"/>
</p:tagLst>
</file>

<file path=ppt/tags/tag11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4/8 [4]&quot; /&gt;"/>
</p:tagLst>
</file>

<file path=ppt/tags/tag11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5/8 [5]&quot; /&gt;"/>
</p:tagLst>
</file>

<file path=ppt/tags/tag11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6/8 [6]&quot; /&gt;"/>
</p:tagLst>
</file>

<file path=ppt/tags/tag11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7/8 [7]&quot; /&gt;"/>
</p:tagLst>
</file>

<file path=ppt/tags/tag11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8/8 [8]&quot; /&gt;"/>
</p:tagLst>
</file>

<file path=ppt/tags/tag11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0/4 [0]&quot; /&gt;"/>
</p:tagLst>
</file>

<file path=ppt/tags/tag11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1/4 [1]&quot; /&gt;"/>
</p:tagLst>
</file>

<file path=ppt/tags/tag11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2/4 [2]&quot; /&gt;"/>
</p:tagLst>
</file>

<file path=ppt/tags/tag11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3/4 [3]&quot; /&gt;"/>
</p:tagLst>
</file>

<file path=ppt/tags/tag11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4/4 [4]&quot; /&gt;"/>
</p:tagLst>
</file>

<file path=ppt/tags/tag1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00 [7]&quot; Source=&quot;Harvey 100&quot; /&gt;"/>
</p:tagLst>
</file>

<file path=ppt/tags/tag12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0/3 [0]&quot; /&gt;"/>
</p:tagLst>
</file>

<file path=ppt/tags/tag12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1/3 [1]&quot; /&gt;"/>
</p:tagLst>
</file>

<file path=ppt/tags/tag12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2/3 [2]&quot; /&gt;"/>
</p:tagLst>
</file>

<file path=ppt/tags/tag12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3/3 [3]&quot; /&gt;"/>
</p:tagLst>
</file>

<file path=ppt/tags/tag124.xml><?xml version="1.0" encoding="utf-8"?>
<p:tagLst xmlns:a="http://schemas.openxmlformats.org/drawingml/2006/main" xmlns:r="http://schemas.openxmlformats.org/officeDocument/2006/relationships" xmlns:p="http://schemas.openxmlformats.org/presentationml/2006/main">
  <p:tag name="TEMPLAFYSLIDEID" val="636864421067662052"/>
</p:tagLst>
</file>

<file path=ppt/tags/tag125.xml><?xml version="1.0" encoding="utf-8"?>
<p:tagLst xmlns:a="http://schemas.openxmlformats.org/drawingml/2006/main" xmlns:r="http://schemas.openxmlformats.org/officeDocument/2006/relationships" xmlns:p="http://schemas.openxmlformats.org/presentationml/2006/main">
  <p:tag name="TEMPLAFYSLIDEID" val="636864421067662056"/>
</p:tagLst>
</file>

<file path=ppt/tags/tag126.xml><?xml version="1.0" encoding="utf-8"?>
<p:tagLst xmlns:a="http://schemas.openxmlformats.org/drawingml/2006/main" xmlns:r="http://schemas.openxmlformats.org/officeDocument/2006/relationships" xmlns:p="http://schemas.openxmlformats.org/presentationml/2006/main">
  <p:tag name="TEMPLAFYSLIDEID" val="636864421067662056"/>
</p:tagLst>
</file>

<file path=ppt/tags/tag1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00 [8]&quot; Source=&quot;Harvey 100&quot; /&gt;"/>
</p:tagLst>
</file>

<file path=ppt/tags/tag1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00 [9]&quot; Source=&quot;Harvey 100&quot; /&gt;"/>
</p:tagLst>
</file>

<file path=ppt/tags/tag1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100 [10]&quot; Source=&quot;Harvey 100&quot; /&gt;"/>
</p:tagLst>
</file>

<file path=ppt/tags/tag1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100 [11]&quot; Source=&quot;Harvey 100&quot; /&gt;"/>
</p:tagLst>
</file>

<file path=ppt/tags/tag1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2/100 [12]&quot; Source=&quot;Harvey 100&quot; /&gt;"/>
</p:tagLst>
</file>

<file path=ppt/tags/tag1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3/100 [13]&quot; Source=&quot;Harvey 100&quot; /&gt;"/>
</p:tagLst>
</file>

<file path=ppt/tags/tag1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4/100 [14]&quot; Source=&quot;Harvey 100&quot; /&gt;"/>
</p:tagLst>
</file>

<file path=ppt/tags/tag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True&quot; Source=&quot;Group 5&quot; Layer=&quot;Group 5&quot; /&gt;"/>
</p:tagLst>
</file>

<file path=ppt/tags/tag2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5/100 [15]&quot; Source=&quot;Harvey 100&quot; /&gt;"/>
</p:tagLst>
</file>

<file path=ppt/tags/tag2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6/100 [16]&quot; Source=&quot;Harvey 100&quot; /&gt;"/>
</p:tagLst>
</file>

<file path=ppt/tags/tag2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7/100 [17]&quot; Source=&quot;Harvey 100&quot; /&gt;"/>
</p:tagLst>
</file>

<file path=ppt/tags/tag2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8/100 [18]&quot; Source=&quot;Harvey 100&quot; /&gt;"/>
</p:tagLst>
</file>

<file path=ppt/tags/tag2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9/100 [19]&quot; Source=&quot;Harvey 100&quot; /&gt;"/>
</p:tagLst>
</file>

<file path=ppt/tags/tag2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0/100 [20]&quot; Source=&quot;Harvey 100&quot; /&gt;"/>
</p:tagLst>
</file>

<file path=ppt/tags/tag2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100 [21]&quot; Source=&quot;Harvey 100&quot; /&gt;"/>
</p:tagLst>
</file>

<file path=ppt/tags/tag2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2/100 [22]&quot; Source=&quot;Harvey 100&quot; /&gt;"/>
</p:tagLst>
</file>

<file path=ppt/tags/tag2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3/100 [23]&quot; Source=&quot;Harvey 100&quot; /&gt;"/>
</p:tagLst>
</file>

<file path=ppt/tags/tag2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4/100 [24]&quot; Source=&quot;Harvey 100&quot; /&gt;"/>
</p:tagLst>
</file>

<file path=ppt/tags/tag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True&quot; Source=&quot;Harvey 8&quot; Layer=&quot;Harvey 8&quot; /&gt;"/>
</p:tagLst>
</file>

<file path=ppt/tags/tag3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5/100 [25]&quot; Source=&quot;Harvey 100&quot; /&gt;"/>
</p:tagLst>
</file>

<file path=ppt/tags/tag3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6/100 [26]&quot; Source=&quot;Harvey 100&quot; /&gt;"/>
</p:tagLst>
</file>

<file path=ppt/tags/tag3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7/100 [27]&quot; Source=&quot;Harvey 100&quot; /&gt;"/>
</p:tagLst>
</file>

<file path=ppt/tags/tag3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8/100 [28]&quot; Source=&quot;Harvey 100&quot; /&gt;"/>
</p:tagLst>
</file>

<file path=ppt/tags/tag3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9/100 [29]&quot; Source=&quot;Harvey 100&quot; /&gt;"/>
</p:tagLst>
</file>

<file path=ppt/tags/tag3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0/100 [30]&quot; Source=&quot;Harvey 100&quot; /&gt;"/>
</p:tagLst>
</file>

<file path=ppt/tags/tag3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100 [31]&quot; Source=&quot;Harvey 100&quot; /&gt;"/>
</p:tagLst>
</file>

<file path=ppt/tags/tag3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2/100 [32]&quot; Source=&quot;Harvey 100&quot; /&gt;"/>
</p:tagLst>
</file>

<file path=ppt/tags/tag3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3/100 [33]&quot; Source=&quot;Harvey 100&quot; /&gt;"/>
</p:tagLst>
</file>

<file path=ppt/tags/tag3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4/100 [34]&quot; Source=&quot;Harvey 100&quot; /&gt;"/>
</p:tagLst>
</file>

<file path=ppt/tags/tag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d5f66dcd-7c8d-4661-849b-23a9587c15e3&quot; /&gt;"/>
  <p:tag name="SP_POWERSHAPE" val="&lt;PowerShapeTag ClassVersion=&quot;0&quot; GUID=&quot;81f1f80b-b882-418d-8bbb-9c38d8d27274&quot; IsConsolidated=&quot;False&quot; IsTopLevel=&quot;True&quot; Layer=&quot;Harvey 100&quot; Source=&quot;Harvey 100&quot; /&gt;"/>
</p:tagLst>
</file>

<file path=ppt/tags/tag4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5/100 [35]&quot; Source=&quot;Harvey 100&quot; /&gt;"/>
</p:tagLst>
</file>

<file path=ppt/tags/tag4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6/100 [36]&quot; Source=&quot;Harvey 100&quot; /&gt;"/>
</p:tagLst>
</file>

<file path=ppt/tags/tag4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7/100 [37]&quot; Source=&quot;Harvey 100&quot; /&gt;"/>
</p:tagLst>
</file>

<file path=ppt/tags/tag4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8/100 [38]&quot; Source=&quot;Harvey 100&quot; /&gt;"/>
</p:tagLst>
</file>

<file path=ppt/tags/tag4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9/100 [39]&quot; Source=&quot;Harvey 100&quot; /&gt;"/>
</p:tagLst>
</file>

<file path=ppt/tags/tag4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0/100 [40]&quot; Source=&quot;Harvey 100&quot; /&gt;"/>
</p:tagLst>
</file>

<file path=ppt/tags/tag4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100 [41]&quot; Source=&quot;Harvey 100&quot; /&gt;"/>
</p:tagLst>
</file>

<file path=ppt/tags/tag4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2/100 [42]&quot; Source=&quot;Harvey 100&quot; /&gt;"/>
</p:tagLst>
</file>

<file path=ppt/tags/tag4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3/100 [43]&quot; Source=&quot;Harvey 100&quot; /&gt;"/>
</p:tagLst>
</file>

<file path=ppt/tags/tag4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4/100 [44]&quot; Source=&quot;Harvey 100&quot; /&gt;"/>
</p:tagLst>
</file>

<file path=ppt/tags/tag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0/100 [0]&quot; Source=&quot;Harvey 100&quot; /&gt;"/>
</p:tagLst>
</file>

<file path=ppt/tags/tag5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5/100 [45]&quot; Source=&quot;Harvey 100&quot; /&gt;"/>
</p:tagLst>
</file>

<file path=ppt/tags/tag5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6/100 [46]&quot; Source=&quot;Harvey 100&quot; /&gt;"/>
</p:tagLst>
</file>

<file path=ppt/tags/tag5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7/100 [47]&quot; Source=&quot;Harvey 100&quot; /&gt;"/>
</p:tagLst>
</file>

<file path=ppt/tags/tag5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8/100 [48]&quot; Source=&quot;Harvey 100&quot; /&gt;"/>
</p:tagLst>
</file>

<file path=ppt/tags/tag5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9/100 [49]&quot; Source=&quot;Harvey 100&quot; /&gt;"/>
</p:tagLst>
</file>

<file path=ppt/tags/tag5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0/100 [50]&quot; Source=&quot;Harvey 100&quot; /&gt;"/>
</p:tagLst>
</file>

<file path=ppt/tags/tag5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100 [51]&quot; Source=&quot;Harvey 100&quot; /&gt;"/>
</p:tagLst>
</file>

<file path=ppt/tags/tag5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2/100 [52]&quot; Source=&quot;Harvey 100&quot; /&gt;"/>
</p:tagLst>
</file>

<file path=ppt/tags/tag5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3/100 [53]&quot; Source=&quot;Harvey 100&quot; /&gt;"/>
</p:tagLst>
</file>

<file path=ppt/tags/tag5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4/100 [54]&quot; Source=&quot;Harvey 100&quot; /&gt;"/>
</p:tagLst>
</file>

<file path=ppt/tags/tag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00 [1]&quot; Source=&quot;Harvey 100&quot; /&gt;"/>
</p:tagLst>
</file>

<file path=ppt/tags/tag6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5/100 [55]&quot; Source=&quot;Harvey 100&quot; /&gt;"/>
</p:tagLst>
</file>

<file path=ppt/tags/tag6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6/100 [56]&quot; Source=&quot;Harvey 100&quot; /&gt;"/>
</p:tagLst>
</file>

<file path=ppt/tags/tag6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7/100 [57]&quot; Source=&quot;Harvey 100&quot; /&gt;"/>
</p:tagLst>
</file>

<file path=ppt/tags/tag6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8/100 [58]&quot; Source=&quot;Harvey 100&quot; /&gt;"/>
</p:tagLst>
</file>

<file path=ppt/tags/tag6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9/100 [59]&quot; Source=&quot;Harvey 100&quot; /&gt;"/>
</p:tagLst>
</file>

<file path=ppt/tags/tag6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0/100 [60]&quot; Source=&quot;Harvey 100&quot; /&gt;"/>
</p:tagLst>
</file>

<file path=ppt/tags/tag6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100 [61]&quot; Source=&quot;Harvey 100&quot; /&gt;"/>
</p:tagLst>
</file>

<file path=ppt/tags/tag6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2/100 [62]&quot; Source=&quot;Harvey 100&quot; /&gt;"/>
</p:tagLst>
</file>

<file path=ppt/tags/tag6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3/100 [63]&quot; Source=&quot;Harvey 100&quot; /&gt;"/>
</p:tagLst>
</file>

<file path=ppt/tags/tag6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4/100 [64]&quot; Source=&quot;Harvey 100&quot; /&gt;"/>
</p:tagLst>
</file>

<file path=ppt/tags/tag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00 [2]&quot; Source=&quot;Harvey 100&quot; /&gt;"/>
</p:tagLst>
</file>

<file path=ppt/tags/tag7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5/100 [65]&quot; Source=&quot;Harvey 100&quot; /&gt;"/>
</p:tagLst>
</file>

<file path=ppt/tags/tag7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6/100 [66]&quot; Source=&quot;Harvey 100&quot; /&gt;"/>
</p:tagLst>
</file>

<file path=ppt/tags/tag7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7/100 [67]&quot; Source=&quot;Harvey 100&quot; /&gt;"/>
</p:tagLst>
</file>

<file path=ppt/tags/tag7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8/100 [68]&quot; Source=&quot;Harvey 100&quot; /&gt;"/>
</p:tagLst>
</file>

<file path=ppt/tags/tag7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9/100 [69]&quot; Source=&quot;Harvey 100&quot; /&gt;"/>
</p:tagLst>
</file>

<file path=ppt/tags/tag7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0/100 [70]&quot; Source=&quot;Harvey 100&quot; /&gt;"/>
</p:tagLst>
</file>

<file path=ppt/tags/tag7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100 [71]&quot; Source=&quot;Harvey 100&quot; /&gt;"/>
</p:tagLst>
</file>

<file path=ppt/tags/tag7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2/100 [72]&quot; Source=&quot;Harvey 100&quot; /&gt;"/>
</p:tagLst>
</file>

<file path=ppt/tags/tag7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3/100 [73]&quot; Source=&quot;Harvey 100&quot; /&gt;"/>
</p:tagLst>
</file>

<file path=ppt/tags/tag7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4/100 [74]&quot; Source=&quot;Harvey 100&quot; /&gt;"/>
</p:tagLst>
</file>

<file path=ppt/tags/tag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00 [3]&quot; Source=&quot;Harvey 100&quot; /&gt;"/>
</p:tagLst>
</file>

<file path=ppt/tags/tag8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5/100 [75]&quot; Source=&quot;Harvey 100&quot; /&gt;"/>
</p:tagLst>
</file>

<file path=ppt/tags/tag8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6/100 [76]&quot; Source=&quot;Harvey 100&quot; /&gt;"/>
</p:tagLst>
</file>

<file path=ppt/tags/tag8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7/100 [77]&quot; Source=&quot;Harvey 100&quot; /&gt;"/>
</p:tagLst>
</file>

<file path=ppt/tags/tag8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8/100 [78]&quot; Source=&quot;Harvey 100&quot; /&gt;"/>
</p:tagLst>
</file>

<file path=ppt/tags/tag8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9/100 [79]&quot; Source=&quot;Harvey 100&quot; /&gt;"/>
</p:tagLst>
</file>

<file path=ppt/tags/tag8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0/100 [80]&quot; Source=&quot;Harvey 100&quot; /&gt;"/>
</p:tagLst>
</file>

<file path=ppt/tags/tag8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100 [81]&quot; Source=&quot;Harvey 100&quot; /&gt;"/>
</p:tagLst>
</file>

<file path=ppt/tags/tag8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2/100 [82]&quot; Source=&quot;Harvey 100&quot; /&gt;"/>
</p:tagLst>
</file>

<file path=ppt/tags/tag8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3/100 [83]&quot; Source=&quot;Harvey 100&quot; /&gt;"/>
</p:tagLst>
</file>

<file path=ppt/tags/tag8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4/100 [84]&quot; Source=&quot;Harvey 100&quot; /&gt;"/>
</p:tagLst>
</file>

<file path=ppt/tags/tag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00 [4]&quot; Source=&quot;Harvey 100&quot; /&gt;"/>
</p:tagLst>
</file>

<file path=ppt/tags/tag9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5/100 [85]&quot; Source=&quot;Harvey 100&quot; /&gt;"/>
</p:tagLst>
</file>

<file path=ppt/tags/tag9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6/100 [86]&quot; Source=&quot;Harvey 100&quot; /&gt;"/>
</p:tagLst>
</file>

<file path=ppt/tags/tag9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7/100 [87]&quot; Source=&quot;Harvey 100&quot; /&gt;"/>
</p:tagLst>
</file>

<file path=ppt/tags/tag9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8/100 [88]&quot; Source=&quot;Harvey 100&quot; /&gt;"/>
</p:tagLst>
</file>

<file path=ppt/tags/tag9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9/100 [89]&quot; Source=&quot;Harvey 100&quot; /&gt;"/>
</p:tagLst>
</file>

<file path=ppt/tags/tag9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0/100 [90]&quot; Source=&quot;Harvey 100&quot; /&gt;"/>
</p:tagLst>
</file>

<file path=ppt/tags/tag9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100 [91]&quot; Source=&quot;Harvey 100&quot; /&gt;"/>
</p:tagLst>
</file>

<file path=ppt/tags/tag9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2/100 [92]&quot; Source=&quot;Harvey 100&quot; /&gt;"/>
</p:tagLst>
</file>

<file path=ppt/tags/tag9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3/100 [93]&quot; Source=&quot;Harvey 100&quot; /&gt;"/>
</p:tagLst>
</file>

<file path=ppt/tags/tag9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4/100 [94]&quot; Source=&quot;Harvey 100&quot; /&gt;"/>
</p:tagLst>
</file>

<file path=ppt/theme/theme1.xml><?xml version="1.0" encoding="utf-8"?>
<a:theme xmlns:a="http://schemas.openxmlformats.org/drawingml/2006/main" name="ION PowerPoint Template 16:9">
  <a:themeElements>
    <a:clrScheme name="ION-Group-DarkBG">
      <a:dk1>
        <a:srgbClr val="001437"/>
      </a:dk1>
      <a:lt1>
        <a:srgbClr val="FFFFFF"/>
      </a:lt1>
      <a:dk2>
        <a:srgbClr val="FFFFFF"/>
      </a:dk2>
      <a:lt2>
        <a:srgbClr val="001437"/>
      </a:lt2>
      <a:accent1>
        <a:srgbClr val="007AC5"/>
      </a:accent1>
      <a:accent2>
        <a:srgbClr val="00A5E6"/>
      </a:accent2>
      <a:accent3>
        <a:srgbClr val="D75641"/>
      </a:accent3>
      <a:accent4>
        <a:srgbClr val="AFAFB4"/>
      </a:accent4>
      <a:accent5>
        <a:srgbClr val="4D5B73"/>
      </a:accent5>
      <a:accent6>
        <a:srgbClr val="B2B8C3"/>
      </a:accent6>
      <a:hlink>
        <a:srgbClr val="00A5E6"/>
      </a:hlink>
      <a:folHlink>
        <a:srgbClr val="00A5E6"/>
      </a:folHlink>
    </a:clrScheme>
    <a:fontScheme name="Source Sans Pro">
      <a:majorFont>
        <a:latin typeface="Source Sans Pro"/>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635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solidFill>
              <a:schemeClr val="bg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4"/>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custClrLst>
    <a:custClr name="Navy">
      <a:srgbClr val="001437"/>
    </a:custClr>
    <a:custClr name="Green">
      <a:srgbClr val="00281E"/>
    </a:custClr>
    <a:custClr name="Aubergine">
      <a:srgbClr val="280A37"/>
    </a:custClr>
    <a:custClr name="Maroon">
      <a:srgbClr val="410A22"/>
    </a:custClr>
    <a:custClr name="Slate">
      <a:srgbClr val="232832"/>
    </a:custClr>
    <a:custClr name="Umber">
      <a:srgbClr val="372828"/>
    </a:custClr>
    <a:custClr name="White">
      <a:srgbClr val="FFFFFF"/>
    </a:custClr>
    <a:custClr name="Slate 90">
      <a:srgbClr val="393E47"/>
    </a:custClr>
    <a:custClr name="Slate 80">
      <a:srgbClr val="4F535B"/>
    </a:custClr>
    <a:custClr name="Slate 70">
      <a:srgbClr val="656970"/>
    </a:custClr>
    <a:custClr name="Lime">
      <a:srgbClr val="96C768"/>
    </a:custClr>
    <a:custClr name="Jade">
      <a:srgbClr val="00AE95"/>
    </a:custClr>
    <a:custClr name="Orange">
      <a:srgbClr val="F58B46"/>
    </a:custClr>
    <a:custClr name="Red">
      <a:srgbClr val="D64641"/>
    </a:custClr>
    <a:custClr name="Blue">
      <a:srgbClr val="00A4E6"/>
    </a:custClr>
    <a:custClr name="Purple">
      <a:srgbClr val="915AD7"/>
    </a:custClr>
    <a:custClr name="White">
      <a:srgbClr val="FFFFFF"/>
    </a:custClr>
    <a:custClr name="Slate 60">
      <a:srgbClr val="7B7E84"/>
    </a:custClr>
    <a:custClr name="Slate 50">
      <a:srgbClr val="919399"/>
    </a:custClr>
    <a:custClr name="Slate 40">
      <a:srgbClr val="A7A9AD"/>
    </a:custClr>
    <a:custClr name="Yellow">
      <a:srgbClr val="FFC76D"/>
    </a:custClr>
    <a:custClr name="Wheat">
      <a:srgbClr val="EADAAC"/>
    </a:custClr>
    <a:custClr name="Brown">
      <a:srgbClr val="9F8278"/>
    </a:custClr>
    <a:custClr name="Quartz">
      <a:srgbClr val="AEAEB4"/>
    </a:custClr>
    <a:custClr name="Coral">
      <a:srgbClr val="F9AE91"/>
    </a:custClr>
    <a:custClr name="Dune">
      <a:srgbClr val="EFE8E0"/>
    </a:custClr>
    <a:custClr name="White">
      <a:srgbClr val="FFFFFF"/>
    </a:custClr>
    <a:custClr name="Slate 30">
      <a:srgbClr val="BDBEC1"/>
    </a:custClr>
    <a:custClr name="Slate 20">
      <a:srgbClr val="D3D4D6"/>
    </a:custClr>
    <a:custClr name="Slate 10">
      <a:srgbClr val="E9E9EA"/>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Traffic light - Red">
      <a:srgbClr val="D75641"/>
    </a:custClr>
    <a:custClr name="Traffic light - Amber">
      <a:srgbClr val="FFC76D"/>
    </a:custClr>
    <a:custClr name="Traffic light - Green">
      <a:srgbClr val="96C869"/>
    </a:custClr>
    <a:custClr name="Dark Blue - Dublin Finance">
      <a:srgbClr val="0A4274"/>
    </a:custClr>
    <a:custClr name="Mid Blue 1 - Dublin Finance">
      <a:srgbClr val="477197"/>
    </a:custClr>
    <a:custClr name="Mid Blue 2 - Dublin Finance">
      <a:srgbClr val="C6D4F2"/>
    </a:custClr>
    <a:custClr name="Light Blue - Dublin Finance">
      <a:srgbClr val="E6ECF1"/>
    </a:custClr>
    <a:custClr name="Orange - Dublin Finance">
      <a:srgbClr val="F58C46"/>
    </a:custClr>
    <a:custClr name="Light Orange - Dublin Finance">
      <a:srgbClr val="FFE1C2"/>
    </a:custClr>
    <a:custClr name="Dark Grey - Dublin Finance">
      <a:srgbClr val="808080"/>
    </a:custClr>
    <a:custClr name="Mid Grey - Dublin Finance">
      <a:srgbClr val="BFBFBF"/>
    </a:custClr>
    <a:custClr name="Silver - Dublin Finance">
      <a:srgbClr val="F5F5F6"/>
    </a:custClr>
    <a:custClr name="White">
      <a:srgbClr val="FFFFFF"/>
    </a:custClr>
  </a:custClrLst>
  <a:extLst>
    <a:ext uri="{05A4C25C-085E-4340-85A3-A5531E510DB2}">
      <thm15:themeFamily xmlns:thm15="http://schemas.microsoft.com/office/thememl/2012/main" name="Presentation1" id="{1DD968E4-BB8F-4B67-AD0D-4E3163FD66D8}" vid="{5E707C17-678D-42C5-95D1-033046F0F1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Source Sans Pro Light"/>
        <a:font script="Hebr" typeface="Source Sans Pro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ource Sans Pro Light"/>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Source Sans Pro Light"/>
        <a:font script="Hebr" typeface="Source Sans Pro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ource Sans Pro Light"/>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635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ABC6851-1A2F-43DC-8B3B-4AB23537094B}">
  <we:reference id="wa104380278" version="1.0.0.6" store="en-GB" storeType="OMEX"/>
  <we:alternateReferences>
    <we:reference id="WA104380278" version="1.0.0.6"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TemplateConfiguration><![CDATA[{"slideVersion":0,"isValidatorEnabled":false,"isLocked":false,"elementsMetadata":[],"slideId":"637619437708884421","enableDocumentContentUpdater":true,"version":"1.11"}]]></TemplafySlideTemplateConfiguration>
</file>

<file path=customXml/item10.xml><?xml version="1.0" encoding="utf-8"?>
<TemplafySlideFormConfiguration><![CDATA[{"formFields":[],"formDataEntries":[]}]]></TemplafySlideFormConfiguration>
</file>

<file path=customXml/item11.xml><?xml version="1.0" encoding="utf-8"?>
<TemplafyFormConfiguration><![CDATA[{"formFields":[{"dataSource":"ION PowerPoint Branding","displayColumn":"powerPointBrand","hideIfNoUserInteractionRequired":false,"distinct":true,"required":true,"autoSelectFirstOption":false,"helpTexts":{"prefix":"","postfix":""},"spacing":{},"type":"dropDown","name":"BrandPowerPoint_Oct_vA","label":"Branding","fullyQualifiedName":"BrandPowerPoint_Oct_vA"},{"dataSource":"ION PowerPoint Branding","displayColumn":"powerPointBackgroundChoice","filter":{"column":"powerPointBrand","otherFieldName":"BrandPowerPoint_Oct_vA","fullyQualifiedOtherFieldName":"BrandPowerPoint_Oct_vA","otherFieldColumn":"powerPointBrand","formReference":"none","operator":"equals"},"hideIfNoUserInteractionRequired":false,"distinct":true,"required":true,"autoSelectFirstOption":false,"helpTexts":{"prefix":"","postfix":""},"spacing":{},"type":"dropDown","name":"BackgroundColorPowerPoint_Oct_vA","label":"Light or Dark Background","fullyQualifiedName":"BackgroundColorPowerPoint_Oct_vA"},{"required":false,"placeholder":"","lines":0,"helpTexts":{"prefix":"","postfix":""},"spacing":{},"type":"textBox","name":"PowerPointClient","label":"Client Name","fullyQualifiedName":"PowerPointClient"},{"dataSource":"IONConfidentiality","displayColumn":"confidentiality","hideIfNoUserInteractionRequired":false,"distinct":true,"required":true,"autoSelectFirstOption":false,"helpTexts":{"prefix":"","postfix":"For guidance on which notice to use, see http://ionlink.net/ic-pdf"},"spacing":{},"type":"dropDown","name":"Confidentiality","label":"Confidentiality Notice","fullyQualifiedName":"Confidentiality"},{"required":true,"helpTexts":{"prefix":"","postfix":""},"spacing":{},"type":"datePicker","name":"PowerPointDate","label":"Date","fullyQualifiedName":"PowerPointDate"},{"dataSource":"IONWatermarks","displayColumn":"showName","hideIfNoUserInteractionRequired":false,"distinct":true,"required":true,"autoSelectFirstOption":false,"helpTexts":{"prefix":"","postfix":""},"spacing":{},"type":"dropDown","name":"Watermark","label":"Watermark","fullyQualifiedName":"Watermark"},{"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roduct_Primary","label":"Primary Product Brand","fullyQualifiedName":"ChooseProduct_Primary"},{"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oroduct_Secondary","label":"Secondary Product Brand","fullyQualifiedName":"ChoosePoroduct_Secondary"},{"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roduct_Tertiary","label":"Tertiary Product Brand","fullyQualifiedName":"ChooseProduct_Tertiary"}],"formDataEntries":[{"name":"BrandPowerPoint_Oct_vA","value":"lkQvIQtZKCPbTDiBBU6g/Q=="},{"name":"BackgroundColorPowerPoint_Oct_vA","value":"VRq9ak7uZCA8XSw0jkTEeA=="},{"name":"Confidentiality","value":"E7VifGvQztrMpUuv3Bbm1A=="},{"name":"PowerPointDate","value":"Zxz52PF8H9HrSBl7MJUy/A=="},{"name":"Watermark","value":"WdEUi1zMcVM7Stn6Woarwg=="}]}]]></TemplafyFormConfiguration>
</file>

<file path=customXml/item2.xml><?xml version="1.0" encoding="utf-8"?>
<TemplafySlideTemplateConfiguration><![CDATA[{"slideVersion":0,"isValidatorEnabled":false,"isLocked":false,"elementsMetadata":[],"slideId":"637619437709978173","enableDocumentContentUpdater":true,"version":"1.11"}]]></TemplafySlideTemplateConfiguration>
</file>

<file path=customXml/item3.xml><?xml version="1.0" encoding="utf-8"?>
<TemplafyTemplateConfiguration><![CDATA[{"elementsMetadata":[{"type":"shape","id":"d2174425-5607-4d6b-aa7e-b7431b9e1863","elementConfiguration":{"inheritDimensions":"inheritWidth","binding":"Form.BackgroundColorPowerPoint_Oct_vA.PowerPointInternal","disableUpdates":false,"type":"image"}},{"type":"shape","id":"ec1b0999-315e-408b-8fc7-4a17f5c3e338","elementConfiguration":{"binding":"Form.Confidentiality.Insert","visibility":{"action":"hide","binding":"Form.Confidentiality.Confidentiality","operator":"equals","compareValue":"Client Confidential","compareValues":[]},"disableUpdates":false,"type":"text"}},{"type":"shape","id":"63955c8f-2a6b-41a2-be87-db55928a4bc7","elementConfiguration":{"binding":"Form.Watermark.Insert","disableUpdates":false,"type":"text"}},{"type":"shape","id":"a6cebcce-9b2a-4fba-95b4-bdef9fe69a4b","elementConfiguration":{"templateBinding":"{{Form.Confidentiality.Insert}} {{Form.PowerPointClient}} {{Form.Confidentiality.InsertSuffix}}","visibility":{"action":"hide","binding":"Form.Confidentiality.Confidentiality","operator":"notEquals","compareValue":"Client Confidential","compareValues":[]},"disableUpdates":false,"type":"text"}},{"type":"shape","id":"947808c8-c2c6-4acb-975f-406c6eee4db0","elementConfiguration":{"inheritDimensions":"inheritWidth","binding":"Form.BackgroundColorPowerPoint_Oct_vA.PowerPointBackPage","disableUpdates":false,"type":"image"}},{"type":"shape","id":"27d45392-8484-4163-bb73-bc31367a1302","elementConfiguration":{"inheritDimensions":"inheritWidth","binding":"Form.BackgroundColorPowerPoint_Oct_vA.PowerPointDivider","disableUpdates":false,"type":"image"}},{"type":"shape","id":"448c6408-9dda-4eaa-9885-ac0ef1bb9b05","elementConfiguration":{"inheritDimensions":"inheritNone","width":"37.35 cm","height":"21.05 cm","binding":"Form.BackgroundColorPowerPoint_Oct_vA.PowerPointCover","disableUpdates":false,"type":"image"}},{"type":"shape","id":"cefa8c17-d990-4d73-9dd6-37d0bc623655","elementConfiguration":{"disableUpdates":false,"type":"text"}},{"type":"shape","id":"3fdb5e0c-4070-434d-99e6-bb344f155e44","elementConfiguration":{"disableUpdates":false,"type":"text"}},{"type":"shape","id":"0f4d98c9-ac35-4c7e-a25c-9297298baeef","elementConfiguration":{"inheritDimensions":"inheritNone","width":"2.5 cm","height":"2.5 cm","binding":"Form.ChooseProduct_Tertiary.ProductLogo","disableUpdates":false,"type":"image"}},{"type":"shape","id":"5cc30238-6e06-447f-bcad-587afb6b23c7","elementConfiguration":{"inheritDimensions":"inheritNone","width":"2.5 cm","height":"2.5 cm","binding":"Form.ChoosePoroduct_Secondary.ProductLogo","disableUpdates":false,"type":"image"}},{"type":"shape","id":"53c951d2-f0d5-4a01-bb44-0e64ea46cde6","elementConfiguration":{"inheritDimensions":"inheritNone","width":"2.5 cm","height":"2.5 cm","binding":"Form.ChooseProduct_Primary.ProductLogo","disableUpdates":false,"type":"image"}},{"type":"shape","id":"94371643-c78b-41c8-8009-cd5c66447b62","elementConfiguration":{"binding":"Form.PowerPointClient","disableUpdates":false,"type":"text"}},{"type":"shape","id":"b6d71ff5-73fe-4ec2-8e97-92f87f9ac0d0","elementConfiguration":{"format":"dd MMMM yyyy","binding":"Form.PowerPointDate","disableUpdates":false,"type":"date"}}],"transformationConfigurations":[{"colorTheme":"{{Form.BackgroundColorPowerPoint_Oct_vA.PowerPointColorTheme}}","originalColorThemeXml":"<a:clrScheme name=\"ION-Group-DarkBG\" xmlns:a=\"http://schemas.openxmlformats.org/drawingml/2006/main\"><a:dk1><a:srgbClr val=\"001437\" /></a:dk1><a:lt1><a:srgbClr val=\"FFFFFF\" /></a:lt1><a:dk2><a:srgbClr val=\"FFFFFF\" /></a:dk2><a:lt2><a:srgbClr val=\"001437\" /></a:lt2><a:accent1><a:srgbClr val=\"007AC5\" /></a:accent1><a:accent2><a:srgbClr val=\"00A5E6\" /></a:accent2><a:accent3><a:srgbClr val=\"D75641\" /></a:accent3><a:accent4><a:srgbClr val=\"AFAFB4\" /></a:accent4><a:accent5><a:srgbClr val=\"4D5B73\" /></a:accent5><a:accent6><a:srgbClr val=\"B2B8C3\" /></a:accent6><a:hlink><a:srgbClr val=\"00A5E6\" /></a:hlink><a:folHlink><a:srgbClr val=\"00A5E6\" /></a:folHlink></a:clrScheme>","disableUpdates":false,"type":"colorTheme"}],"templateName":"","templateDescription":"","enableDocumentContentUpdater":true,"version":"1.11"}]]></TemplafyTemplateConfiguration>
</file>

<file path=customXml/item4.xml><?xml version="1.0" encoding="utf-8"?>
<TemplafySlideTemplateConfiguration><![CDATA[{"slideVersion":0,"isValidatorEnabled":false,"isLocked":false,"elementsMetadata":[],"slideId":"637619437709978173","enableDocumentContentUpdater":true,"version":"1.11"}]]></TemplafySlideTemplateConfiguration>
</file>

<file path=customXml/item5.xml><?xml version="1.0" encoding="utf-8"?>
<TemplafySlideFormConfiguration><![CDATA[{"formFields":[],"formDataEntries":[]}]]></TemplafySlideFormConfiguration>
</file>

<file path=customXml/item6.xml><?xml version="1.0" encoding="utf-8"?>
<TemplafySlideFormConfiguration><![CDATA[{"formFields":[],"formDataEntries":[]}]]></TemplafySlideFormConfiguration>
</file>

<file path=customXml/item7.xml><?xml version="1.0" encoding="utf-8"?>
<?mso-contentType ?>
<FormTemplates xmlns="http://schemas.microsoft.com/sharepoint/v3/contenttype/forms">
  <Display>DocumentLibraryForm</Display>
  <Edit>DocumentLibraryForm</Edit>
  <New>DocumentLibraryForm</New>
</FormTemplates>
</file>

<file path=customXml/item8.xml><?xml version="1.0" encoding="utf-8"?>
<p:properties xmlns:p="http://schemas.microsoft.com/office/2006/metadata/properties" xmlns:xsi="http://www.w3.org/2001/XMLSchema-instance" xmlns:pc="http://schemas.microsoft.com/office/infopath/2007/PartnerControls">
  <documentManagement>
    <SharedWithUsers xmlns="a5c6db09-7ebe-4e6b-a76e-5dc93d18b60b">
      <UserInfo>
        <DisplayName/>
        <AccountId xsi:nil="true"/>
        <AccountType/>
      </UserInfo>
    </SharedWithUsers>
    <MediaLengthInSeconds xmlns="18812a47-41c3-4ae4-a99b-bb81eab4150b" xsi:nil="true"/>
  </documentManagement>
</p:properties>
</file>

<file path=customXml/item9.xml><?xml version="1.0" encoding="utf-8"?>
<ct:contentTypeSchema xmlns:ct="http://schemas.microsoft.com/office/2006/metadata/contentType" xmlns:ma="http://schemas.microsoft.com/office/2006/metadata/properties/metaAttributes" ct:_="" ma:_="" ma:contentTypeName="Document" ma:contentTypeID="0x010100EF1F359E485E9A458F49A31A345DFFCA" ma:contentTypeVersion="12" ma:contentTypeDescription="Create a new document." ma:contentTypeScope="" ma:versionID="2cf3ef3ece5c2d82934cced60a749874">
  <xsd:schema xmlns:xsd="http://www.w3.org/2001/XMLSchema" xmlns:xs="http://www.w3.org/2001/XMLSchema" xmlns:p="http://schemas.microsoft.com/office/2006/metadata/properties" xmlns:ns2="18812a47-41c3-4ae4-a99b-bb81eab4150b" xmlns:ns3="a5c6db09-7ebe-4e6b-a76e-5dc93d18b60b" targetNamespace="http://schemas.microsoft.com/office/2006/metadata/properties" ma:root="true" ma:fieldsID="2207b59573b3d93e6cbc9310d0ef04d3" ns2:_="" ns3:_="">
    <xsd:import namespace="18812a47-41c3-4ae4-a99b-bb81eab4150b"/>
    <xsd:import namespace="a5c6db09-7ebe-4e6b-a76e-5dc93d18b60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812a47-41c3-4ae4-a99b-bb81eab415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Length (seconds)" ma:internalName="MediaLengthInSeconds" ma:readOnly="true">
      <xsd:simpleType>
        <xsd:restriction base="dms:Unknow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5c6db09-7ebe-4e6b-a76e-5dc93d18b60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BEACE3-5A64-4321-8881-298631914CE7}">
  <ds:schemaRefs/>
</ds:datastoreItem>
</file>

<file path=customXml/itemProps10.xml><?xml version="1.0" encoding="utf-8"?>
<ds:datastoreItem xmlns:ds="http://schemas.openxmlformats.org/officeDocument/2006/customXml" ds:itemID="{60D3FCEE-FBB6-44C9-808D-BEF4541DFDE0}">
  <ds:schemaRefs/>
</ds:datastoreItem>
</file>

<file path=customXml/itemProps11.xml><?xml version="1.0" encoding="utf-8"?>
<ds:datastoreItem xmlns:ds="http://schemas.openxmlformats.org/officeDocument/2006/customXml" ds:itemID="{2D1D177E-5746-42E6-9607-46532FE7A753}">
  <ds:schemaRefs/>
</ds:datastoreItem>
</file>

<file path=customXml/itemProps2.xml><?xml version="1.0" encoding="utf-8"?>
<ds:datastoreItem xmlns:ds="http://schemas.openxmlformats.org/officeDocument/2006/customXml" ds:itemID="{BB70BA6C-4950-48C3-9E77-1559DFE0E9C1}">
  <ds:schemaRefs/>
</ds:datastoreItem>
</file>

<file path=customXml/itemProps3.xml><?xml version="1.0" encoding="utf-8"?>
<ds:datastoreItem xmlns:ds="http://schemas.openxmlformats.org/officeDocument/2006/customXml" ds:itemID="{12EEFC2F-DADF-4A55-981A-784BF5BE9558}">
  <ds:schemaRefs/>
</ds:datastoreItem>
</file>

<file path=customXml/itemProps4.xml><?xml version="1.0" encoding="utf-8"?>
<ds:datastoreItem xmlns:ds="http://schemas.openxmlformats.org/officeDocument/2006/customXml" ds:itemID="{AC52CB3E-BF9F-46DB-9057-868751284721}">
  <ds:schemaRefs/>
</ds:datastoreItem>
</file>

<file path=customXml/itemProps5.xml><?xml version="1.0" encoding="utf-8"?>
<ds:datastoreItem xmlns:ds="http://schemas.openxmlformats.org/officeDocument/2006/customXml" ds:itemID="{7431E575-127C-4C75-91E1-B15F33F6A67D}">
  <ds:schemaRefs/>
</ds:datastoreItem>
</file>

<file path=customXml/itemProps6.xml><?xml version="1.0" encoding="utf-8"?>
<ds:datastoreItem xmlns:ds="http://schemas.openxmlformats.org/officeDocument/2006/customXml" ds:itemID="{5CE68F08-F703-449B-BC5D-8A952A0A881D}">
  <ds:schemaRefs/>
</ds:datastoreItem>
</file>

<file path=customXml/itemProps7.xml><?xml version="1.0" encoding="utf-8"?>
<ds:datastoreItem xmlns:ds="http://schemas.openxmlformats.org/officeDocument/2006/customXml" ds:itemID="{9B05D3BF-F23D-4CF0-A547-A6A31A36D96D}">
  <ds:schemaRefs>
    <ds:schemaRef ds:uri="http://schemas.microsoft.com/sharepoint/v3/contenttype/forms"/>
  </ds:schemaRefs>
</ds:datastoreItem>
</file>

<file path=customXml/itemProps8.xml><?xml version="1.0" encoding="utf-8"?>
<ds:datastoreItem xmlns:ds="http://schemas.openxmlformats.org/officeDocument/2006/customXml" ds:itemID="{BE1EF330-E3AF-495D-830D-05885DBF6EBC}">
  <ds:schemaRefs>
    <ds:schemaRef ds:uri="http://purl.org/dc/elements/1.1/"/>
    <ds:schemaRef ds:uri="http://schemas.microsoft.com/office/2006/metadata/properties"/>
    <ds:schemaRef ds:uri="http://schemas.microsoft.com/office/infopath/2007/PartnerControls"/>
    <ds:schemaRef ds:uri="18812a47-41c3-4ae4-a99b-bb81eab4150b"/>
    <ds:schemaRef ds:uri="http://schemas.openxmlformats.org/package/2006/metadata/core-properties"/>
    <ds:schemaRef ds:uri="http://purl.org/dc/terms/"/>
    <ds:schemaRef ds:uri="http://www.w3.org/XML/1998/namespace"/>
    <ds:schemaRef ds:uri="http://schemas.microsoft.com/office/2006/documentManagement/types"/>
    <ds:schemaRef ds:uri="a5c6db09-7ebe-4e6b-a76e-5dc93d18b60b"/>
    <ds:schemaRef ds:uri="http://purl.org/dc/dcmitype/"/>
  </ds:schemaRefs>
</ds:datastoreItem>
</file>

<file path=customXml/itemProps9.xml><?xml version="1.0" encoding="utf-8"?>
<ds:datastoreItem xmlns:ds="http://schemas.openxmlformats.org/officeDocument/2006/customXml" ds:itemID="{760B3F06-D1EA-4871-BBB6-F3C2D11D5F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812a47-41c3-4ae4-a99b-bb81eab4150b"/>
    <ds:schemaRef ds:uri="a5c6db09-7ebe-4e6b-a76e-5dc93d18b6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Document (16-9 widescreen)</Template>
  <TotalTime>0</TotalTime>
  <Words>410</Words>
  <Application>Microsoft Office PowerPoint</Application>
  <PresentationFormat>Custom</PresentationFormat>
  <Paragraphs>51</Paragraphs>
  <Slides>12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Georgia</vt:lpstr>
      <vt:lpstr>Segoe UI Semibold</vt:lpstr>
      <vt:lpstr>Source Sans Pro</vt:lpstr>
      <vt:lpstr>Source Sans Pro Light</vt:lpstr>
      <vt:lpstr>Wingdings</vt:lpstr>
      <vt:lpstr>Wingdings 2</vt:lpstr>
      <vt:lpstr>ION PowerPoint Template 16:9</vt:lpstr>
      <vt:lpstr>PowerPoint Presentation</vt:lpstr>
      <vt:lpstr>Team name and member details</vt:lpstr>
      <vt:lpstr>Problem statement</vt:lpstr>
      <vt:lpstr>Solution</vt:lpstr>
      <vt:lpstr>PowerPoint Presentation</vt:lpstr>
      <vt:lpstr>PowerPoint Presentation</vt:lpstr>
      <vt:lpstr>PowerPoint Presentation</vt:lpstr>
      <vt:lpstr>PowerPoint Presentation</vt:lpstr>
      <vt:lpstr>Methodology / Architecture diagram </vt:lpstr>
      <vt:lpstr>Future Scope</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keywords/>
  <cp:lastModifiedBy/>
  <cp:revision>6</cp:revision>
  <dcterms:created xsi:type="dcterms:W3CDTF">2017-09-19T07:28:07Z</dcterms:created>
  <dcterms:modified xsi:type="dcterms:W3CDTF">2022-02-05T18:17:00Z</dcterms:modified>
  <cp:contentStatus>PowerPoint_Template_V1.1_150721</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Design Team</vt:lpwstr>
  </property>
  <property fmtid="{D5CDD505-2E9C-101B-9397-08002B2CF9AE}" pid="3" name="Version">
    <vt:lpwstr>19 September 2017</vt:lpwstr>
  </property>
  <property fmtid="{D5CDD505-2E9C-101B-9397-08002B2CF9AE}" pid="4" name="ContentTypeId">
    <vt:lpwstr>0x010100EF1F359E485E9A458F49A31A345DFFCA</vt:lpwstr>
  </property>
  <property fmtid="{D5CDD505-2E9C-101B-9397-08002B2CF9AE}" pid="5" name="ActivateBrandChecker">
    <vt:lpwstr>true</vt:lpwstr>
  </property>
  <property fmtid="{D5CDD505-2E9C-101B-9397-08002B2CF9AE}" pid="6" name="TemplafyTimeStamp">
    <vt:lpwstr>2021-02-04T14:14:33.1617968</vt:lpwstr>
  </property>
  <property fmtid="{D5CDD505-2E9C-101B-9397-08002B2CF9AE}" pid="7" name="TemplafyTenantId">
    <vt:lpwstr>ion</vt:lpwstr>
  </property>
  <property fmtid="{D5CDD505-2E9C-101B-9397-08002B2CF9AE}" pid="8" name="TemplafyTemplateId">
    <vt:lpwstr>637533999628535464</vt:lpwstr>
  </property>
  <property fmtid="{D5CDD505-2E9C-101B-9397-08002B2CF9AE}" pid="9" name="TemplafyUserProfileId">
    <vt:lpwstr>637463132073685101</vt:lpwstr>
  </property>
  <property fmtid="{D5CDD505-2E9C-101B-9397-08002B2CF9AE}" pid="10" name="Order">
    <vt:r8>1655800</vt:r8>
  </property>
  <property fmtid="{D5CDD505-2E9C-101B-9397-08002B2CF9AE}" pid="11" name="TriggerFlowInfo">
    <vt:lpwstr/>
  </property>
  <property fmtid="{D5CDD505-2E9C-101B-9397-08002B2CF9AE}" pid="12" name="_SourceUrl">
    <vt:lpwstr/>
  </property>
  <property fmtid="{D5CDD505-2E9C-101B-9397-08002B2CF9AE}" pid="13" name="_SharedFileIndex">
    <vt:lpwstr/>
  </property>
  <property fmtid="{D5CDD505-2E9C-101B-9397-08002B2CF9AE}" pid="14" name="ComplianceAssetId">
    <vt:lpwstr/>
  </property>
  <property fmtid="{D5CDD505-2E9C-101B-9397-08002B2CF9AE}" pid="15" name="_ExtendedDescription">
    <vt:lpwstr/>
  </property>
</Properties>
</file>