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2"/>
  </p:notesMasterIdLst>
  <p:handoutMasterIdLst>
    <p:handoutMasterId r:id="rId23"/>
  </p:handoutMasterIdLst>
  <p:sldIdLst>
    <p:sldId id="256" r:id="rId13"/>
    <p:sldId id="264" r:id="rId14"/>
    <p:sldId id="265" r:id="rId15"/>
    <p:sldId id="266" r:id="rId16"/>
    <p:sldId id="270" r:id="rId17"/>
    <p:sldId id="267" r:id="rId18"/>
    <p:sldId id="268" r:id="rId19"/>
    <p:sldId id="258" r:id="rId20"/>
    <p:sldId id="269" r:id="rId21"/>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7" autoAdjust="0"/>
    <p:restoredTop sz="93547" autoAdjust="0"/>
  </p:normalViewPr>
  <p:slideViewPr>
    <p:cSldViewPr showGuides="1">
      <p:cViewPr>
        <p:scale>
          <a:sx n="60" d="100"/>
          <a:sy n="60" d="100"/>
        </p:scale>
        <p:origin x="954"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05-Feb-22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05-Feb-22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8</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9</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xmlns=""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xmlns=""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xmlns=""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xmlns=""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xmlns=""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xmlns=""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xmlns="" id="{0892D56C-96CD-4165-AB95-2CADE13D46A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xmlns=""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xmlns=""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xmlns=""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xmlns="" id="{2895593F-750B-4731-88A6-52CB635F367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xmlns=""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xmlns="" id="{38C70AB9-AC3D-460C-8E6E-F9D342C003E9}"/>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xmlns=""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xmlns=""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xmlns=""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xmlns=""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xmlns=""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xmlns="" id="{818F5097-2D84-4FA6-A064-0F1141B59D4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xmlns=""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xmlns=""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xmlns=""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xmlns=""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xmlns=""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xmlns=""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xmlns=""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xmlns=""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xmlns=""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xmlns=""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xmlns=""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xmlns=""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xmlns=""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xmlns=""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xmlns=""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xmlns=""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xmlns=""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xmlns=""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xmlns=""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xmlns=""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xmlns=""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xmlns=""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xmlns=""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xmlns=""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xmlns=""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xmlns=""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xmlns=""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xmlns=""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tags" Target="../tags/tag13.xml"/><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47" Type="http://schemas.openxmlformats.org/officeDocument/2006/relationships/tags" Target="../tags/tag34.xml"/><Relationship Id="rId63" Type="http://schemas.openxmlformats.org/officeDocument/2006/relationships/tags" Target="../tags/tag50.xml"/><Relationship Id="rId68" Type="http://schemas.openxmlformats.org/officeDocument/2006/relationships/tags" Target="../tags/tag55.xml"/><Relationship Id="rId84" Type="http://schemas.openxmlformats.org/officeDocument/2006/relationships/tags" Target="../tags/tag71.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80" Type="http://schemas.openxmlformats.org/officeDocument/2006/relationships/tags" Target="../tags/tag67.xml"/><Relationship Id="rId85" Type="http://schemas.openxmlformats.org/officeDocument/2006/relationships/tags" Target="../tags/tag72.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tags" Target="../tags/tag33.xml"/><Relationship Id="rId59" Type="http://schemas.openxmlformats.org/officeDocument/2006/relationships/tags" Target="../tags/tag46.xml"/><Relationship Id="rId67" Type="http://schemas.openxmlformats.org/officeDocument/2006/relationships/tags" Target="../tags/tag54.xml"/><Relationship Id="rId103" Type="http://schemas.openxmlformats.org/officeDocument/2006/relationships/tags" Target="../tags/tag90.xml"/><Relationship Id="rId108" Type="http://schemas.openxmlformats.org/officeDocument/2006/relationships/tags" Target="../tags/tag95.xml"/><Relationship Id="rId116" Type="http://schemas.openxmlformats.org/officeDocument/2006/relationships/tags" Target="../tags/tag103.xml"/><Relationship Id="rId124" Type="http://schemas.openxmlformats.org/officeDocument/2006/relationships/tags" Target="../tags/tag111.xml"/><Relationship Id="rId129" Type="http://schemas.openxmlformats.org/officeDocument/2006/relationships/tags" Target="../tags/tag116.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54" Type="http://schemas.openxmlformats.org/officeDocument/2006/relationships/tags" Target="../tags/tag41.xml"/><Relationship Id="rId62" Type="http://schemas.openxmlformats.org/officeDocument/2006/relationships/tags" Target="../tags/tag49.xml"/><Relationship Id="rId70" Type="http://schemas.openxmlformats.org/officeDocument/2006/relationships/tags" Target="../tags/tag57.xml"/><Relationship Id="rId75" Type="http://schemas.openxmlformats.org/officeDocument/2006/relationships/tags" Target="../tags/tag62.xml"/><Relationship Id="rId83" Type="http://schemas.openxmlformats.org/officeDocument/2006/relationships/tags" Target="../tags/tag70.xml"/><Relationship Id="rId88" Type="http://schemas.openxmlformats.org/officeDocument/2006/relationships/tags" Target="../tags/tag75.xml"/><Relationship Id="rId91" Type="http://schemas.openxmlformats.org/officeDocument/2006/relationships/tags" Target="../tags/tag78.xml"/><Relationship Id="rId96" Type="http://schemas.openxmlformats.org/officeDocument/2006/relationships/tags" Target="../tags/tag83.xml"/><Relationship Id="rId111" Type="http://schemas.openxmlformats.org/officeDocument/2006/relationships/tags" Target="../tags/tag98.xml"/><Relationship Id="rId132" Type="http://schemas.openxmlformats.org/officeDocument/2006/relationships/tags" Target="../tags/tag1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49" Type="http://schemas.openxmlformats.org/officeDocument/2006/relationships/tags" Target="../tags/tag36.xml"/><Relationship Id="rId57" Type="http://schemas.openxmlformats.org/officeDocument/2006/relationships/tags" Target="../tags/tag44.xml"/><Relationship Id="rId106" Type="http://schemas.openxmlformats.org/officeDocument/2006/relationships/tags" Target="../tags/tag93.xml"/><Relationship Id="rId114" Type="http://schemas.openxmlformats.org/officeDocument/2006/relationships/tags" Target="../tags/tag101.xml"/><Relationship Id="rId119" Type="http://schemas.openxmlformats.org/officeDocument/2006/relationships/tags" Target="../tags/tag106.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44" Type="http://schemas.openxmlformats.org/officeDocument/2006/relationships/tags" Target="../tags/tag31.xml"/><Relationship Id="rId52" Type="http://schemas.openxmlformats.org/officeDocument/2006/relationships/tags" Target="../tags/tag39.xml"/><Relationship Id="rId60" Type="http://schemas.openxmlformats.org/officeDocument/2006/relationships/tags" Target="../tags/tag47.xml"/><Relationship Id="rId65" Type="http://schemas.openxmlformats.org/officeDocument/2006/relationships/tags" Target="../tags/tag52.xml"/><Relationship Id="rId73" Type="http://schemas.openxmlformats.org/officeDocument/2006/relationships/tags" Target="../tags/tag60.xml"/><Relationship Id="rId78" Type="http://schemas.openxmlformats.org/officeDocument/2006/relationships/tags" Target="../tags/tag65.xml"/><Relationship Id="rId81" Type="http://schemas.openxmlformats.org/officeDocument/2006/relationships/tags" Target="../tags/tag68.xml"/><Relationship Id="rId86" Type="http://schemas.openxmlformats.org/officeDocument/2006/relationships/tags" Target="../tags/tag73.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130" Type="http://schemas.openxmlformats.org/officeDocument/2006/relationships/tags" Target="../tags/tag117.xml"/><Relationship Id="rId135" Type="http://schemas.openxmlformats.org/officeDocument/2006/relationships/tags" Target="../tags/tag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xmlns=""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xmlns=""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xmlns=""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xmlns=""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xmlns=""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xmlns=""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xmlns=""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xmlns=""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xmlns=""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xmlns=""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xmlns=""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xmlns=""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xmlns=""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xmlns=""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xmlns=""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xmlns=""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xmlns=""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xmlns=""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xmlns=""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xmlns=""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xmlns=""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xmlns=""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xmlns=""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xmlns=""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xmlns=""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xmlns=""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xmlns=""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xmlns=""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xmlns=""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xmlns=""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xmlns=""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xmlns=""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xmlns=""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xmlns=""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xmlns=""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xmlns=""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xmlns=""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xmlns=""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xmlns=""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xmlns=""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xmlns=""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xmlns=""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xmlns=""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xmlns=""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xmlns=""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xmlns=""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xmlns=""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xmlns=""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xmlns=""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xmlns=""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xmlns=""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xmlns=""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xmlns=""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xmlns=""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xmlns=""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xmlns=""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xmlns=""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xmlns=""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xmlns=""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xmlns=""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xmlns=""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xmlns=""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xmlns=""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xmlns=""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xmlns=""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xmlns=""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xmlns=""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xmlns=""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xmlns=""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xmlns=""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xmlns=""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xmlns=""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xmlns=""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xmlns=""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xmlns=""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xmlns=""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xmlns=""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xmlns=""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xmlns=""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xmlns=""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xmlns=""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xmlns=""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xmlns=""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xmlns=""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xmlns=""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xmlns=""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xmlns=""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xmlns=""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xmlns=""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xmlns=""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xmlns=""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xmlns=""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xmlns=""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xmlns=""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xmlns=""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xmlns=""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xmlns=""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xmlns=""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xmlns=""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xmlns=""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xmlns=""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xmlns=""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xmlns=""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xmlns=""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xmlns=""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xmlns=""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xmlns=""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xmlns=""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xmlns=""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xmlns=""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xmlns=""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xmlns=""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xmlns=""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xmlns=""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xmlns=""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xmlns=""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xmlns=""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xmlns=""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xmlns=""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xmlns=""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xmlns=""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xmlns=""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xmlns=""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xmlns=""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xmlns=""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xmlns=""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xmlns=""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xmlns=""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xmlns=""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xmlns=""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xmlns=""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xmlns=""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xmlns=""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xmlns=""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xmlns=""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xmlns=""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xmlns=""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xmlns=""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xmlns=""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xmlns=""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xmlns="" id="{25DD594A-F878-4D26-9CF2-405279373BC3}"/>
              </a:ext>
            </a:extLst>
          </p:cNvPr>
          <p:cNvPicPr>
            <a:picLocks noChangeAspect="1"/>
          </p:cNvPicPr>
          <p:nvPr userDrawn="1"/>
        </p:nvPicPr>
        <p:blipFill>
          <a:blip r:embed="rId138">
            <a:extLst>
              <a:ext uri="{96DAC541-7B7A-43D3-8B79-37D633B846F1}">
                <asvg:svgBlip xmlns:asvg="http://schemas.microsoft.com/office/drawing/2016/SVG/main" xmlns=""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1.xml"/><Relationship Id="rId1" Type="http://schemas.openxmlformats.org/officeDocument/2006/relationships/customXml" Target="../../customXml/item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6.xml"/><Relationship Id="rId1" Type="http://schemas.openxmlformats.org/officeDocument/2006/relationships/customXml" Target="../../customXml/item4.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10.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a16="http://schemas.microsoft.com/office/drawing/2014/main" xmlns=""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smtClean="0"/>
              <a:t>Aditya Sharma (</a:t>
            </a:r>
            <a:r>
              <a:rPr lang="en-US" dirty="0" err="1" smtClean="0"/>
              <a:t>github</a:t>
            </a:r>
            <a:r>
              <a:rPr lang="en-US" dirty="0" smtClean="0"/>
              <a:t>:-Aditya-</a:t>
            </a:r>
            <a:r>
              <a:rPr lang="en-US" dirty="0" err="1" smtClean="0"/>
              <a:t>aot</a:t>
            </a:r>
            <a:r>
              <a:rPr lang="en-US" dirty="0" smtClean="0"/>
              <a:t>)</a:t>
            </a:r>
            <a:endParaRPr lang="en-US" dirty="0" smtClean="0"/>
          </a:p>
          <a:p>
            <a:r>
              <a:rPr lang="en-US" dirty="0" smtClean="0"/>
              <a:t>Theme Name: </a:t>
            </a:r>
            <a:r>
              <a:rPr lang="en-US" b="0" dirty="0" smtClean="0">
                <a:solidFill>
                  <a:schemeClr val="tx2"/>
                </a:solidFill>
              </a:rPr>
              <a:t>Theme1, </a:t>
            </a:r>
            <a:r>
              <a:rPr lang="en-US" b="0" dirty="0" err="1" smtClean="0">
                <a:solidFill>
                  <a:schemeClr val="tx2"/>
                </a:solidFill>
              </a:rPr>
              <a:t>Fintech</a:t>
            </a:r>
            <a:endParaRPr lang="en-US" b="0" dirty="0" smtClean="0">
              <a:solidFill>
                <a:schemeClr val="tx2"/>
              </a:solidFill>
            </a:endParaRPr>
          </a:p>
          <a:p>
            <a:pPr marL="0" lvl="2" indent="0">
              <a:buNone/>
            </a:pPr>
            <a:endParaRPr lang="en-US" dirty="0"/>
          </a:p>
          <a:p>
            <a:pPr lvl="2"/>
            <a:endParaRPr lang="en-IN"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Team name and member details</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4EC3F976-E1E7-4CF2-BD94-927D8E55F7BE}"/>
              </a:ext>
            </a:extLst>
          </p:cNvPr>
          <p:cNvSpPr>
            <a:spLocks noGrp="1"/>
          </p:cNvSpPr>
          <p:nvPr>
            <p:ph sz="quarter" idx="10"/>
          </p:nvPr>
        </p:nvSpPr>
        <p:spPr/>
        <p:txBody>
          <a:bodyPr/>
          <a:lstStyle/>
          <a:p>
            <a:pPr lvl="2"/>
            <a:r>
              <a:rPr lang="en-US" dirty="0"/>
              <a:t>Define the exact </a:t>
            </a:r>
            <a:r>
              <a:rPr lang="en-US" b="1" dirty="0">
                <a:solidFill>
                  <a:srgbClr val="F9AE91"/>
                </a:solidFill>
              </a:rPr>
              <a:t>PROBLEM</a:t>
            </a:r>
            <a:r>
              <a:rPr lang="en-US" dirty="0"/>
              <a:t> that you intend to solve. </a:t>
            </a:r>
          </a:p>
          <a:p>
            <a:pPr lvl="2"/>
            <a:r>
              <a:rPr lang="en-US" dirty="0"/>
              <a:t>[Not more than 250 words</a:t>
            </a:r>
            <a:r>
              <a:rPr lang="en-US" dirty="0" smtClean="0"/>
              <a:t>]</a:t>
            </a:r>
          </a:p>
          <a:p>
            <a:pPr lvl="2"/>
            <a:r>
              <a:rPr lang="en-US" dirty="0"/>
              <a:t>the Objective of this </a:t>
            </a:r>
            <a:r>
              <a:rPr lang="en-US" dirty="0" err="1"/>
              <a:t>webapp</a:t>
            </a:r>
            <a:r>
              <a:rPr lang="en-US" dirty="0"/>
              <a:t> is to guide new students into finance ,as finance are one of those topic which are not properly teach at school/collage and as we grow up a proper information about finance is very </a:t>
            </a:r>
            <a:r>
              <a:rPr lang="en-US" dirty="0" err="1"/>
              <a:t>imprtant</a:t>
            </a:r>
            <a:r>
              <a:rPr lang="en-US" dirty="0"/>
              <a:t> .</a:t>
            </a:r>
          </a:p>
          <a:p>
            <a:pPr lvl="2"/>
            <a:endParaRPr lang="en-US" dirty="0"/>
          </a:p>
        </p:txBody>
      </p:sp>
      <p:sp>
        <p:nvSpPr>
          <p:cNvPr id="6" name="Text Placeholder 5">
            <a:extLst>
              <a:ext uri="{FF2B5EF4-FFF2-40B4-BE49-F238E27FC236}">
                <a16:creationId xmlns:a16="http://schemas.microsoft.com/office/drawing/2014/main" xmlns=""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problem?</a:t>
            </a:r>
          </a:p>
          <a:p>
            <a:r>
              <a:rPr lang="en-US" dirty="0">
                <a:solidFill>
                  <a:schemeClr val="tx2"/>
                </a:solidFill>
              </a:rPr>
              <a:t>&gt; in this </a:t>
            </a:r>
            <a:r>
              <a:rPr lang="en-US" dirty="0" err="1">
                <a:solidFill>
                  <a:schemeClr val="tx2"/>
                </a:solidFill>
              </a:rPr>
              <a:t>webapp</a:t>
            </a:r>
            <a:r>
              <a:rPr lang="en-US" dirty="0">
                <a:solidFill>
                  <a:schemeClr val="tx2"/>
                </a:solidFill>
              </a:rPr>
              <a:t> there is a section call guide, in which you can information in detail about </a:t>
            </a:r>
            <a:r>
              <a:rPr lang="en-US" dirty="0" err="1">
                <a:solidFill>
                  <a:schemeClr val="tx2"/>
                </a:solidFill>
              </a:rPr>
              <a:t>finance,stock</a:t>
            </a:r>
            <a:r>
              <a:rPr lang="en-US" dirty="0">
                <a:solidFill>
                  <a:schemeClr val="tx2"/>
                </a:solidFill>
              </a:rPr>
              <a:t> </a:t>
            </a:r>
            <a:r>
              <a:rPr lang="en-US" dirty="0" err="1">
                <a:solidFill>
                  <a:schemeClr val="tx2"/>
                </a:solidFill>
              </a:rPr>
              <a:t>market,crypto</a:t>
            </a:r>
            <a:r>
              <a:rPr lang="en-US" dirty="0">
                <a:solidFill>
                  <a:schemeClr val="tx2"/>
                </a:solidFill>
              </a:rPr>
              <a:t> market , real estate and more . and see videos on </a:t>
            </a:r>
            <a:r>
              <a:rPr lang="en-US" dirty="0" err="1">
                <a:solidFill>
                  <a:schemeClr val="tx2"/>
                </a:solidFill>
              </a:rPr>
              <a:t>diffrent</a:t>
            </a:r>
            <a:r>
              <a:rPr lang="en-US" dirty="0">
                <a:solidFill>
                  <a:schemeClr val="tx2"/>
                </a:solidFill>
              </a:rPr>
              <a:t> topic to your </a:t>
            </a:r>
            <a:r>
              <a:rPr lang="en-US" dirty="0" err="1">
                <a:solidFill>
                  <a:schemeClr val="tx2"/>
                </a:solidFill>
              </a:rPr>
              <a:t>likeing</a:t>
            </a:r>
            <a:r>
              <a:rPr lang="en-US" dirty="0">
                <a:solidFill>
                  <a:schemeClr val="tx2"/>
                </a:solidFill>
              </a:rPr>
              <a:t> .</a:t>
            </a:r>
          </a:p>
          <a:p>
            <a:r>
              <a:rPr lang="en-US" dirty="0">
                <a:solidFill>
                  <a:schemeClr val="tx2"/>
                </a:solidFill>
              </a:rPr>
              <a:t>&gt; and you can another section called </a:t>
            </a:r>
            <a:r>
              <a:rPr lang="en-US" dirty="0" err="1">
                <a:solidFill>
                  <a:schemeClr val="tx2"/>
                </a:solidFill>
              </a:rPr>
              <a:t>predic</a:t>
            </a:r>
            <a:r>
              <a:rPr lang="en-US" dirty="0">
                <a:solidFill>
                  <a:schemeClr val="tx2"/>
                </a:solidFill>
              </a:rPr>
              <a:t> , in which you can see the prediction for future stock market, for example :- you predict a </a:t>
            </a:r>
            <a:r>
              <a:rPr lang="en-US" dirty="0" err="1">
                <a:solidFill>
                  <a:schemeClr val="tx2"/>
                </a:solidFill>
              </a:rPr>
              <a:t>singel</a:t>
            </a:r>
            <a:r>
              <a:rPr lang="en-US" dirty="0">
                <a:solidFill>
                  <a:schemeClr val="tx2"/>
                </a:solidFill>
              </a:rPr>
              <a:t> day of any stock ,or can view a chart of any stock from 10 days to 500 days in future </a:t>
            </a:r>
          </a:p>
          <a:p>
            <a:r>
              <a:rPr lang="en-US" dirty="0">
                <a:solidFill>
                  <a:schemeClr val="tx2"/>
                </a:solidFill>
              </a:rPr>
              <a:t>&gt; there is also section called portfolio in which you can create your portfolio in stocks and in crypto market and keep  track of your profit and loss </a:t>
            </a:r>
          </a:p>
          <a:p>
            <a:r>
              <a:rPr lang="en-US" dirty="0">
                <a:solidFill>
                  <a:schemeClr val="tx2"/>
                </a:solidFill>
              </a:rPr>
              <a:t>&gt; and last but not lest the section called News , in which you can get the latest news about finance in a single tip and get </a:t>
            </a:r>
            <a:r>
              <a:rPr lang="en-US" dirty="0" err="1">
                <a:solidFill>
                  <a:schemeClr val="tx2"/>
                </a:solidFill>
              </a:rPr>
              <a:t>acces</a:t>
            </a:r>
            <a:r>
              <a:rPr lang="en-US" dirty="0">
                <a:solidFill>
                  <a:schemeClr val="tx2"/>
                </a:solidFill>
              </a:rPr>
              <a:t> to </a:t>
            </a:r>
            <a:r>
              <a:rPr lang="en-US" dirty="0" err="1">
                <a:solidFill>
                  <a:schemeClr val="tx2"/>
                </a:solidFill>
              </a:rPr>
              <a:t>manay</a:t>
            </a:r>
            <a:r>
              <a:rPr lang="en-US">
                <a:solidFill>
                  <a:schemeClr val="tx2"/>
                </a:solidFill>
              </a:rPr>
              <a:t> information about finance</a:t>
            </a:r>
            <a:endParaRPr lang="en-US" dirty="0">
              <a:solidFill>
                <a:schemeClr val="tx2"/>
              </a:solidFill>
            </a:endParaRP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3477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r>
              <a:rPr lang="en-US" i="1" dirty="0">
                <a:solidFill>
                  <a:schemeClr val="lt1"/>
                </a:solidFill>
              </a:rPr>
              <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a16="http://schemas.microsoft.com/office/drawing/2014/main" xmlns=""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xmlns=""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xmlns=""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xmlns=""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619437708884421","enableDocumentContentUpdater":true,"version":"1.11"}]]></TemplafySlideTemplateConfiguration>
</file>

<file path=customXml/item10.xml><?xml version="1.0" encoding="utf-8"?>
<TemplafySlideFormConfiguration><![CDATA[{"formFields":[],"formDataEntries":[]}]]></TemplafySlideFormConfiguration>
</file>

<file path=customXml/item11.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4.xml><?xml version="1.0" encoding="utf-8"?>
<TemplafySlideTemplateConfiguration><![CDATA[{"slideVersion":0,"isValidatorEnabled":false,"isLocked":false,"elementsMetadata":[],"slideId":"637619437709978173","enableDocumentContentUpdater":true,"version":"1.11"}]]></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BEACE3-5A64-4321-8881-298631914CE7}">
  <ds:schemaRefs/>
</ds:datastoreItem>
</file>

<file path=customXml/itemProps10.xml><?xml version="1.0" encoding="utf-8"?>
<ds:datastoreItem xmlns:ds="http://schemas.openxmlformats.org/officeDocument/2006/customXml" ds:itemID="{60D3FCEE-FBB6-44C9-808D-BEF4541DFDE0}">
  <ds:schemaRefs/>
</ds:datastoreItem>
</file>

<file path=customXml/itemProps11.xml><?xml version="1.0" encoding="utf-8"?>
<ds:datastoreItem xmlns:ds="http://schemas.openxmlformats.org/officeDocument/2006/customXml" ds:itemID="{2D1D177E-5746-42E6-9607-46532FE7A753}">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12EEFC2F-DADF-4A55-981A-784BF5BE9558}">
  <ds:schemaRefs/>
</ds:datastoreItem>
</file>

<file path=customXml/itemProps4.xml><?xml version="1.0" encoding="utf-8"?>
<ds:datastoreItem xmlns:ds="http://schemas.openxmlformats.org/officeDocument/2006/customXml" ds:itemID="{AC52CB3E-BF9F-46DB-9057-868751284721}">
  <ds:schemaRefs/>
</ds:datastoreItem>
</file>

<file path=customXml/itemProps5.xml><?xml version="1.0" encoding="utf-8"?>
<ds:datastoreItem xmlns:ds="http://schemas.openxmlformats.org/officeDocument/2006/customXml" ds:itemID="{7431E575-127C-4C75-91E1-B15F33F6A67D}">
  <ds:schemaRefs/>
</ds:datastoreItem>
</file>

<file path=customXml/itemProps6.xml><?xml version="1.0" encoding="utf-8"?>
<ds:datastoreItem xmlns:ds="http://schemas.openxmlformats.org/officeDocument/2006/customXml" ds:itemID="{5CE68F08-F703-449B-BC5D-8A952A0A881D}">
  <ds:schemaRefs/>
</ds:datastoreItem>
</file>

<file path=customXml/itemProps7.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8.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350</Words>
  <Application>Microsoft Office PowerPoint</Application>
  <PresentationFormat>Custom</PresentationFormat>
  <Paragraphs>40</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Georgia</vt:lpstr>
      <vt:lpstr>Segoe UI Semibold</vt:lpstr>
      <vt:lpstr>Source Sans Pro</vt:lpstr>
      <vt:lpstr>Source Sans Pro Light</vt:lpstr>
      <vt:lpstr>Wingdings</vt:lpstr>
      <vt:lpstr>Wingdings 2</vt:lpstr>
      <vt:lpstr>ION PowerPoint Template 16:9</vt:lpstr>
      <vt:lpstr>PowerPoint Presentation</vt:lpstr>
      <vt:lpstr>Team name and member details</vt:lpstr>
      <vt:lpstr>Problem statement</vt:lpstr>
      <vt:lpstr>Solution</vt:lpstr>
      <vt:lpstr>PowerPoint Presentation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2022-02-05T18:10:01Z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