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 dirty="0">
                <a:latin typeface="Roboto"/>
                <a:ea typeface="Roboto"/>
                <a:cs typeface="Roboto"/>
                <a:sym typeface="Roboto"/>
              </a:rPr>
              <a:t>Mini Project 1 </a:t>
            </a:r>
            <a:endParaRPr sz="255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51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Calculator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Aditya Chauhan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Roll No. - 2115000055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Computer Science Engineering and Applications.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 30</a:t>
            </a:r>
            <a:r>
              <a:rPr lang="en" sz="2000" baseline="30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2023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0D83-72FA-B196-489F-7D90FE3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37" y="65428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Page(CSS) 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5D2DC-8F84-6289-9C6F-3AE78913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3" y="1578768"/>
            <a:ext cx="6608353" cy="3314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73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 To Use 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Graphical Interface.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Internal Links are Given for easy navigation.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Short and Precise information rather than in brief.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Less Time for Calculating results.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29437" y="26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B5800-0ED8-82CB-4994-F4DE335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4" y="1471613"/>
            <a:ext cx="7808171" cy="3326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Linking of internal webpages through hyperlinking and establishing connection between CSS and Java script file with HTML files for Smooth User Interface Experience.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and Revising Concept again and again and then implementing in the code for removing of bugs.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Providing Various other calculating functions such as trigonometric functions, Scientific Calculations and various other calculations .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 Features such as introducing speech to text program for visually impaired people to use.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44500" indent="-342900">
              <a:buClr>
                <a:srgbClr val="000000"/>
              </a:buClr>
              <a:buSzPts val="2000"/>
            </a:pPr>
            <a:r>
              <a:rPr lang="en-I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Algorithms Used are for performing Calculations using Java Scripts.</a:t>
            </a:r>
            <a:endParaRPr lang="en"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Webpage made using HTML, Java Script , CSS.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Webpage to perform various calculations in one place.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reduce the wastage of time by the user for searching for such different websites. </a:t>
            </a:r>
            <a:endParaRPr lang="en-IN"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 would like to thank </a:t>
            </a:r>
            <a:r>
              <a:rPr lang="en-IN" sz="18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Mr. Ankit Arora for helping me identifying and correcting my mistakes in this project.</a:t>
            </a:r>
            <a:endParaRPr sz="1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Any Questions from The Audience Side 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5" b="1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285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project can perform various other calculations rather than simple calculations like BMI(Body  Mass Index),Carbon Emission Calculator, Word Calculations and checker.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make the webpage that helps in making various calculation in one place.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help of a click you can switch between various calculators.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Perform various other calculations rather than simple calculations like BMI(Body  Mass Index),Carbon Emission Calculator, Word Calculations and checker in One Place</a:t>
            </a:r>
            <a:r>
              <a:rPr lang="en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Minimizing the efforts to go to various websites to perform various differnet calculations 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Problem to search for various webpages for performing various differnet calculation t</a:t>
            </a: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</a:t>
            </a: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consume most of the time of user rather than the user can access a single webpage that provides various calculations facilities in one place.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help the user to utilize th</a:t>
            </a:r>
            <a:r>
              <a:rPr lang="en-IN" sz="1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ei</a:t>
            </a: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time rather than surfing site to site . 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19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9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84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Different websites that offers online calculators like Arithmatic Calculator ,BMI(Body Mass Index) Calculator , Carbon Emission Calculator , Word Checker and Calculator.</a:t>
            </a: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I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Project can fill the gap by providing various calculation utilities in a single webpage .</a:t>
            </a: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approach is to design a webpage that provides various capabilities of calculations 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Algorithms used are Calculations Formulae applied according to the needs , Techniques such as mathematical expression solving , Tools used such as Replit(online compiler with real time Webview), Languages used such as Java Script, CSS and HTML.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3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sz="23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I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Project consists of a main webage with its various other constituents webpages that can be accessible by the user according to the needs.</a:t>
            </a: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Various components Such as .js(Java Script) files , .css files and HTML files of various Webpages are con</a:t>
            </a:r>
            <a:r>
              <a:rPr lang="en-I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ected with the help of hyper links within the main webpage of the project.</a:t>
            </a: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basic Structure of the webpage is made with the help of HTML , designing is done using CSS and Functionality is coded using Java Scripts.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D543-EDA4-6292-3768-E96CE3D2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37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Page (HTML) 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620D-9368-84C8-C55F-421171C2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8" y="1393031"/>
            <a:ext cx="7688699" cy="3557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3011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51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Lato</vt:lpstr>
      <vt:lpstr>Raleway</vt:lpstr>
      <vt:lpstr>Arial</vt:lpstr>
      <vt:lpstr>Streamline</vt:lpstr>
      <vt:lpstr>Mini Project 1  </vt:lpstr>
      <vt:lpstr>Introduction </vt:lpstr>
      <vt:lpstr>Objectives </vt:lpstr>
      <vt:lpstr>Problem Statement </vt:lpstr>
      <vt:lpstr>Literature Review </vt:lpstr>
      <vt:lpstr>Methodology </vt:lpstr>
      <vt:lpstr>System Architecture </vt:lpstr>
      <vt:lpstr>Implementation </vt:lpstr>
      <vt:lpstr>Intro Page (HTML) -</vt:lpstr>
      <vt:lpstr>Intro Page(CSS) -</vt:lpstr>
      <vt:lpstr>Features </vt:lpstr>
      <vt:lpstr>Results </vt:lpstr>
      <vt:lpstr>Challenges Faced </vt:lpstr>
      <vt:lpstr>Future Work </vt:lpstr>
      <vt:lpstr>Conclusion </vt:lpstr>
      <vt:lpstr>Acknowledgments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  </dc:title>
  <dc:creator>Sahil Sharma</dc:creator>
  <cp:lastModifiedBy>Sahil Sharma</cp:lastModifiedBy>
  <cp:revision>1</cp:revision>
  <dcterms:modified xsi:type="dcterms:W3CDTF">2023-11-30T07:10:31Z</dcterms:modified>
</cp:coreProperties>
</file>