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71" r:id="rId5"/>
    <p:sldId id="286" r:id="rId6"/>
    <p:sldId id="270" r:id="rId7"/>
    <p:sldId id="259" r:id="rId8"/>
    <p:sldId id="261" r:id="rId9"/>
    <p:sldId id="262" r:id="rId10"/>
    <p:sldId id="263" r:id="rId11"/>
    <p:sldId id="264" r:id="rId12"/>
    <p:sldId id="272" r:id="rId13"/>
    <p:sldId id="266" r:id="rId14"/>
    <p:sldId id="267" r:id="rId15"/>
    <p:sldId id="268" r:id="rId16"/>
    <p:sldId id="269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BF68D-5D57-6F92-07A4-50C20BBF974A}" v="1" dt="2022-01-05T15:43:02.370"/>
    <p1510:client id="{5AEC1E38-E275-4490-95EE-3E622843BF3B}" v="1215" dt="2021-12-29T07:12:46.336"/>
    <p1510:client id="{B2272B04-19B1-BDFB-072A-CEA0FE8955A2}" v="85" dt="2021-12-29T07:32:00.858"/>
    <p1510:client id="{CC7241CF-529C-446E-A99C-02767D74A567}" v="283" dt="2022-01-04T09:34:36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Pratap Singh" userId="S::aditya.singh_cs.aiml19@gla.ac.in::14615906-38f6-423b-82b9-07880c70c105" providerId="AD" clId="Web-{5AEC1E38-E275-4490-95EE-3E622843BF3B}"/>
    <pc:docChg chg="addSld delSld modSld sldOrd addMainMaster delMainMaster">
      <pc:chgData name="Aditya Pratap Singh" userId="S::aditya.singh_cs.aiml19@gla.ac.in::14615906-38f6-423b-82b9-07880c70c105" providerId="AD" clId="Web-{5AEC1E38-E275-4490-95EE-3E622843BF3B}" dt="2021-12-29T07:12:46.336" v="1034"/>
      <pc:docMkLst>
        <pc:docMk/>
      </pc:docMkLst>
      <pc:sldChg chg="addSp delSp modSp del mod setBg modClrScheme addAnim setClrOvrMap delDesignElem chgLayout">
        <pc:chgData name="Aditya Pratap Singh" userId="S::aditya.singh_cs.aiml19@gla.ac.in::14615906-38f6-423b-82b9-07880c70c105" providerId="AD" clId="Web-{5AEC1E38-E275-4490-95EE-3E622843BF3B}" dt="2021-12-29T05:06:49.495" v="47"/>
        <pc:sldMkLst>
          <pc:docMk/>
          <pc:sldMk cId="109857222" sldId="256"/>
        </pc:sldMkLst>
        <pc:spChg chg="add del mod ord">
          <ac:chgData name="Aditya Pratap Singh" userId="S::aditya.singh_cs.aiml19@gla.ac.in::14615906-38f6-423b-82b9-07880c70c105" providerId="AD" clId="Web-{5AEC1E38-E275-4490-95EE-3E622843BF3B}" dt="2021-12-29T05:06:38.073" v="46"/>
          <ac:spMkLst>
            <pc:docMk/>
            <pc:sldMk cId="109857222" sldId="256"/>
            <ac:spMk id="2" creationId="{00000000-0000-0000-0000-000000000000}"/>
          </ac:spMkLst>
        </pc:spChg>
        <pc:spChg chg="add del mod ord">
          <ac:chgData name="Aditya Pratap Singh" userId="S::aditya.singh_cs.aiml19@gla.ac.in::14615906-38f6-423b-82b9-07880c70c105" providerId="AD" clId="Web-{5AEC1E38-E275-4490-95EE-3E622843BF3B}" dt="2021-12-29T05:06:38.073" v="46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Aditya Pratap Singh" userId="S::aditya.singh_cs.aiml19@gla.ac.in::14615906-38f6-423b-82b9-07880c70c105" providerId="AD" clId="Web-{5AEC1E38-E275-4490-95EE-3E622843BF3B}" dt="2021-12-29T05:05:49.775" v="44"/>
          <ac:spMkLst>
            <pc:docMk/>
            <pc:sldMk cId="109857222" sldId="256"/>
            <ac:spMk id="5" creationId="{FED270AD-A34D-4EB2-9055-B6E556D6CC1B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3:29.053" v="7"/>
          <ac:spMkLst>
            <pc:docMk/>
            <pc:sldMk cId="109857222" sldId="256"/>
            <ac:spMk id="7" creationId="{22F15A2D-2324-487D-A02A-BF46C5C580EB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3:32.678" v="9"/>
          <ac:spMkLst>
            <pc:docMk/>
            <pc:sldMk cId="109857222" sldId="256"/>
            <ac:spMk id="8" creationId="{0671A8AE-40A1-4631-A6B8-581AFF065482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3:32.678" v="9"/>
          <ac:spMkLst>
            <pc:docMk/>
            <pc:sldMk cId="109857222" sldId="256"/>
            <ac:spMk id="9" creationId="{AB58EF07-17C2-48CF-ABB0-EEF1F17CB8F0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3:26.412" v="5"/>
          <ac:spMkLst>
            <pc:docMk/>
            <pc:sldMk cId="109857222" sldId="256"/>
            <ac:spMk id="10" creationId="{71B2258F-86CA-4D4D-8270-BC05FCDEBFB3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3:32.678" v="9"/>
          <ac:spMkLst>
            <pc:docMk/>
            <pc:sldMk cId="109857222" sldId="256"/>
            <ac:spMk id="11" creationId="{AF2F604E-43BE-4DC3-B983-E071523364F8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3:29.053" v="7"/>
          <ac:spMkLst>
            <pc:docMk/>
            <pc:sldMk cId="109857222" sldId="256"/>
            <ac:spMk id="12" creationId="{2AEAFA59-923A-4F54-8B49-44C970BCC323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3:35.506" v="11"/>
          <ac:spMkLst>
            <pc:docMk/>
            <pc:sldMk cId="109857222" sldId="256"/>
            <ac:spMk id="13" creationId="{87CC2527-562A-4F69-B487-4371E5B243E7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3:29.053" v="7"/>
          <ac:spMkLst>
            <pc:docMk/>
            <pc:sldMk cId="109857222" sldId="256"/>
            <ac:spMk id="14" creationId="{C37E9D4B-7BFA-4D10-B666-547BAC499469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3:32.678" v="9"/>
          <ac:spMkLst>
            <pc:docMk/>
            <pc:sldMk cId="109857222" sldId="256"/>
            <ac:spMk id="16" creationId="{08C9B587-E65E-4B52-B37C-ABEBB6E87928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4:29.258" v="17"/>
          <ac:spMkLst>
            <pc:docMk/>
            <pc:sldMk cId="109857222" sldId="256"/>
            <ac:spMk id="17" creationId="{E91DC736-0EF8-4F87-9146-EBF1D2EE4D3D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4:29.258" v="17"/>
          <ac:spMkLst>
            <pc:docMk/>
            <pc:sldMk cId="109857222" sldId="256"/>
            <ac:spMk id="18" creationId="{097CD68E-23E3-4007-8847-CD0944C4F7BE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4:29.258" v="17"/>
          <ac:spMkLst>
            <pc:docMk/>
            <pc:sldMk cId="109857222" sldId="256"/>
            <ac:spMk id="19" creationId="{AF2F604E-43BE-4DC3-B983-E071523364F8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4:29.258" v="17"/>
          <ac:spMkLst>
            <pc:docMk/>
            <pc:sldMk cId="109857222" sldId="256"/>
            <ac:spMk id="20" creationId="{08C9B587-E65E-4B52-B37C-ABEBB6E87928}"/>
          </ac:spMkLst>
        </pc:spChg>
        <pc:spChg chg="add mod">
          <ac:chgData name="Aditya Pratap Singh" userId="S::aditya.singh_cs.aiml19@gla.ac.in::14615906-38f6-423b-82b9-07880c70c105" providerId="AD" clId="Web-{5AEC1E38-E275-4490-95EE-3E622843BF3B}" dt="2021-12-29T05:05:49.775" v="44"/>
          <ac:spMkLst>
            <pc:docMk/>
            <pc:sldMk cId="109857222" sldId="256"/>
            <ac:spMk id="22" creationId="{F182D93F-449B-4A10-B190-B30BACAA109E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5:49.775" v="44"/>
          <ac:spMkLst>
            <pc:docMk/>
            <pc:sldMk cId="109857222" sldId="256"/>
            <ac:spMk id="27" creationId="{BCC55ACC-A2F6-403C-A3A4-D59B3734D45F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6:38.073" v="46"/>
          <ac:spMkLst>
            <pc:docMk/>
            <pc:sldMk cId="109857222" sldId="256"/>
            <ac:spMk id="32" creationId="{6234BCC6-39B9-47D9-8BF8-C665401AE23C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6:38.073" v="46"/>
          <ac:spMkLst>
            <pc:docMk/>
            <pc:sldMk cId="109857222" sldId="256"/>
            <ac:spMk id="34" creationId="{72A9CE9D-DAC3-40AF-B504-78A64A909F9D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6:38.073" v="46"/>
          <ac:spMkLst>
            <pc:docMk/>
            <pc:sldMk cId="109857222" sldId="256"/>
            <ac:spMk id="36" creationId="{506D7452-6CDE-4381-86CE-07B2459383D5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6:38.073" v="46"/>
          <ac:spMkLst>
            <pc:docMk/>
            <pc:sldMk cId="109857222" sldId="256"/>
            <ac:spMk id="38" creationId="{762DA937-8B55-4317-BD32-98D7AF30E39E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6:38.073" v="46"/>
          <ac:spMkLst>
            <pc:docMk/>
            <pc:sldMk cId="109857222" sldId="256"/>
            <ac:spMk id="40" creationId="{C52EE5A8-045B-4D39-8ED1-513334085EEC}"/>
          </ac:spMkLst>
        </pc:spChg>
        <pc:picChg chg="add mod ord">
          <ac:chgData name="Aditya Pratap Singh" userId="S::aditya.singh_cs.aiml19@gla.ac.in::14615906-38f6-423b-82b9-07880c70c105" providerId="AD" clId="Web-{5AEC1E38-E275-4490-95EE-3E622843BF3B}" dt="2021-12-29T05:05:49.775" v="44"/>
          <ac:picMkLst>
            <pc:docMk/>
            <pc:sldMk cId="109857222" sldId="256"/>
            <ac:picMk id="4" creationId="{634A8A51-9751-414E-8B6E-155584188DF3}"/>
          </ac:picMkLst>
        </pc:picChg>
        <pc:picChg chg="add mod ord">
          <ac:chgData name="Aditya Pratap Singh" userId="S::aditya.singh_cs.aiml19@gla.ac.in::14615906-38f6-423b-82b9-07880c70c105" providerId="AD" clId="Web-{5AEC1E38-E275-4490-95EE-3E622843BF3B}" dt="2021-12-29T05:05:49.775" v="44"/>
          <ac:picMkLst>
            <pc:docMk/>
            <pc:sldMk cId="109857222" sldId="256"/>
            <ac:picMk id="21" creationId="{B72D2F29-0546-4E9F-92F8-28660E9C61D6}"/>
          </ac:picMkLst>
        </pc:picChg>
        <pc:cxnChg chg="add del">
          <ac:chgData name="Aditya Pratap Singh" userId="S::aditya.singh_cs.aiml19@gla.ac.in::14615906-38f6-423b-82b9-07880c70c105" providerId="AD" clId="Web-{5AEC1E38-E275-4490-95EE-3E622843BF3B}" dt="2021-12-29T05:03:35.506" v="11"/>
          <ac:cxnSpMkLst>
            <pc:docMk/>
            <pc:sldMk cId="109857222" sldId="256"/>
            <ac:cxnSpMk id="15" creationId="{BCDAEC91-5BCE-4B55-9CC0-43EF94CB734B}"/>
          </ac:cxnSpMkLst>
        </pc:cxnChg>
      </pc:sldChg>
      <pc:sldChg chg="addSp delSp modSp new mod setBg modClrScheme delDesignElem chgLayout">
        <pc:chgData name="Aditya Pratap Singh" userId="S::aditya.singh_cs.aiml19@gla.ac.in::14615906-38f6-423b-82b9-07880c70c105" providerId="AD" clId="Web-{5AEC1E38-E275-4490-95EE-3E622843BF3B}" dt="2021-12-29T07:03:04.212" v="922" actId="20577"/>
        <pc:sldMkLst>
          <pc:docMk/>
          <pc:sldMk cId="2094706029" sldId="256"/>
        </pc:sldMkLst>
        <pc:spChg chg="mod ord">
          <ac:chgData name="Aditya Pratap Singh" userId="S::aditya.singh_cs.aiml19@gla.ac.in::14615906-38f6-423b-82b9-07880c70c105" providerId="AD" clId="Web-{5AEC1E38-E275-4490-95EE-3E622843BF3B}" dt="2021-12-29T05:14:56.773" v="103"/>
          <ac:spMkLst>
            <pc:docMk/>
            <pc:sldMk cId="2094706029" sldId="256"/>
            <ac:spMk id="2" creationId="{24FC670B-0386-4CF1-92DB-84F96AAD1F12}"/>
          </ac:spMkLst>
        </pc:spChg>
        <pc:spChg chg="mod ord">
          <ac:chgData name="Aditya Pratap Singh" userId="S::aditya.singh_cs.aiml19@gla.ac.in::14615906-38f6-423b-82b9-07880c70c105" providerId="AD" clId="Web-{5AEC1E38-E275-4490-95EE-3E622843BF3B}" dt="2021-12-29T07:03:04.212" v="922" actId="20577"/>
          <ac:spMkLst>
            <pc:docMk/>
            <pc:sldMk cId="2094706029" sldId="256"/>
            <ac:spMk id="3" creationId="{63067DAB-1CB1-4001-9D60-616482207FE1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14:56.773" v="103"/>
          <ac:spMkLst>
            <pc:docMk/>
            <pc:sldMk cId="2094706029" sldId="256"/>
            <ac:spMk id="6" creationId="{C885E190-58DD-42DD-A4A8-401E15C92A52}"/>
          </ac:spMkLst>
        </pc:spChg>
        <pc:spChg chg="add del mod ord">
          <ac:chgData name="Aditya Pratap Singh" userId="S::aditya.singh_cs.aiml19@gla.ac.in::14615906-38f6-423b-82b9-07880c70c105" providerId="AD" clId="Web-{5AEC1E38-E275-4490-95EE-3E622843BF3B}" dt="2021-12-29T05:14:56.773" v="103"/>
          <ac:spMkLst>
            <pc:docMk/>
            <pc:sldMk cId="2094706029" sldId="256"/>
            <ac:spMk id="7" creationId="{21176124-57AA-4DCE-AE8E-DB45914452D6}"/>
          </ac:spMkLst>
        </pc:spChg>
        <pc:spChg chg="add mod">
          <ac:chgData name="Aditya Pratap Singh" userId="S::aditya.singh_cs.aiml19@gla.ac.in::14615906-38f6-423b-82b9-07880c70c105" providerId="AD" clId="Web-{5AEC1E38-E275-4490-95EE-3E622843BF3B}" dt="2021-12-29T07:02:50.806" v="920" actId="20577"/>
          <ac:spMkLst>
            <pc:docMk/>
            <pc:sldMk cId="2094706029" sldId="256"/>
            <ac:spMk id="8" creationId="{FC234442-A223-4836-91B6-1DFCB868BD66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8:06.872" v="56"/>
          <ac:spMkLst>
            <pc:docMk/>
            <pc:sldMk cId="2094706029" sldId="256"/>
            <ac:spMk id="9" creationId="{563148A4-EAE8-49C7-89F1-8E48B3A26D81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8:06.872" v="56"/>
          <ac:spMkLst>
            <pc:docMk/>
            <pc:sldMk cId="2094706029" sldId="256"/>
            <ac:spMk id="11" creationId="{F96FDE2F-8352-4200-8537-0E8FC365F4BF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8:06.872" v="56"/>
          <ac:spMkLst>
            <pc:docMk/>
            <pc:sldMk cId="2094706029" sldId="256"/>
            <ac:spMk id="13" creationId="{EE03AE3B-3A9F-4A74-A626-EA434E9E0104}"/>
          </ac:spMkLst>
        </pc:spChg>
        <pc:spChg chg="add mod">
          <ac:chgData name="Aditya Pratap Singh" userId="S::aditya.singh_cs.aiml19@gla.ac.in::14615906-38f6-423b-82b9-07880c70c105" providerId="AD" clId="Web-{5AEC1E38-E275-4490-95EE-3E622843BF3B}" dt="2021-12-29T05:29:22.294" v="293" actId="20577"/>
          <ac:spMkLst>
            <pc:docMk/>
            <pc:sldMk cId="2094706029" sldId="256"/>
            <ac:spMk id="14" creationId="{AD5F6DDB-2F3C-42D5-8B3B-4E682D32B813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5:08:06.872" v="56"/>
          <ac:spMkLst>
            <pc:docMk/>
            <pc:sldMk cId="2094706029" sldId="256"/>
            <ac:spMk id="15" creationId="{C4616447-380A-4DF1-834B-15E0529F4BBE}"/>
          </ac:spMkLst>
        </pc:spChg>
        <pc:spChg chg="add mod">
          <ac:chgData name="Aditya Pratap Singh" userId="S::aditya.singh_cs.aiml19@gla.ac.in::14615906-38f6-423b-82b9-07880c70c105" providerId="AD" clId="Web-{5AEC1E38-E275-4490-95EE-3E622843BF3B}" dt="2021-12-29T05:29:33.638" v="294" actId="14100"/>
          <ac:spMkLst>
            <pc:docMk/>
            <pc:sldMk cId="2094706029" sldId="256"/>
            <ac:spMk id="16" creationId="{972C0ACE-7512-45D9-BDEF-22231B2F39D9}"/>
          </ac:spMkLst>
        </pc:spChg>
        <pc:spChg chg="add mod">
          <ac:chgData name="Aditya Pratap Singh" userId="S::aditya.singh_cs.aiml19@gla.ac.in::14615906-38f6-423b-82b9-07880c70c105" providerId="AD" clId="Web-{5AEC1E38-E275-4490-95EE-3E622843BF3B}" dt="2021-12-29T05:25:25.319" v="254" actId="20577"/>
          <ac:spMkLst>
            <pc:docMk/>
            <pc:sldMk cId="2094706029" sldId="256"/>
            <ac:spMk id="17" creationId="{241D2A94-B417-4C73-AED9-D1E2D6467D96}"/>
          </ac:spMkLst>
        </pc:spChg>
        <pc:spChg chg="add mod">
          <ac:chgData name="Aditya Pratap Singh" userId="S::aditya.singh_cs.aiml19@gla.ac.in::14615906-38f6-423b-82b9-07880c70c105" providerId="AD" clId="Web-{5AEC1E38-E275-4490-95EE-3E622843BF3B}" dt="2021-12-29T05:25:16.632" v="247" actId="20577"/>
          <ac:spMkLst>
            <pc:docMk/>
            <pc:sldMk cId="2094706029" sldId="256"/>
            <ac:spMk id="18" creationId="{168F9C8F-EDC4-4237-B58B-1D4AF7652EDC}"/>
          </ac:spMkLst>
        </pc:spChg>
        <pc:spChg chg="add mod">
          <ac:chgData name="Aditya Pratap Singh" userId="S::aditya.singh_cs.aiml19@gla.ac.in::14615906-38f6-423b-82b9-07880c70c105" providerId="AD" clId="Web-{5AEC1E38-E275-4490-95EE-3E622843BF3B}" dt="2021-12-29T05:24:47.225" v="236" actId="20577"/>
          <ac:spMkLst>
            <pc:docMk/>
            <pc:sldMk cId="2094706029" sldId="256"/>
            <ac:spMk id="19" creationId="{D2126B28-83F6-4A5E-83F5-25AE5E5A5E8D}"/>
          </ac:spMkLst>
        </pc:spChg>
        <pc:spChg chg="add mod">
          <ac:chgData name="Aditya Pratap Singh" userId="S::aditya.singh_cs.aiml19@gla.ac.in::14615906-38f6-423b-82b9-07880c70c105" providerId="AD" clId="Web-{5AEC1E38-E275-4490-95EE-3E622843BF3B}" dt="2021-12-29T07:02:58.415" v="921" actId="20577"/>
          <ac:spMkLst>
            <pc:docMk/>
            <pc:sldMk cId="2094706029" sldId="256"/>
            <ac:spMk id="20" creationId="{2BEA51CB-348A-4933-9AC8-4EF45305E11D}"/>
          </ac:spMkLst>
        </pc:spChg>
        <pc:spChg chg="add mod">
          <ac:chgData name="Aditya Pratap Singh" userId="S::aditya.singh_cs.aiml19@gla.ac.in::14615906-38f6-423b-82b9-07880c70c105" providerId="AD" clId="Web-{5AEC1E38-E275-4490-95EE-3E622843BF3B}" dt="2021-12-29T05:41:12.030" v="359" actId="1076"/>
          <ac:spMkLst>
            <pc:docMk/>
            <pc:sldMk cId="2094706029" sldId="256"/>
            <ac:spMk id="21" creationId="{3EE7AD87-9CCE-40CF-AAFC-21D189811F95}"/>
          </ac:spMkLst>
        </pc:spChg>
        <pc:spChg chg="add mod">
          <ac:chgData name="Aditya Pratap Singh" userId="S::aditya.singh_cs.aiml19@gla.ac.in::14615906-38f6-423b-82b9-07880c70c105" providerId="AD" clId="Web-{5AEC1E38-E275-4490-95EE-3E622843BF3B}" dt="2021-12-29T05:41:16.499" v="360" actId="1076"/>
          <ac:spMkLst>
            <pc:docMk/>
            <pc:sldMk cId="2094706029" sldId="256"/>
            <ac:spMk id="22" creationId="{CC716F5B-1BC0-4881-8013-D868025A83C2}"/>
          </ac:spMkLst>
        </pc:spChg>
        <pc:spChg chg="add mod">
          <ac:chgData name="Aditya Pratap Singh" userId="S::aditya.singh_cs.aiml19@gla.ac.in::14615906-38f6-423b-82b9-07880c70c105" providerId="AD" clId="Web-{5AEC1E38-E275-4490-95EE-3E622843BF3B}" dt="2021-12-29T05:41:02.592" v="358" actId="14100"/>
          <ac:spMkLst>
            <pc:docMk/>
            <pc:sldMk cId="2094706029" sldId="256"/>
            <ac:spMk id="23" creationId="{73E24641-5EAF-4874-94E5-79B762505451}"/>
          </ac:spMkLst>
        </pc:spChg>
        <pc:spChg chg="add mod">
          <ac:chgData name="Aditya Pratap Singh" userId="S::aditya.singh_cs.aiml19@gla.ac.in::14615906-38f6-423b-82b9-07880c70c105" providerId="AD" clId="Web-{5AEC1E38-E275-4490-95EE-3E622843BF3B}" dt="2021-12-29T05:40:32.404" v="351" actId="1076"/>
          <ac:spMkLst>
            <pc:docMk/>
            <pc:sldMk cId="2094706029" sldId="256"/>
            <ac:spMk id="24" creationId="{D6DCE27C-A741-4EB9-950A-79498A5FFA9D}"/>
          </ac:spMkLst>
        </pc:spChg>
        <pc:graphicFrameChg chg="add del mod modGraphic">
          <ac:chgData name="Aditya Pratap Singh" userId="S::aditya.singh_cs.aiml19@gla.ac.in::14615906-38f6-423b-82b9-07880c70c105" providerId="AD" clId="Web-{5AEC1E38-E275-4490-95EE-3E622843BF3B}" dt="2021-12-29T05:17:15.636" v="111"/>
          <ac:graphicFrameMkLst>
            <pc:docMk/>
            <pc:sldMk cId="2094706029" sldId="256"/>
            <ac:graphicFrameMk id="12" creationId="{46DB95CA-83CA-4331-BD11-6090FE557B38}"/>
          </ac:graphicFrameMkLst>
        </pc:graphicFrameChg>
        <pc:picChg chg="add del mod ord">
          <ac:chgData name="Aditya Pratap Singh" userId="S::aditya.singh_cs.aiml19@gla.ac.in::14615906-38f6-423b-82b9-07880c70c105" providerId="AD" clId="Web-{5AEC1E38-E275-4490-95EE-3E622843BF3B}" dt="2021-12-29T05:14:03.490" v="100" actId="1076"/>
          <ac:picMkLst>
            <pc:docMk/>
            <pc:sldMk cId="2094706029" sldId="256"/>
            <ac:picMk id="4" creationId="{B57F1982-8DBC-4EB4-819F-F82F0B229D18}"/>
          </ac:picMkLst>
        </pc:picChg>
        <pc:picChg chg="add mod">
          <ac:chgData name="Aditya Pratap Singh" userId="S::aditya.singh_cs.aiml19@gla.ac.in::14615906-38f6-423b-82b9-07880c70c105" providerId="AD" clId="Web-{5AEC1E38-E275-4490-95EE-3E622843BF3B}" dt="2021-12-29T05:12:01.206" v="81" actId="1076"/>
          <ac:picMkLst>
            <pc:docMk/>
            <pc:sldMk cId="2094706029" sldId="256"/>
            <ac:picMk id="5" creationId="{13722D84-6B7F-4378-B4C3-4352E2B85A1E}"/>
          </ac:picMkLst>
        </pc:picChg>
      </pc:sldChg>
      <pc:sldChg chg="addSp modSp new mod setBg setClrOvrMap">
        <pc:chgData name="Aditya Pratap Singh" userId="S::aditya.singh_cs.aiml19@gla.ac.in::14615906-38f6-423b-82b9-07880c70c105" providerId="AD" clId="Web-{5AEC1E38-E275-4490-95EE-3E622843BF3B}" dt="2021-12-29T06:29:25.038" v="618"/>
        <pc:sldMkLst>
          <pc:docMk/>
          <pc:sldMk cId="2420906865" sldId="257"/>
        </pc:sldMkLst>
        <pc:spChg chg="mod">
          <ac:chgData name="Aditya Pratap Singh" userId="S::aditya.singh_cs.aiml19@gla.ac.in::14615906-38f6-423b-82b9-07880c70c105" providerId="AD" clId="Web-{5AEC1E38-E275-4490-95EE-3E622843BF3B}" dt="2021-12-29T06:29:25.038" v="618"/>
          <ac:spMkLst>
            <pc:docMk/>
            <pc:sldMk cId="2420906865" sldId="257"/>
            <ac:spMk id="2" creationId="{2B342510-B190-47A9-8F57-2F19461BA063}"/>
          </ac:spMkLst>
        </pc:spChg>
        <pc:spChg chg="mod">
          <ac:chgData name="Aditya Pratap Singh" userId="S::aditya.singh_cs.aiml19@gla.ac.in::14615906-38f6-423b-82b9-07880c70c105" providerId="AD" clId="Web-{5AEC1E38-E275-4490-95EE-3E622843BF3B}" dt="2021-12-29T06:29:25.038" v="618"/>
          <ac:spMkLst>
            <pc:docMk/>
            <pc:sldMk cId="2420906865" sldId="257"/>
            <ac:spMk id="3" creationId="{834497F1-FDF8-4B76-96E5-360F2EE49831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6:29:25.038" v="618"/>
          <ac:spMkLst>
            <pc:docMk/>
            <pc:sldMk cId="2420906865" sldId="257"/>
            <ac:spMk id="8" creationId="{74CD14DB-BB81-479F-A1FC-1C75640E9F84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6:29:25.038" v="618"/>
          <ac:spMkLst>
            <pc:docMk/>
            <pc:sldMk cId="2420906865" sldId="257"/>
            <ac:spMk id="10" creationId="{C943A91B-7CA7-4592-A975-73B1BF8C4C74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6:29:25.038" v="618"/>
          <ac:spMkLst>
            <pc:docMk/>
            <pc:sldMk cId="2420906865" sldId="257"/>
            <ac:spMk id="12" creationId="{EC471314-E46A-414B-8D91-74880E84F187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6:29:25.038" v="618"/>
          <ac:spMkLst>
            <pc:docMk/>
            <pc:sldMk cId="2420906865" sldId="257"/>
            <ac:spMk id="14" creationId="{6A681326-1C9D-44A3-A627-3871BDAE4127}"/>
          </ac:spMkLst>
        </pc:spChg>
      </pc:sldChg>
      <pc:sldChg chg="addSp delSp modSp new mod setBg setClrOvrMap">
        <pc:chgData name="Aditya Pratap Singh" userId="S::aditya.singh_cs.aiml19@gla.ac.in::14615906-38f6-423b-82b9-07880c70c105" providerId="AD" clId="Web-{5AEC1E38-E275-4490-95EE-3E622843BF3B}" dt="2021-12-29T06:56:23.765" v="885"/>
        <pc:sldMkLst>
          <pc:docMk/>
          <pc:sldMk cId="35486428" sldId="258"/>
        </pc:sldMkLst>
        <pc:spChg chg="mod">
          <ac:chgData name="Aditya Pratap Singh" userId="S::aditya.singh_cs.aiml19@gla.ac.in::14615906-38f6-423b-82b9-07880c70c105" providerId="AD" clId="Web-{5AEC1E38-E275-4490-95EE-3E622843BF3B}" dt="2021-12-29T06:56:23.765" v="885"/>
          <ac:spMkLst>
            <pc:docMk/>
            <pc:sldMk cId="35486428" sldId="258"/>
            <ac:spMk id="2" creationId="{782D3595-0E03-4369-9261-1D56C60CF7FE}"/>
          </ac:spMkLst>
        </pc:spChg>
        <pc:spChg chg="mod">
          <ac:chgData name="Aditya Pratap Singh" userId="S::aditya.singh_cs.aiml19@gla.ac.in::14615906-38f6-423b-82b9-07880c70c105" providerId="AD" clId="Web-{5AEC1E38-E275-4490-95EE-3E622843BF3B}" dt="2021-12-29T06:56:23.765" v="885"/>
          <ac:spMkLst>
            <pc:docMk/>
            <pc:sldMk cId="35486428" sldId="258"/>
            <ac:spMk id="3" creationId="{47FD8D7E-D285-487C-B258-8039882521F4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6:56:23.765" v="885"/>
          <ac:spMkLst>
            <pc:docMk/>
            <pc:sldMk cId="35486428" sldId="258"/>
            <ac:spMk id="8" creationId="{74CD14DB-BB81-479F-A1FC-1C75640E9F84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6:56:23.765" v="885"/>
          <ac:spMkLst>
            <pc:docMk/>
            <pc:sldMk cId="35486428" sldId="258"/>
            <ac:spMk id="10" creationId="{C943A91B-7CA7-4592-A975-73B1BF8C4C74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6:56:23.765" v="885"/>
          <ac:spMkLst>
            <pc:docMk/>
            <pc:sldMk cId="35486428" sldId="258"/>
            <ac:spMk id="12" creationId="{EC471314-E46A-414B-8D91-74880E84F187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6:56:23.765" v="885"/>
          <ac:spMkLst>
            <pc:docMk/>
            <pc:sldMk cId="35486428" sldId="258"/>
            <ac:spMk id="14" creationId="{6A681326-1C9D-44A3-A627-3871BDAE4127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6:56:23.765" v="885"/>
          <ac:spMkLst>
            <pc:docMk/>
            <pc:sldMk cId="35486428" sldId="258"/>
            <ac:spMk id="19" creationId="{052BEFF1-896C-45B1-B02C-96A6A1BC389A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6:56:23.765" v="885"/>
          <ac:spMkLst>
            <pc:docMk/>
            <pc:sldMk cId="35486428" sldId="258"/>
            <ac:spMk id="21" creationId="{BB237A14-61B1-4C00-A670-5D8D68A8668E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6:56:23.765" v="885"/>
          <ac:spMkLst>
            <pc:docMk/>
            <pc:sldMk cId="35486428" sldId="258"/>
            <ac:spMk id="23" creationId="{8598F259-6F54-47A3-8D13-1603D786A328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6:56:23.765" v="885"/>
          <ac:spMkLst>
            <pc:docMk/>
            <pc:sldMk cId="35486428" sldId="258"/>
            <ac:spMk id="25" creationId="{0BA768A8-4FED-4ED8-9E46-6BE72188ECD2}"/>
          </ac:spMkLst>
        </pc:spChg>
      </pc:sldChg>
      <pc:sldChg chg="addSp delSp modSp new mod setBg setClrOvrMap">
        <pc:chgData name="Aditya Pratap Singh" userId="S::aditya.singh_cs.aiml19@gla.ac.in::14615906-38f6-423b-82b9-07880c70c105" providerId="AD" clId="Web-{5AEC1E38-E275-4490-95EE-3E622843BF3B}" dt="2021-12-29T07:02:23.790" v="919" actId="20577"/>
        <pc:sldMkLst>
          <pc:docMk/>
          <pc:sldMk cId="1699251379" sldId="259"/>
        </pc:sldMkLst>
        <pc:spChg chg="mod">
          <ac:chgData name="Aditya Pratap Singh" userId="S::aditya.singh_cs.aiml19@gla.ac.in::14615906-38f6-423b-82b9-07880c70c105" providerId="AD" clId="Web-{5AEC1E38-E275-4490-95EE-3E622843BF3B}" dt="2021-12-29T07:02:23.790" v="919" actId="20577"/>
          <ac:spMkLst>
            <pc:docMk/>
            <pc:sldMk cId="1699251379" sldId="259"/>
            <ac:spMk id="2" creationId="{C3D0ADC6-22B4-4E42-90A7-3E9F45AAD838}"/>
          </ac:spMkLst>
        </pc:spChg>
        <pc:spChg chg="del mod">
          <ac:chgData name="Aditya Pratap Singh" userId="S::aditya.singh_cs.aiml19@gla.ac.in::14615906-38f6-423b-82b9-07880c70c105" providerId="AD" clId="Web-{5AEC1E38-E275-4490-95EE-3E622843BF3B}" dt="2021-12-29T06:42:55.667" v="629"/>
          <ac:spMkLst>
            <pc:docMk/>
            <pc:sldMk cId="1699251379" sldId="259"/>
            <ac:spMk id="3" creationId="{8E05CC80-B154-4CE0-9CCD-D813851C0FE6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6:44:01.560" v="632"/>
          <ac:spMkLst>
            <pc:docMk/>
            <pc:sldMk cId="1699251379" sldId="259"/>
            <ac:spMk id="9" creationId="{ABE6F9A3-300E-47F5-B41C-C8C5E758DE7C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6:44:01.560" v="632"/>
          <ac:spMkLst>
            <pc:docMk/>
            <pc:sldMk cId="1699251379" sldId="259"/>
            <ac:spMk id="11" creationId="{61B4701B-39FE-43B8-86AA-D6B8789C2207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6:44:01.560" v="632"/>
          <ac:spMkLst>
            <pc:docMk/>
            <pc:sldMk cId="1699251379" sldId="259"/>
            <ac:spMk id="13" creationId="{E9A7EF13-49FA-4355-971A-34B065F35022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6:44:01.560" v="632"/>
          <ac:spMkLst>
            <pc:docMk/>
            <pc:sldMk cId="1699251379" sldId="259"/>
            <ac:spMk id="15" creationId="{92CF3C3E-0F7B-4F0C-8EBD-BDD38E9C66F5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6:44:01.560" v="632"/>
          <ac:spMkLst>
            <pc:docMk/>
            <pc:sldMk cId="1699251379" sldId="259"/>
            <ac:spMk id="17" creationId="{ABE6F9A3-300E-47F5-B41C-C8C5E758DE7C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6:44:01.560" v="632"/>
          <ac:spMkLst>
            <pc:docMk/>
            <pc:sldMk cId="1699251379" sldId="259"/>
            <ac:spMk id="18" creationId="{61B4701B-39FE-43B8-86AA-D6B8789C2207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6:44:01.560" v="632"/>
          <ac:spMkLst>
            <pc:docMk/>
            <pc:sldMk cId="1699251379" sldId="259"/>
            <ac:spMk id="19" creationId="{E9A7EF13-49FA-4355-971A-34B065F35022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6:44:01.497" v="631"/>
          <ac:spMkLst>
            <pc:docMk/>
            <pc:sldMk cId="1699251379" sldId="259"/>
            <ac:spMk id="20" creationId="{ABE6F9A3-300E-47F5-B41C-C8C5E758DE7C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6:44:01.560" v="632"/>
          <ac:spMkLst>
            <pc:docMk/>
            <pc:sldMk cId="1699251379" sldId="259"/>
            <ac:spMk id="21" creationId="{92CF3C3E-0F7B-4F0C-8EBD-BDD38E9C66F5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6:44:01.497" v="631"/>
          <ac:spMkLst>
            <pc:docMk/>
            <pc:sldMk cId="1699251379" sldId="259"/>
            <ac:spMk id="22" creationId="{61B4701B-39FE-43B8-86AA-D6B8789C2207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6:44:01.497" v="631"/>
          <ac:spMkLst>
            <pc:docMk/>
            <pc:sldMk cId="1699251379" sldId="259"/>
            <ac:spMk id="24" creationId="{E9A7EF13-49FA-4355-971A-34B065F35022}"/>
          </ac:spMkLst>
        </pc:spChg>
        <pc:spChg chg="add del">
          <ac:chgData name="Aditya Pratap Singh" userId="S::aditya.singh_cs.aiml19@gla.ac.in::14615906-38f6-423b-82b9-07880c70c105" providerId="AD" clId="Web-{5AEC1E38-E275-4490-95EE-3E622843BF3B}" dt="2021-12-29T06:44:01.497" v="631"/>
          <ac:spMkLst>
            <pc:docMk/>
            <pc:sldMk cId="1699251379" sldId="259"/>
            <ac:spMk id="26" creationId="{92CF3C3E-0F7B-4F0C-8EBD-BDD38E9C66F5}"/>
          </ac:spMkLst>
        </pc:spChg>
        <pc:graphicFrameChg chg="add mod modGraphic">
          <ac:chgData name="Aditya Pratap Singh" userId="S::aditya.singh_cs.aiml19@gla.ac.in::14615906-38f6-423b-82b9-07880c70c105" providerId="AD" clId="Web-{5AEC1E38-E275-4490-95EE-3E622843BF3B}" dt="2021-12-29T06:44:01.560" v="632"/>
          <ac:graphicFrameMkLst>
            <pc:docMk/>
            <pc:sldMk cId="1699251379" sldId="259"/>
            <ac:graphicFrameMk id="5" creationId="{D202271F-40FA-404B-8254-143B8ABC35CA}"/>
          </ac:graphicFrameMkLst>
        </pc:graphicFrameChg>
      </pc:sldChg>
      <pc:sldChg chg="new del">
        <pc:chgData name="Aditya Pratap Singh" userId="S::aditya.singh_cs.aiml19@gla.ac.in::14615906-38f6-423b-82b9-07880c70c105" providerId="AD" clId="Web-{5AEC1E38-E275-4490-95EE-3E622843BF3B}" dt="2021-12-29T06:47:35.565" v="650"/>
        <pc:sldMkLst>
          <pc:docMk/>
          <pc:sldMk cId="1861278059" sldId="260"/>
        </pc:sldMkLst>
      </pc:sldChg>
      <pc:sldChg chg="addSp modSp add mod setBg modClrScheme setClrOvrMap chgLayout">
        <pc:chgData name="Aditya Pratap Singh" userId="S::aditya.singh_cs.aiml19@gla.ac.in::14615906-38f6-423b-82b9-07880c70c105" providerId="AD" clId="Web-{5AEC1E38-E275-4490-95EE-3E622843BF3B}" dt="2021-12-29T07:04:28.777" v="924" actId="14100"/>
        <pc:sldMkLst>
          <pc:docMk/>
          <pc:sldMk cId="4204198411" sldId="261"/>
        </pc:sldMkLst>
        <pc:spChg chg="mod ord">
          <ac:chgData name="Aditya Pratap Singh" userId="S::aditya.singh_cs.aiml19@gla.ac.in::14615906-38f6-423b-82b9-07880c70c105" providerId="AD" clId="Web-{5AEC1E38-E275-4490-95EE-3E622843BF3B}" dt="2021-12-29T07:04:15.011" v="923"/>
          <ac:spMkLst>
            <pc:docMk/>
            <pc:sldMk cId="4204198411" sldId="261"/>
            <ac:spMk id="2" creationId="{00000000-0000-0000-0000-000000000000}"/>
          </ac:spMkLst>
        </pc:spChg>
        <pc:spChg chg="mod ord">
          <ac:chgData name="Aditya Pratap Singh" userId="S::aditya.singh_cs.aiml19@gla.ac.in::14615906-38f6-423b-82b9-07880c70c105" providerId="AD" clId="Web-{5AEC1E38-E275-4490-95EE-3E622843BF3B}" dt="2021-12-29T07:04:15.011" v="923"/>
          <ac:spMkLst>
            <pc:docMk/>
            <pc:sldMk cId="4204198411" sldId="261"/>
            <ac:spMk id="3" creationId="{00000000-0000-0000-0000-000000000000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7:04:15.011" v="923"/>
          <ac:spMkLst>
            <pc:docMk/>
            <pc:sldMk cId="4204198411" sldId="261"/>
            <ac:spMk id="13" creationId="{4AC0CD9D-7610-4620-93B4-798CCD9AB581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7:04:15.011" v="923"/>
          <ac:spMkLst>
            <pc:docMk/>
            <pc:sldMk cId="4204198411" sldId="261"/>
            <ac:spMk id="19" creationId="{DE4D62F9-188E-4530-84C2-24BDEE4BEB82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7:04:15.011" v="923"/>
          <ac:spMkLst>
            <pc:docMk/>
            <pc:sldMk cId="4204198411" sldId="261"/>
            <ac:spMk id="21" creationId="{9922B851-6B16-415F-9600-DB0E665C54FD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7:04:15.011" v="923"/>
          <ac:spMkLst>
            <pc:docMk/>
            <pc:sldMk cId="4204198411" sldId="261"/>
            <ac:spMk id="23" creationId="{FAA2B0B0-E6D1-4F97-A03B-5B9DC568AABC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7:04:15.011" v="923"/>
          <ac:spMkLst>
            <pc:docMk/>
            <pc:sldMk cId="4204198411" sldId="261"/>
            <ac:spMk id="25" creationId="{7067A410-38E7-4862-BC25-A40927006E3A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7:04:15.011" v="923"/>
          <ac:spMkLst>
            <pc:docMk/>
            <pc:sldMk cId="4204198411" sldId="261"/>
            <ac:spMk id="27" creationId="{95E21D77-54D4-42F2-9F79-B4B22CCA1C68}"/>
          </ac:spMkLst>
        </pc:spChg>
        <pc:picChg chg="mod">
          <ac:chgData name="Aditya Pratap Singh" userId="S::aditya.singh_cs.aiml19@gla.ac.in::14615906-38f6-423b-82b9-07880c70c105" providerId="AD" clId="Web-{5AEC1E38-E275-4490-95EE-3E622843BF3B}" dt="2021-12-29T07:04:28.777" v="924" actId="14100"/>
          <ac:picMkLst>
            <pc:docMk/>
            <pc:sldMk cId="4204198411" sldId="261"/>
            <ac:picMk id="4" creationId="{00000000-0000-0000-0000-000000000000}"/>
          </ac:picMkLst>
        </pc:picChg>
        <pc:picChg chg="add">
          <ac:chgData name="Aditya Pratap Singh" userId="S::aditya.singh_cs.aiml19@gla.ac.in::14615906-38f6-423b-82b9-07880c70c105" providerId="AD" clId="Web-{5AEC1E38-E275-4490-95EE-3E622843BF3B}" dt="2021-12-29T07:04:15.011" v="923"/>
          <ac:picMkLst>
            <pc:docMk/>
            <pc:sldMk cId="4204198411" sldId="261"/>
            <ac:picMk id="9" creationId="{41B68C77-138E-4BF7-A276-BD0C78A4219F}"/>
          </ac:picMkLst>
        </pc:picChg>
        <pc:picChg chg="add">
          <ac:chgData name="Aditya Pratap Singh" userId="S::aditya.singh_cs.aiml19@gla.ac.in::14615906-38f6-423b-82b9-07880c70c105" providerId="AD" clId="Web-{5AEC1E38-E275-4490-95EE-3E622843BF3B}" dt="2021-12-29T07:04:15.011" v="923"/>
          <ac:picMkLst>
            <pc:docMk/>
            <pc:sldMk cId="4204198411" sldId="261"/>
            <ac:picMk id="11" creationId="{7C268552-D473-46ED-B1B8-422042C4DEF1}"/>
          </ac:picMkLst>
        </pc:picChg>
        <pc:picChg chg="add">
          <ac:chgData name="Aditya Pratap Singh" userId="S::aditya.singh_cs.aiml19@gla.ac.in::14615906-38f6-423b-82b9-07880c70c105" providerId="AD" clId="Web-{5AEC1E38-E275-4490-95EE-3E622843BF3B}" dt="2021-12-29T07:04:15.011" v="923"/>
          <ac:picMkLst>
            <pc:docMk/>
            <pc:sldMk cId="4204198411" sldId="261"/>
            <ac:picMk id="15" creationId="{B9238B3E-24AA-439A-B527-6C5DF6D72145}"/>
          </ac:picMkLst>
        </pc:picChg>
        <pc:picChg chg="add">
          <ac:chgData name="Aditya Pratap Singh" userId="S::aditya.singh_cs.aiml19@gla.ac.in::14615906-38f6-423b-82b9-07880c70c105" providerId="AD" clId="Web-{5AEC1E38-E275-4490-95EE-3E622843BF3B}" dt="2021-12-29T07:04:15.011" v="923"/>
          <ac:picMkLst>
            <pc:docMk/>
            <pc:sldMk cId="4204198411" sldId="261"/>
            <ac:picMk id="17" creationId="{69F01145-BEA3-4CBF-AA21-10077B948CA8}"/>
          </ac:picMkLst>
        </pc:picChg>
      </pc:sldChg>
      <pc:sldChg chg="modSp add mod modClrScheme chgLayout">
        <pc:chgData name="Aditya Pratap Singh" userId="S::aditya.singh_cs.aiml19@gla.ac.in::14615906-38f6-423b-82b9-07880c70c105" providerId="AD" clId="Web-{5AEC1E38-E275-4490-95EE-3E622843BF3B}" dt="2021-12-29T06:57:53.674" v="888" actId="1076"/>
        <pc:sldMkLst>
          <pc:docMk/>
          <pc:sldMk cId="33928145" sldId="262"/>
        </pc:sldMkLst>
        <pc:spChg chg="mod ord">
          <ac:chgData name="Aditya Pratap Singh" userId="S::aditya.singh_cs.aiml19@gla.ac.in::14615906-38f6-423b-82b9-07880c70c105" providerId="AD" clId="Web-{5AEC1E38-E275-4490-95EE-3E622843BF3B}" dt="2021-12-29T06:13:16.186" v="445"/>
          <ac:spMkLst>
            <pc:docMk/>
            <pc:sldMk cId="33928145" sldId="262"/>
            <ac:spMk id="2" creationId="{00000000-0000-0000-0000-000000000000}"/>
          </ac:spMkLst>
        </pc:spChg>
        <pc:spChg chg="mod ord">
          <ac:chgData name="Aditya Pratap Singh" userId="S::aditya.singh_cs.aiml19@gla.ac.in::14615906-38f6-423b-82b9-07880c70c105" providerId="AD" clId="Web-{5AEC1E38-E275-4490-95EE-3E622843BF3B}" dt="2021-12-29T06:13:16.186" v="445"/>
          <ac:spMkLst>
            <pc:docMk/>
            <pc:sldMk cId="33928145" sldId="262"/>
            <ac:spMk id="3" creationId="{00000000-0000-0000-0000-000000000000}"/>
          </ac:spMkLst>
        </pc:spChg>
        <pc:picChg chg="mod">
          <ac:chgData name="Aditya Pratap Singh" userId="S::aditya.singh_cs.aiml19@gla.ac.in::14615906-38f6-423b-82b9-07880c70c105" providerId="AD" clId="Web-{5AEC1E38-E275-4490-95EE-3E622843BF3B}" dt="2021-12-29T06:57:53.674" v="888" actId="1076"/>
          <ac:picMkLst>
            <pc:docMk/>
            <pc:sldMk cId="33928145" sldId="262"/>
            <ac:picMk id="4" creationId="{00000000-0000-0000-0000-000000000000}"/>
          </ac:picMkLst>
        </pc:picChg>
      </pc:sldChg>
      <pc:sldChg chg="modSp add mod modClrScheme chgLayout">
        <pc:chgData name="Aditya Pratap Singh" userId="S::aditya.singh_cs.aiml19@gla.ac.in::14615906-38f6-423b-82b9-07880c70c105" providerId="AD" clId="Web-{5AEC1E38-E275-4490-95EE-3E622843BF3B}" dt="2021-12-29T06:57:44.205" v="887" actId="1076"/>
        <pc:sldMkLst>
          <pc:docMk/>
          <pc:sldMk cId="2083011630" sldId="263"/>
        </pc:sldMkLst>
        <pc:spChg chg="mod ord">
          <ac:chgData name="Aditya Pratap Singh" userId="S::aditya.singh_cs.aiml19@gla.ac.in::14615906-38f6-423b-82b9-07880c70c105" providerId="AD" clId="Web-{5AEC1E38-E275-4490-95EE-3E622843BF3B}" dt="2021-12-29T06:13:16.186" v="445"/>
          <ac:spMkLst>
            <pc:docMk/>
            <pc:sldMk cId="2083011630" sldId="263"/>
            <ac:spMk id="2" creationId="{00000000-0000-0000-0000-000000000000}"/>
          </ac:spMkLst>
        </pc:spChg>
        <pc:spChg chg="mod ord">
          <ac:chgData name="Aditya Pratap Singh" userId="S::aditya.singh_cs.aiml19@gla.ac.in::14615906-38f6-423b-82b9-07880c70c105" providerId="AD" clId="Web-{5AEC1E38-E275-4490-95EE-3E622843BF3B}" dt="2021-12-29T06:13:16.186" v="445"/>
          <ac:spMkLst>
            <pc:docMk/>
            <pc:sldMk cId="2083011630" sldId="263"/>
            <ac:spMk id="3" creationId="{00000000-0000-0000-0000-000000000000}"/>
          </ac:spMkLst>
        </pc:spChg>
        <pc:picChg chg="mod">
          <ac:chgData name="Aditya Pratap Singh" userId="S::aditya.singh_cs.aiml19@gla.ac.in::14615906-38f6-423b-82b9-07880c70c105" providerId="AD" clId="Web-{5AEC1E38-E275-4490-95EE-3E622843BF3B}" dt="2021-12-29T06:57:44.205" v="887" actId="1076"/>
          <ac:picMkLst>
            <pc:docMk/>
            <pc:sldMk cId="2083011630" sldId="263"/>
            <ac:picMk id="4" creationId="{00000000-0000-0000-0000-000000000000}"/>
          </ac:picMkLst>
        </pc:picChg>
      </pc:sldChg>
      <pc:sldChg chg="modSp add mod modClrScheme chgLayout">
        <pc:chgData name="Aditya Pratap Singh" userId="S::aditya.singh_cs.aiml19@gla.ac.in::14615906-38f6-423b-82b9-07880c70c105" providerId="AD" clId="Web-{5AEC1E38-E275-4490-95EE-3E622843BF3B}" dt="2021-12-29T07:06:24.467" v="942" actId="20577"/>
        <pc:sldMkLst>
          <pc:docMk/>
          <pc:sldMk cId="3794357784" sldId="264"/>
        </pc:sldMkLst>
        <pc:spChg chg="mod ord">
          <ac:chgData name="Aditya Pratap Singh" userId="S::aditya.singh_cs.aiml19@gla.ac.in::14615906-38f6-423b-82b9-07880c70c105" providerId="AD" clId="Web-{5AEC1E38-E275-4490-95EE-3E622843BF3B}" dt="2021-12-29T07:06:24.467" v="942" actId="20577"/>
          <ac:spMkLst>
            <pc:docMk/>
            <pc:sldMk cId="3794357784" sldId="264"/>
            <ac:spMk id="3" creationId="{00000000-0000-0000-0000-000000000000}"/>
          </ac:spMkLst>
        </pc:spChg>
        <pc:picChg chg="mod">
          <ac:chgData name="Aditya Pratap Singh" userId="S::aditya.singh_cs.aiml19@gla.ac.in::14615906-38f6-423b-82b9-07880c70c105" providerId="AD" clId="Web-{5AEC1E38-E275-4490-95EE-3E622843BF3B}" dt="2021-12-29T07:06:06.467" v="937" actId="1076"/>
          <ac:picMkLst>
            <pc:docMk/>
            <pc:sldMk cId="3794357784" sldId="264"/>
            <ac:picMk id="4" creationId="{00000000-0000-0000-0000-000000000000}"/>
          </ac:picMkLst>
        </pc:picChg>
        <pc:picChg chg="mod">
          <ac:chgData name="Aditya Pratap Singh" userId="S::aditya.singh_cs.aiml19@gla.ac.in::14615906-38f6-423b-82b9-07880c70c105" providerId="AD" clId="Web-{5AEC1E38-E275-4490-95EE-3E622843BF3B}" dt="2021-12-29T07:06:16.420" v="940" actId="14100"/>
          <ac:picMkLst>
            <pc:docMk/>
            <pc:sldMk cId="3794357784" sldId="264"/>
            <ac:picMk id="6" creationId="{00000000-0000-0000-0000-000000000000}"/>
          </ac:picMkLst>
        </pc:picChg>
      </pc:sldChg>
      <pc:sldChg chg="addSp delSp modSp add del mod modClrScheme chgLayout">
        <pc:chgData name="Aditya Pratap Singh" userId="S::aditya.singh_cs.aiml19@gla.ac.in::14615906-38f6-423b-82b9-07880c70c105" providerId="AD" clId="Web-{5AEC1E38-E275-4490-95EE-3E622843BF3B}" dt="2021-12-29T07:12:46.336" v="1034"/>
        <pc:sldMkLst>
          <pc:docMk/>
          <pc:sldMk cId="3444769225" sldId="265"/>
        </pc:sldMkLst>
        <pc:spChg chg="mod ord">
          <ac:chgData name="Aditya Pratap Singh" userId="S::aditya.singh_cs.aiml19@gla.ac.in::14615906-38f6-423b-82b9-07880c70c105" providerId="AD" clId="Web-{5AEC1E38-E275-4490-95EE-3E622843BF3B}" dt="2021-12-29T07:09:47.957" v="996" actId="20577"/>
          <ac:spMkLst>
            <pc:docMk/>
            <pc:sldMk cId="3444769225" sldId="265"/>
            <ac:spMk id="2" creationId="{00000000-0000-0000-0000-000000000000}"/>
          </ac:spMkLst>
        </pc:spChg>
        <pc:spChg chg="add mod">
          <ac:chgData name="Aditya Pratap Singh" userId="S::aditya.singh_cs.aiml19@gla.ac.in::14615906-38f6-423b-82b9-07880c70c105" providerId="AD" clId="Web-{5AEC1E38-E275-4490-95EE-3E622843BF3B}" dt="2021-12-29T07:11:31.459" v="1004"/>
          <ac:spMkLst>
            <pc:docMk/>
            <pc:sldMk cId="3444769225" sldId="265"/>
            <ac:spMk id="4" creationId="{638606EC-D2A0-48C4-A8B8-BED9040907F3}"/>
          </ac:spMkLst>
        </pc:spChg>
        <pc:picChg chg="del mod ord">
          <ac:chgData name="Aditya Pratap Singh" userId="S::aditya.singh_cs.aiml19@gla.ac.in::14615906-38f6-423b-82b9-07880c70c105" providerId="AD" clId="Web-{5AEC1E38-E275-4490-95EE-3E622843BF3B}" dt="2021-12-29T07:11:31.459" v="1004"/>
          <ac:picMkLst>
            <pc:docMk/>
            <pc:sldMk cId="3444769225" sldId="265"/>
            <ac:picMk id="5" creationId="{00000000-0000-0000-0000-000000000000}"/>
          </ac:picMkLst>
        </pc:picChg>
      </pc:sldChg>
      <pc:sldChg chg="modSp add mod modClrScheme chgLayout">
        <pc:chgData name="Aditya Pratap Singh" userId="S::aditya.singh_cs.aiml19@gla.ac.in::14615906-38f6-423b-82b9-07880c70c105" providerId="AD" clId="Web-{5AEC1E38-E275-4490-95EE-3E622843BF3B}" dt="2021-12-29T06:16:37.051" v="465" actId="1076"/>
        <pc:sldMkLst>
          <pc:docMk/>
          <pc:sldMk cId="131495144" sldId="266"/>
        </pc:sldMkLst>
        <pc:spChg chg="mod ord">
          <ac:chgData name="Aditya Pratap Singh" userId="S::aditya.singh_cs.aiml19@gla.ac.in::14615906-38f6-423b-82b9-07880c70c105" providerId="AD" clId="Web-{5AEC1E38-E275-4490-95EE-3E622843BF3B}" dt="2021-12-29T06:13:16.186" v="445"/>
          <ac:spMkLst>
            <pc:docMk/>
            <pc:sldMk cId="131495144" sldId="266"/>
            <ac:spMk id="3" creationId="{00000000-0000-0000-0000-000000000000}"/>
          </ac:spMkLst>
        </pc:spChg>
        <pc:picChg chg="mod">
          <ac:chgData name="Aditya Pratap Singh" userId="S::aditya.singh_cs.aiml19@gla.ac.in::14615906-38f6-423b-82b9-07880c70c105" providerId="AD" clId="Web-{5AEC1E38-E275-4490-95EE-3E622843BF3B}" dt="2021-12-29T06:16:35.347" v="464" actId="1076"/>
          <ac:picMkLst>
            <pc:docMk/>
            <pc:sldMk cId="131495144" sldId="266"/>
            <ac:picMk id="4" creationId="{00000000-0000-0000-0000-000000000000}"/>
          </ac:picMkLst>
        </pc:picChg>
        <pc:picChg chg="mod">
          <ac:chgData name="Aditya Pratap Singh" userId="S::aditya.singh_cs.aiml19@gla.ac.in::14615906-38f6-423b-82b9-07880c70c105" providerId="AD" clId="Web-{5AEC1E38-E275-4490-95EE-3E622843BF3B}" dt="2021-12-29T06:16:33.129" v="463" actId="1076"/>
          <ac:picMkLst>
            <pc:docMk/>
            <pc:sldMk cId="131495144" sldId="266"/>
            <ac:picMk id="6" creationId="{00000000-0000-0000-0000-000000000000}"/>
          </ac:picMkLst>
        </pc:picChg>
        <pc:picChg chg="mod">
          <ac:chgData name="Aditya Pratap Singh" userId="S::aditya.singh_cs.aiml19@gla.ac.in::14615906-38f6-423b-82b9-07880c70c105" providerId="AD" clId="Web-{5AEC1E38-E275-4490-95EE-3E622843BF3B}" dt="2021-12-29T06:16:37.051" v="465" actId="1076"/>
          <ac:picMkLst>
            <pc:docMk/>
            <pc:sldMk cId="131495144" sldId="266"/>
            <ac:picMk id="7" creationId="{00000000-0000-0000-0000-000000000000}"/>
          </ac:picMkLst>
        </pc:picChg>
      </pc:sldChg>
      <pc:sldChg chg="modSp add mod modClrScheme chgLayout">
        <pc:chgData name="Aditya Pratap Singh" userId="S::aditya.singh_cs.aiml19@gla.ac.in::14615906-38f6-423b-82b9-07880c70c105" providerId="AD" clId="Web-{5AEC1E38-E275-4490-95EE-3E622843BF3B}" dt="2021-12-29T06:16:52.192" v="467" actId="1076"/>
        <pc:sldMkLst>
          <pc:docMk/>
          <pc:sldMk cId="538552807" sldId="267"/>
        </pc:sldMkLst>
        <pc:picChg chg="mod">
          <ac:chgData name="Aditya Pratap Singh" userId="S::aditya.singh_cs.aiml19@gla.ac.in::14615906-38f6-423b-82b9-07880c70c105" providerId="AD" clId="Web-{5AEC1E38-E275-4490-95EE-3E622843BF3B}" dt="2021-12-29T06:16:52.192" v="467" actId="1076"/>
          <ac:picMkLst>
            <pc:docMk/>
            <pc:sldMk cId="538552807" sldId="267"/>
            <ac:picMk id="2" creationId="{00000000-0000-0000-0000-000000000000}"/>
          </ac:picMkLst>
        </pc:picChg>
      </pc:sldChg>
      <pc:sldChg chg="modSp add mod modClrScheme chgLayout">
        <pc:chgData name="Aditya Pratap Singh" userId="S::aditya.singh_cs.aiml19@gla.ac.in::14615906-38f6-423b-82b9-07880c70c105" providerId="AD" clId="Web-{5AEC1E38-E275-4490-95EE-3E622843BF3B}" dt="2021-12-29T06:16:58.473" v="468" actId="14100"/>
        <pc:sldMkLst>
          <pc:docMk/>
          <pc:sldMk cId="2175724478" sldId="268"/>
        </pc:sldMkLst>
        <pc:picChg chg="mod">
          <ac:chgData name="Aditya Pratap Singh" userId="S::aditya.singh_cs.aiml19@gla.ac.in::14615906-38f6-423b-82b9-07880c70c105" providerId="AD" clId="Web-{5AEC1E38-E275-4490-95EE-3E622843BF3B}" dt="2021-12-29T06:16:58.473" v="468" actId="14100"/>
          <ac:picMkLst>
            <pc:docMk/>
            <pc:sldMk cId="2175724478" sldId="268"/>
            <ac:picMk id="2" creationId="{00000000-0000-0000-0000-000000000000}"/>
          </ac:picMkLst>
        </pc:picChg>
      </pc:sldChg>
      <pc:sldChg chg="modSp add mod modClrScheme chgLayout">
        <pc:chgData name="Aditya Pratap Singh" userId="S::aditya.singh_cs.aiml19@gla.ac.in::14615906-38f6-423b-82b9-07880c70c105" providerId="AD" clId="Web-{5AEC1E38-E275-4490-95EE-3E622843BF3B}" dt="2021-12-29T06:17:22.005" v="474" actId="1076"/>
        <pc:sldMkLst>
          <pc:docMk/>
          <pc:sldMk cId="786606267" sldId="269"/>
        </pc:sldMkLst>
        <pc:spChg chg="mod">
          <ac:chgData name="Aditya Pratap Singh" userId="S::aditya.singh_cs.aiml19@gla.ac.in::14615906-38f6-423b-82b9-07880c70c105" providerId="AD" clId="Web-{5AEC1E38-E275-4490-95EE-3E622843BF3B}" dt="2021-12-29T06:17:22.005" v="474" actId="1076"/>
          <ac:spMkLst>
            <pc:docMk/>
            <pc:sldMk cId="786606267" sldId="269"/>
            <ac:spMk id="5" creationId="{00000000-0000-0000-0000-000000000000}"/>
          </ac:spMkLst>
        </pc:spChg>
        <pc:picChg chg="mod ord">
          <ac:chgData name="Aditya Pratap Singh" userId="S::aditya.singh_cs.aiml19@gla.ac.in::14615906-38f6-423b-82b9-07880c70c105" providerId="AD" clId="Web-{5AEC1E38-E275-4490-95EE-3E622843BF3B}" dt="2021-12-29T06:17:19.020" v="473" actId="1076"/>
          <ac:picMkLst>
            <pc:docMk/>
            <pc:sldMk cId="786606267" sldId="269"/>
            <ac:picMk id="4" creationId="{00000000-0000-0000-0000-000000000000}"/>
          </ac:picMkLst>
        </pc:picChg>
      </pc:sldChg>
      <pc:sldChg chg="modSp new del ord">
        <pc:chgData name="Aditya Pratap Singh" userId="S::aditya.singh_cs.aiml19@gla.ac.in::14615906-38f6-423b-82b9-07880c70c105" providerId="AD" clId="Web-{5AEC1E38-E275-4490-95EE-3E622843BF3B}" dt="2021-12-29T06:47:30.705" v="649"/>
        <pc:sldMkLst>
          <pc:docMk/>
          <pc:sldMk cId="68937746" sldId="270"/>
        </pc:sldMkLst>
        <pc:spChg chg="mod">
          <ac:chgData name="Aditya Pratap Singh" userId="S::aditya.singh_cs.aiml19@gla.ac.in::14615906-38f6-423b-82b9-07880c70c105" providerId="AD" clId="Web-{5AEC1E38-E275-4490-95EE-3E622843BF3B}" dt="2021-12-29T06:46:34.704" v="640" actId="20577"/>
          <ac:spMkLst>
            <pc:docMk/>
            <pc:sldMk cId="68937746" sldId="270"/>
            <ac:spMk id="2" creationId="{68F7CC67-DCCD-4EE7-93E2-F97E5F0683A6}"/>
          </ac:spMkLst>
        </pc:spChg>
        <pc:spChg chg="mod">
          <ac:chgData name="Aditya Pratap Singh" userId="S::aditya.singh_cs.aiml19@gla.ac.in::14615906-38f6-423b-82b9-07880c70c105" providerId="AD" clId="Web-{5AEC1E38-E275-4490-95EE-3E622843BF3B}" dt="2021-12-29T06:47:19.986" v="647" actId="20577"/>
          <ac:spMkLst>
            <pc:docMk/>
            <pc:sldMk cId="68937746" sldId="270"/>
            <ac:spMk id="3" creationId="{9BB7F135-4B0F-4D9D-99CF-941B15F1CF7A}"/>
          </ac:spMkLst>
        </pc:spChg>
      </pc:sldChg>
      <pc:sldChg chg="addSp modSp new mod ord setBg setClrOvrMap">
        <pc:chgData name="Aditya Pratap Singh" userId="S::aditya.singh_cs.aiml19@gla.ac.in::14615906-38f6-423b-82b9-07880c70c105" providerId="AD" clId="Web-{5AEC1E38-E275-4490-95EE-3E622843BF3B}" dt="2021-12-29T06:55:41.561" v="880" actId="20577"/>
        <pc:sldMkLst>
          <pc:docMk/>
          <pc:sldMk cId="467682091" sldId="270"/>
        </pc:sldMkLst>
        <pc:spChg chg="mod">
          <ac:chgData name="Aditya Pratap Singh" userId="S::aditya.singh_cs.aiml19@gla.ac.in::14615906-38f6-423b-82b9-07880c70c105" providerId="AD" clId="Web-{5AEC1E38-E275-4490-95EE-3E622843BF3B}" dt="2021-12-29T06:55:28.092" v="878"/>
          <ac:spMkLst>
            <pc:docMk/>
            <pc:sldMk cId="467682091" sldId="270"/>
            <ac:spMk id="2" creationId="{DB4D7D4B-B679-4D50-8850-40AC388A7312}"/>
          </ac:spMkLst>
        </pc:spChg>
        <pc:spChg chg="mod">
          <ac:chgData name="Aditya Pratap Singh" userId="S::aditya.singh_cs.aiml19@gla.ac.in::14615906-38f6-423b-82b9-07880c70c105" providerId="AD" clId="Web-{5AEC1E38-E275-4490-95EE-3E622843BF3B}" dt="2021-12-29T06:55:41.561" v="880" actId="20577"/>
          <ac:spMkLst>
            <pc:docMk/>
            <pc:sldMk cId="467682091" sldId="270"/>
            <ac:spMk id="3" creationId="{5D260C6D-8453-455C-8B99-2EA984FF063C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6:55:28.092" v="878"/>
          <ac:spMkLst>
            <pc:docMk/>
            <pc:sldMk cId="467682091" sldId="270"/>
            <ac:spMk id="8" creationId="{052BEFF1-896C-45B1-B02C-96A6A1BC389A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6:55:28.092" v="878"/>
          <ac:spMkLst>
            <pc:docMk/>
            <pc:sldMk cId="467682091" sldId="270"/>
            <ac:spMk id="10" creationId="{BB237A14-61B1-4C00-A670-5D8D68A8668E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6:55:28.092" v="878"/>
          <ac:spMkLst>
            <pc:docMk/>
            <pc:sldMk cId="467682091" sldId="270"/>
            <ac:spMk id="12" creationId="{8598F259-6F54-47A3-8D13-1603D786A328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6:55:28.092" v="878"/>
          <ac:spMkLst>
            <pc:docMk/>
            <pc:sldMk cId="467682091" sldId="270"/>
            <ac:spMk id="14" creationId="{0BA768A8-4FED-4ED8-9E46-6BE72188ECD2}"/>
          </ac:spMkLst>
        </pc:spChg>
      </pc:sldChg>
      <pc:sldChg chg="new del">
        <pc:chgData name="Aditya Pratap Singh" userId="S::aditya.singh_cs.aiml19@gla.ac.in::14615906-38f6-423b-82b9-07880c70c105" providerId="AD" clId="Web-{5AEC1E38-E275-4490-95EE-3E622843BF3B}" dt="2021-12-29T06:48:00.394" v="654"/>
        <pc:sldMkLst>
          <pc:docMk/>
          <pc:sldMk cId="1353903989" sldId="270"/>
        </pc:sldMkLst>
      </pc:sldChg>
      <pc:sldChg chg="addSp modSp new mod setBg setClrOvrMap">
        <pc:chgData name="Aditya Pratap Singh" userId="S::aditya.singh_cs.aiml19@gla.ac.in::14615906-38f6-423b-82b9-07880c70c105" providerId="AD" clId="Web-{5AEC1E38-E275-4490-95EE-3E622843BF3B}" dt="2021-12-29T07:01:45.757" v="907"/>
        <pc:sldMkLst>
          <pc:docMk/>
          <pc:sldMk cId="847981669" sldId="271"/>
        </pc:sldMkLst>
        <pc:spChg chg="mod">
          <ac:chgData name="Aditya Pratap Singh" userId="S::aditya.singh_cs.aiml19@gla.ac.in::14615906-38f6-423b-82b9-07880c70c105" providerId="AD" clId="Web-{5AEC1E38-E275-4490-95EE-3E622843BF3B}" dt="2021-12-29T07:01:45.757" v="907"/>
          <ac:spMkLst>
            <pc:docMk/>
            <pc:sldMk cId="847981669" sldId="271"/>
            <ac:spMk id="2" creationId="{3B58313A-2B79-4CE5-9BA2-9BE5FD61E7C3}"/>
          </ac:spMkLst>
        </pc:spChg>
        <pc:spChg chg="mod">
          <ac:chgData name="Aditya Pratap Singh" userId="S::aditya.singh_cs.aiml19@gla.ac.in::14615906-38f6-423b-82b9-07880c70c105" providerId="AD" clId="Web-{5AEC1E38-E275-4490-95EE-3E622843BF3B}" dt="2021-12-29T07:01:45.757" v="907"/>
          <ac:spMkLst>
            <pc:docMk/>
            <pc:sldMk cId="847981669" sldId="271"/>
            <ac:spMk id="3" creationId="{0DDDB6E0-A8F3-4430-BFBE-6BE8EFCA4707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7:01:45.757" v="907"/>
          <ac:spMkLst>
            <pc:docMk/>
            <pc:sldMk cId="847981669" sldId="271"/>
            <ac:spMk id="8" creationId="{052BEFF1-896C-45B1-B02C-96A6A1BC389A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7:01:45.757" v="907"/>
          <ac:spMkLst>
            <pc:docMk/>
            <pc:sldMk cId="847981669" sldId="271"/>
            <ac:spMk id="10" creationId="{BB237A14-61B1-4C00-A670-5D8D68A8668E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7:01:45.757" v="907"/>
          <ac:spMkLst>
            <pc:docMk/>
            <pc:sldMk cId="847981669" sldId="271"/>
            <ac:spMk id="12" creationId="{8598F259-6F54-47A3-8D13-1603D786A328}"/>
          </ac:spMkLst>
        </pc:spChg>
        <pc:spChg chg="add">
          <ac:chgData name="Aditya Pratap Singh" userId="S::aditya.singh_cs.aiml19@gla.ac.in::14615906-38f6-423b-82b9-07880c70c105" providerId="AD" clId="Web-{5AEC1E38-E275-4490-95EE-3E622843BF3B}" dt="2021-12-29T07:01:45.757" v="907"/>
          <ac:spMkLst>
            <pc:docMk/>
            <pc:sldMk cId="847981669" sldId="271"/>
            <ac:spMk id="14" creationId="{0BA768A8-4FED-4ED8-9E46-6BE72188ECD2}"/>
          </ac:spMkLst>
        </pc:spChg>
      </pc:sldChg>
      <pc:sldChg chg="addSp modSp new">
        <pc:chgData name="Aditya Pratap Singh" userId="S::aditya.singh_cs.aiml19@gla.ac.in::14615906-38f6-423b-82b9-07880c70c105" providerId="AD" clId="Web-{5AEC1E38-E275-4490-95EE-3E622843BF3B}" dt="2021-12-29T07:12:34.992" v="1033" actId="14100"/>
        <pc:sldMkLst>
          <pc:docMk/>
          <pc:sldMk cId="4274074732" sldId="272"/>
        </pc:sldMkLst>
        <pc:spChg chg="mod">
          <ac:chgData name="Aditya Pratap Singh" userId="S::aditya.singh_cs.aiml19@gla.ac.in::14615906-38f6-423b-82b9-07880c70c105" providerId="AD" clId="Web-{5AEC1E38-E275-4490-95EE-3E622843BF3B}" dt="2021-12-29T07:10:24.239" v="999" actId="20577"/>
          <ac:spMkLst>
            <pc:docMk/>
            <pc:sldMk cId="4274074732" sldId="272"/>
            <ac:spMk id="2" creationId="{C07C3067-14C5-4E9B-B320-62F19DE86BFD}"/>
          </ac:spMkLst>
        </pc:spChg>
        <pc:spChg chg="mod">
          <ac:chgData name="Aditya Pratap Singh" userId="S::aditya.singh_cs.aiml19@gla.ac.in::14615906-38f6-423b-82b9-07880c70c105" providerId="AD" clId="Web-{5AEC1E38-E275-4490-95EE-3E622843BF3B}" dt="2021-12-29T07:12:34.992" v="1033" actId="14100"/>
          <ac:spMkLst>
            <pc:docMk/>
            <pc:sldMk cId="4274074732" sldId="272"/>
            <ac:spMk id="3" creationId="{A02235FC-894E-42DD-BB97-942C20FAF573}"/>
          </ac:spMkLst>
        </pc:spChg>
        <pc:picChg chg="add mod">
          <ac:chgData name="Aditya Pratap Singh" userId="S::aditya.singh_cs.aiml19@gla.ac.in::14615906-38f6-423b-82b9-07880c70c105" providerId="AD" clId="Web-{5AEC1E38-E275-4490-95EE-3E622843BF3B}" dt="2021-12-29T07:11:43.944" v="1007" actId="14100"/>
          <ac:picMkLst>
            <pc:docMk/>
            <pc:sldMk cId="4274074732" sldId="272"/>
            <ac:picMk id="4" creationId="{15A181BA-B8E5-4911-BB05-09882D0BD187}"/>
          </ac:picMkLst>
        </pc:picChg>
      </pc:sldChg>
      <pc:sldMasterChg chg="add del addSldLayout delSldLayout">
        <pc:chgData name="Aditya Pratap Singh" userId="S::aditya.singh_cs.aiml19@gla.ac.in::14615906-38f6-423b-82b9-07880c70c105" providerId="AD" clId="Web-{5AEC1E38-E275-4490-95EE-3E622843BF3B}" dt="2021-12-29T06:13:16.186" v="445"/>
        <pc:sldMasterMkLst>
          <pc:docMk/>
          <pc:sldMasterMk cId="2687426180" sldId="2147483648"/>
        </pc:sldMasterMkLst>
        <pc:sldLayoutChg chg="add del">
          <pc:chgData name="Aditya Pratap Singh" userId="S::aditya.singh_cs.aiml19@gla.ac.in::14615906-38f6-423b-82b9-07880c70c105" providerId="AD" clId="Web-{5AEC1E38-E275-4490-95EE-3E622843BF3B}" dt="2021-12-29T06:13:16.186" v="445"/>
          <pc:sldLayoutMkLst>
            <pc:docMk/>
            <pc:sldMasterMk cId="2687426180" sldId="2147483648"/>
            <pc:sldLayoutMk cId="2327649045" sldId="2147483649"/>
          </pc:sldLayoutMkLst>
        </pc:sldLayoutChg>
        <pc:sldLayoutChg chg="add del">
          <pc:chgData name="Aditya Pratap Singh" userId="S::aditya.singh_cs.aiml19@gla.ac.in::14615906-38f6-423b-82b9-07880c70c105" providerId="AD" clId="Web-{5AEC1E38-E275-4490-95EE-3E622843BF3B}" dt="2021-12-29T06:13:16.186" v="445"/>
          <pc:sldLayoutMkLst>
            <pc:docMk/>
            <pc:sldMasterMk cId="2687426180" sldId="2147483648"/>
            <pc:sldLayoutMk cId="658237123" sldId="2147483650"/>
          </pc:sldLayoutMkLst>
        </pc:sldLayoutChg>
        <pc:sldLayoutChg chg="add del">
          <pc:chgData name="Aditya Pratap Singh" userId="S::aditya.singh_cs.aiml19@gla.ac.in::14615906-38f6-423b-82b9-07880c70c105" providerId="AD" clId="Web-{5AEC1E38-E275-4490-95EE-3E622843BF3B}" dt="2021-12-29T06:13:16.186" v="445"/>
          <pc:sldLayoutMkLst>
            <pc:docMk/>
            <pc:sldMasterMk cId="2687426180" sldId="2147483648"/>
            <pc:sldLayoutMk cId="3060258794" sldId="2147483655"/>
          </pc:sldLayoutMkLst>
        </pc:sldLayoutChg>
      </pc:sldMasterChg>
      <pc:sldMasterChg chg="del delSldLayout">
        <pc:chgData name="Aditya Pratap Singh" userId="S::aditya.singh_cs.aiml19@gla.ac.in::14615906-38f6-423b-82b9-07880c70c105" providerId="AD" clId="Web-{5AEC1E38-E275-4490-95EE-3E622843BF3B}" dt="2021-12-29T05:06:38.073" v="46"/>
        <pc:sldMasterMkLst>
          <pc:docMk/>
          <pc:sldMasterMk cId="2460954070" sldId="2147483660"/>
        </pc:sldMasterMkLst>
        <pc:sldLayoutChg chg="del">
          <pc:chgData name="Aditya Pratap Singh" userId="S::aditya.singh_cs.aiml19@gla.ac.in::14615906-38f6-423b-82b9-07880c70c105" providerId="AD" clId="Web-{5AEC1E38-E275-4490-95EE-3E622843BF3B}" dt="2021-12-29T05:06:38.073" v="4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ditya Pratap Singh" userId="S::aditya.singh_cs.aiml19@gla.ac.in::14615906-38f6-423b-82b9-07880c70c105" providerId="AD" clId="Web-{5AEC1E38-E275-4490-95EE-3E622843BF3B}" dt="2021-12-29T05:06:38.073" v="4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ditya Pratap Singh" userId="S::aditya.singh_cs.aiml19@gla.ac.in::14615906-38f6-423b-82b9-07880c70c105" providerId="AD" clId="Web-{5AEC1E38-E275-4490-95EE-3E622843BF3B}" dt="2021-12-29T05:06:38.073" v="4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ditya Pratap Singh" userId="S::aditya.singh_cs.aiml19@gla.ac.in::14615906-38f6-423b-82b9-07880c70c105" providerId="AD" clId="Web-{5AEC1E38-E275-4490-95EE-3E622843BF3B}" dt="2021-12-29T05:06:38.073" v="4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ditya Pratap Singh" userId="S::aditya.singh_cs.aiml19@gla.ac.in::14615906-38f6-423b-82b9-07880c70c105" providerId="AD" clId="Web-{5AEC1E38-E275-4490-95EE-3E622843BF3B}" dt="2021-12-29T05:06:38.073" v="4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ditya Pratap Singh" userId="S::aditya.singh_cs.aiml19@gla.ac.in::14615906-38f6-423b-82b9-07880c70c105" providerId="AD" clId="Web-{5AEC1E38-E275-4490-95EE-3E622843BF3B}" dt="2021-12-29T05:06:38.073" v="4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ditya Pratap Singh" userId="S::aditya.singh_cs.aiml19@gla.ac.in::14615906-38f6-423b-82b9-07880c70c105" providerId="AD" clId="Web-{5AEC1E38-E275-4490-95EE-3E622843BF3B}" dt="2021-12-29T05:06:38.073" v="4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ditya Pratap Singh" userId="S::aditya.singh_cs.aiml19@gla.ac.in::14615906-38f6-423b-82b9-07880c70c105" providerId="AD" clId="Web-{5AEC1E38-E275-4490-95EE-3E622843BF3B}" dt="2021-12-29T05:06:38.073" v="4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ditya Pratap Singh" userId="S::aditya.singh_cs.aiml19@gla.ac.in::14615906-38f6-423b-82b9-07880c70c105" providerId="AD" clId="Web-{5AEC1E38-E275-4490-95EE-3E622843BF3B}" dt="2021-12-29T05:06:38.073" v="4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ditya Pratap Singh" userId="S::aditya.singh_cs.aiml19@gla.ac.in::14615906-38f6-423b-82b9-07880c70c105" providerId="AD" clId="Web-{5AEC1E38-E275-4490-95EE-3E622843BF3B}" dt="2021-12-29T05:06:38.073" v="4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ditya Pratap Singh" userId="S::aditya.singh_cs.aiml19@gla.ac.in::14615906-38f6-423b-82b9-07880c70c105" providerId="AD" clId="Web-{5AEC1E38-E275-4490-95EE-3E622843BF3B}" dt="2021-12-29T05:06:38.073" v="4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ditya Pratap Singh" userId="S::aditya.singh_cs.aiml19@gla.ac.in::14615906-38f6-423b-82b9-07880c70c105" providerId="AD" clId="Web-{5AEC1E38-E275-4490-95EE-3E622843BF3B}" dt="2021-12-29T05:07:00.058" v="49"/>
        <pc:sldMasterMkLst>
          <pc:docMk/>
          <pc:sldMasterMk cId="1510105959" sldId="2147483672"/>
        </pc:sldMasterMkLst>
        <pc:sldLayoutChg chg="add del mod replId">
          <pc:chgData name="Aditya Pratap Singh" userId="S::aditya.singh_cs.aiml19@gla.ac.in::14615906-38f6-423b-82b9-07880c70c105" providerId="AD" clId="Web-{5AEC1E38-E275-4490-95EE-3E622843BF3B}" dt="2021-12-29T05:07:00.058" v="49"/>
          <pc:sldLayoutMkLst>
            <pc:docMk/>
            <pc:sldMasterMk cId="1510105959" sldId="2147483672"/>
            <pc:sldLayoutMk cId="2167786677" sldId="2147483673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00.058" v="49"/>
          <pc:sldLayoutMkLst>
            <pc:docMk/>
            <pc:sldMasterMk cId="1510105959" sldId="2147483672"/>
            <pc:sldLayoutMk cId="2097494170" sldId="2147483674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00.058" v="49"/>
          <pc:sldLayoutMkLst>
            <pc:docMk/>
            <pc:sldMasterMk cId="1510105959" sldId="2147483672"/>
            <pc:sldLayoutMk cId="3049538864" sldId="2147483675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00.058" v="49"/>
          <pc:sldLayoutMkLst>
            <pc:docMk/>
            <pc:sldMasterMk cId="1510105959" sldId="2147483672"/>
            <pc:sldLayoutMk cId="2951900030" sldId="2147483676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00.058" v="49"/>
          <pc:sldLayoutMkLst>
            <pc:docMk/>
            <pc:sldMasterMk cId="1510105959" sldId="2147483672"/>
            <pc:sldLayoutMk cId="1323359345" sldId="2147483677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00.058" v="49"/>
          <pc:sldLayoutMkLst>
            <pc:docMk/>
            <pc:sldMasterMk cId="1510105959" sldId="2147483672"/>
            <pc:sldLayoutMk cId="1342712010" sldId="2147483678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00.058" v="49"/>
          <pc:sldLayoutMkLst>
            <pc:docMk/>
            <pc:sldMasterMk cId="1510105959" sldId="2147483672"/>
            <pc:sldLayoutMk cId="638842426" sldId="2147483679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00.058" v="49"/>
          <pc:sldLayoutMkLst>
            <pc:docMk/>
            <pc:sldMasterMk cId="1510105959" sldId="2147483672"/>
            <pc:sldLayoutMk cId="3643804143" sldId="2147483680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00.058" v="49"/>
          <pc:sldLayoutMkLst>
            <pc:docMk/>
            <pc:sldMasterMk cId="1510105959" sldId="2147483672"/>
            <pc:sldLayoutMk cId="3092182427" sldId="2147483681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00.058" v="49"/>
          <pc:sldLayoutMkLst>
            <pc:docMk/>
            <pc:sldMasterMk cId="1510105959" sldId="2147483672"/>
            <pc:sldLayoutMk cId="2359780740" sldId="2147483682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00.058" v="49"/>
          <pc:sldLayoutMkLst>
            <pc:docMk/>
            <pc:sldMasterMk cId="1510105959" sldId="2147483672"/>
            <pc:sldLayoutMk cId="1918657109" sldId="2147483683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00.058" v="49"/>
          <pc:sldLayoutMkLst>
            <pc:docMk/>
            <pc:sldMasterMk cId="1510105959" sldId="2147483672"/>
            <pc:sldLayoutMk cId="2354628682" sldId="2147483684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00.058" v="49"/>
          <pc:sldLayoutMkLst>
            <pc:docMk/>
            <pc:sldMasterMk cId="1510105959" sldId="2147483672"/>
            <pc:sldLayoutMk cId="988644042" sldId="2147483685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00.058" v="49"/>
          <pc:sldLayoutMkLst>
            <pc:docMk/>
            <pc:sldMasterMk cId="1510105959" sldId="2147483672"/>
            <pc:sldLayoutMk cId="359299967" sldId="2147483686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00.058" v="49"/>
          <pc:sldLayoutMkLst>
            <pc:docMk/>
            <pc:sldMasterMk cId="1510105959" sldId="2147483672"/>
            <pc:sldLayoutMk cId="2067889132" sldId="2147483687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00.058" v="49"/>
          <pc:sldLayoutMkLst>
            <pc:docMk/>
            <pc:sldMasterMk cId="1510105959" sldId="2147483672"/>
            <pc:sldLayoutMk cId="2893968882" sldId="2147483688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00.058" v="49"/>
          <pc:sldLayoutMkLst>
            <pc:docMk/>
            <pc:sldMasterMk cId="1510105959" sldId="2147483672"/>
            <pc:sldLayoutMk cId="2279141763" sldId="2147483689"/>
          </pc:sldLayoutMkLst>
        </pc:sldLayoutChg>
      </pc:sldMasterChg>
      <pc:sldMasterChg chg="add del addSldLayout delSldLayout modSldLayout">
        <pc:chgData name="Aditya Pratap Singh" userId="S::aditya.singh_cs.aiml19@gla.ac.in::14615906-38f6-423b-82b9-07880c70c105" providerId="AD" clId="Web-{5AEC1E38-E275-4490-95EE-3E622843BF3B}" dt="2021-12-29T05:07:16.059" v="50"/>
        <pc:sldMasterMkLst>
          <pc:docMk/>
          <pc:sldMasterMk cId="2120070259" sldId="2147483690"/>
        </pc:sldMasterMkLst>
        <pc:sldLayoutChg chg="add del mod replId">
          <pc:chgData name="Aditya Pratap Singh" userId="S::aditya.singh_cs.aiml19@gla.ac.in::14615906-38f6-423b-82b9-07880c70c105" providerId="AD" clId="Web-{5AEC1E38-E275-4490-95EE-3E622843BF3B}" dt="2021-12-29T05:07:16.059" v="50"/>
          <pc:sldLayoutMkLst>
            <pc:docMk/>
            <pc:sldMasterMk cId="2120070259" sldId="2147483690"/>
            <pc:sldLayoutMk cId="1820176781" sldId="2147483691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16.059" v="50"/>
          <pc:sldLayoutMkLst>
            <pc:docMk/>
            <pc:sldMasterMk cId="2120070259" sldId="2147483690"/>
            <pc:sldLayoutMk cId="1570756715" sldId="2147483692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16.059" v="50"/>
          <pc:sldLayoutMkLst>
            <pc:docMk/>
            <pc:sldMasterMk cId="2120070259" sldId="2147483690"/>
            <pc:sldLayoutMk cId="2661863060" sldId="2147483693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16.059" v="50"/>
          <pc:sldLayoutMkLst>
            <pc:docMk/>
            <pc:sldMasterMk cId="2120070259" sldId="2147483690"/>
            <pc:sldLayoutMk cId="2278065018" sldId="2147483694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16.059" v="50"/>
          <pc:sldLayoutMkLst>
            <pc:docMk/>
            <pc:sldMasterMk cId="2120070259" sldId="2147483690"/>
            <pc:sldLayoutMk cId="2768151388" sldId="2147483695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16.059" v="50"/>
          <pc:sldLayoutMkLst>
            <pc:docMk/>
            <pc:sldMasterMk cId="2120070259" sldId="2147483690"/>
            <pc:sldLayoutMk cId="4232577758" sldId="2147483696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16.059" v="50"/>
          <pc:sldLayoutMkLst>
            <pc:docMk/>
            <pc:sldMasterMk cId="2120070259" sldId="2147483690"/>
            <pc:sldLayoutMk cId="2047618365" sldId="2147483697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16.059" v="50"/>
          <pc:sldLayoutMkLst>
            <pc:docMk/>
            <pc:sldMasterMk cId="2120070259" sldId="2147483690"/>
            <pc:sldLayoutMk cId="2697642709" sldId="2147483698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16.059" v="50"/>
          <pc:sldLayoutMkLst>
            <pc:docMk/>
            <pc:sldMasterMk cId="2120070259" sldId="2147483690"/>
            <pc:sldLayoutMk cId="1699288352" sldId="2147483699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16.059" v="50"/>
          <pc:sldLayoutMkLst>
            <pc:docMk/>
            <pc:sldMasterMk cId="2120070259" sldId="2147483690"/>
            <pc:sldLayoutMk cId="1172706549" sldId="2147483700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16.059" v="50"/>
          <pc:sldLayoutMkLst>
            <pc:docMk/>
            <pc:sldMasterMk cId="2120070259" sldId="2147483690"/>
            <pc:sldLayoutMk cId="587742332" sldId="2147483701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16.059" v="50"/>
          <pc:sldLayoutMkLst>
            <pc:docMk/>
            <pc:sldMasterMk cId="2120070259" sldId="2147483690"/>
            <pc:sldLayoutMk cId="452270934" sldId="2147483702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16.059" v="50"/>
          <pc:sldLayoutMkLst>
            <pc:docMk/>
            <pc:sldMasterMk cId="2120070259" sldId="2147483690"/>
            <pc:sldLayoutMk cId="76705421" sldId="2147483703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16.059" v="50"/>
          <pc:sldLayoutMkLst>
            <pc:docMk/>
            <pc:sldMasterMk cId="2120070259" sldId="2147483690"/>
            <pc:sldLayoutMk cId="2218920027" sldId="2147483704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16.059" v="50"/>
          <pc:sldLayoutMkLst>
            <pc:docMk/>
            <pc:sldMasterMk cId="2120070259" sldId="2147483690"/>
            <pc:sldLayoutMk cId="3718685216" sldId="2147483705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16.059" v="50"/>
          <pc:sldLayoutMkLst>
            <pc:docMk/>
            <pc:sldMasterMk cId="2120070259" sldId="2147483690"/>
            <pc:sldLayoutMk cId="3598436992" sldId="2147483706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16.059" v="50"/>
          <pc:sldLayoutMkLst>
            <pc:docMk/>
            <pc:sldMasterMk cId="2120070259" sldId="2147483690"/>
            <pc:sldLayoutMk cId="3005311224" sldId="2147483707"/>
          </pc:sldLayoutMkLst>
        </pc:sldLayoutChg>
      </pc:sldMasterChg>
      <pc:sldMasterChg chg="add del addSldLayout delSldLayout modSldLayout">
        <pc:chgData name="Aditya Pratap Singh" userId="S::aditya.singh_cs.aiml19@gla.ac.in::14615906-38f6-423b-82b9-07880c70c105" providerId="AD" clId="Web-{5AEC1E38-E275-4490-95EE-3E622843BF3B}" dt="2021-12-29T05:07:28.481" v="51"/>
        <pc:sldMasterMkLst>
          <pc:docMk/>
          <pc:sldMasterMk cId="926670215" sldId="2147483708"/>
        </pc:sldMasterMkLst>
        <pc:sldLayoutChg chg="add del mod replId">
          <pc:chgData name="Aditya Pratap Singh" userId="S::aditya.singh_cs.aiml19@gla.ac.in::14615906-38f6-423b-82b9-07880c70c105" providerId="AD" clId="Web-{5AEC1E38-E275-4490-95EE-3E622843BF3B}" dt="2021-12-29T05:07:28.481" v="51"/>
          <pc:sldLayoutMkLst>
            <pc:docMk/>
            <pc:sldMasterMk cId="926670215" sldId="2147483708"/>
            <pc:sldLayoutMk cId="335768811" sldId="2147483709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28.481" v="51"/>
          <pc:sldLayoutMkLst>
            <pc:docMk/>
            <pc:sldMasterMk cId="926670215" sldId="2147483708"/>
            <pc:sldLayoutMk cId="4001857301" sldId="2147483710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28.481" v="51"/>
          <pc:sldLayoutMkLst>
            <pc:docMk/>
            <pc:sldMasterMk cId="926670215" sldId="2147483708"/>
            <pc:sldLayoutMk cId="2503657962" sldId="2147483711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28.481" v="51"/>
          <pc:sldLayoutMkLst>
            <pc:docMk/>
            <pc:sldMasterMk cId="926670215" sldId="2147483708"/>
            <pc:sldLayoutMk cId="1274842553" sldId="2147483712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28.481" v="51"/>
          <pc:sldLayoutMkLst>
            <pc:docMk/>
            <pc:sldMasterMk cId="926670215" sldId="2147483708"/>
            <pc:sldLayoutMk cId="3890164585" sldId="2147483713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28.481" v="51"/>
          <pc:sldLayoutMkLst>
            <pc:docMk/>
            <pc:sldMasterMk cId="926670215" sldId="2147483708"/>
            <pc:sldLayoutMk cId="3198601890" sldId="2147483714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28.481" v="51"/>
          <pc:sldLayoutMkLst>
            <pc:docMk/>
            <pc:sldMasterMk cId="926670215" sldId="2147483708"/>
            <pc:sldLayoutMk cId="4046848584" sldId="2147483715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28.481" v="51"/>
          <pc:sldLayoutMkLst>
            <pc:docMk/>
            <pc:sldMasterMk cId="926670215" sldId="2147483708"/>
            <pc:sldLayoutMk cId="1145986883" sldId="2147483716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28.481" v="51"/>
          <pc:sldLayoutMkLst>
            <pc:docMk/>
            <pc:sldMasterMk cId="926670215" sldId="2147483708"/>
            <pc:sldLayoutMk cId="1706000948" sldId="2147483717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28.481" v="51"/>
          <pc:sldLayoutMkLst>
            <pc:docMk/>
            <pc:sldMasterMk cId="926670215" sldId="2147483708"/>
            <pc:sldLayoutMk cId="409563739" sldId="2147483718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28.481" v="51"/>
          <pc:sldLayoutMkLst>
            <pc:docMk/>
            <pc:sldMasterMk cId="926670215" sldId="2147483708"/>
            <pc:sldLayoutMk cId="3620396460" sldId="2147483719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28.481" v="51"/>
          <pc:sldLayoutMkLst>
            <pc:docMk/>
            <pc:sldMasterMk cId="926670215" sldId="2147483708"/>
            <pc:sldLayoutMk cId="2434602142" sldId="2147483720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28.481" v="51"/>
          <pc:sldLayoutMkLst>
            <pc:docMk/>
            <pc:sldMasterMk cId="926670215" sldId="2147483708"/>
            <pc:sldLayoutMk cId="3561885427" sldId="2147483721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28.481" v="51"/>
          <pc:sldLayoutMkLst>
            <pc:docMk/>
            <pc:sldMasterMk cId="926670215" sldId="2147483708"/>
            <pc:sldLayoutMk cId="1206195859" sldId="2147483722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28.481" v="51"/>
          <pc:sldLayoutMkLst>
            <pc:docMk/>
            <pc:sldMasterMk cId="926670215" sldId="2147483708"/>
            <pc:sldLayoutMk cId="1868356327" sldId="2147483723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28.481" v="51"/>
          <pc:sldLayoutMkLst>
            <pc:docMk/>
            <pc:sldMasterMk cId="926670215" sldId="2147483708"/>
            <pc:sldLayoutMk cId="1036560056" sldId="2147483724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28.481" v="51"/>
          <pc:sldLayoutMkLst>
            <pc:docMk/>
            <pc:sldMasterMk cId="926670215" sldId="2147483708"/>
            <pc:sldLayoutMk cId="2625947149" sldId="2147483725"/>
          </pc:sldLayoutMkLst>
        </pc:sldLayoutChg>
      </pc:sldMasterChg>
      <pc:sldMasterChg chg="add del addSldLayout delSldLayout modSldLayout">
        <pc:chgData name="Aditya Pratap Singh" userId="S::aditya.singh_cs.aiml19@gla.ac.in::14615906-38f6-423b-82b9-07880c70c105" providerId="AD" clId="Web-{5AEC1E38-E275-4490-95EE-3E622843BF3B}" dt="2021-12-29T05:07:31.809" v="52"/>
        <pc:sldMasterMkLst>
          <pc:docMk/>
          <pc:sldMasterMk cId="1429792651" sldId="2147483726"/>
        </pc:sldMasterMkLst>
        <pc:sldLayoutChg chg="add del mod replId">
          <pc:chgData name="Aditya Pratap Singh" userId="S::aditya.singh_cs.aiml19@gla.ac.in::14615906-38f6-423b-82b9-07880c70c105" providerId="AD" clId="Web-{5AEC1E38-E275-4490-95EE-3E622843BF3B}" dt="2021-12-29T05:07:31.809" v="52"/>
          <pc:sldLayoutMkLst>
            <pc:docMk/>
            <pc:sldMasterMk cId="1429792651" sldId="2147483726"/>
            <pc:sldLayoutMk cId="2587586728" sldId="2147483727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1.809" v="52"/>
          <pc:sldLayoutMkLst>
            <pc:docMk/>
            <pc:sldMasterMk cId="1429792651" sldId="2147483726"/>
            <pc:sldLayoutMk cId="3034235254" sldId="2147483728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1.809" v="52"/>
          <pc:sldLayoutMkLst>
            <pc:docMk/>
            <pc:sldMasterMk cId="1429792651" sldId="2147483726"/>
            <pc:sldLayoutMk cId="1578828376" sldId="2147483729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1.809" v="52"/>
          <pc:sldLayoutMkLst>
            <pc:docMk/>
            <pc:sldMasterMk cId="1429792651" sldId="2147483726"/>
            <pc:sldLayoutMk cId="3883974004" sldId="2147483730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1.809" v="52"/>
          <pc:sldLayoutMkLst>
            <pc:docMk/>
            <pc:sldMasterMk cId="1429792651" sldId="2147483726"/>
            <pc:sldLayoutMk cId="4116037111" sldId="2147483731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1.809" v="52"/>
          <pc:sldLayoutMkLst>
            <pc:docMk/>
            <pc:sldMasterMk cId="1429792651" sldId="2147483726"/>
            <pc:sldLayoutMk cId="2999181186" sldId="2147483732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1.809" v="52"/>
          <pc:sldLayoutMkLst>
            <pc:docMk/>
            <pc:sldMasterMk cId="1429792651" sldId="2147483726"/>
            <pc:sldLayoutMk cId="3682720168" sldId="2147483733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1.809" v="52"/>
          <pc:sldLayoutMkLst>
            <pc:docMk/>
            <pc:sldMasterMk cId="1429792651" sldId="2147483726"/>
            <pc:sldLayoutMk cId="1239955895" sldId="2147483734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1.809" v="52"/>
          <pc:sldLayoutMkLst>
            <pc:docMk/>
            <pc:sldMasterMk cId="1429792651" sldId="2147483726"/>
            <pc:sldLayoutMk cId="1412076049" sldId="2147483735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1.809" v="52"/>
          <pc:sldLayoutMkLst>
            <pc:docMk/>
            <pc:sldMasterMk cId="1429792651" sldId="2147483726"/>
            <pc:sldLayoutMk cId="327472162" sldId="2147483736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1.809" v="52"/>
          <pc:sldLayoutMkLst>
            <pc:docMk/>
            <pc:sldMasterMk cId="1429792651" sldId="2147483726"/>
            <pc:sldLayoutMk cId="2649822199" sldId="2147483737"/>
          </pc:sldLayoutMkLst>
        </pc:sldLayoutChg>
      </pc:sldMasterChg>
      <pc:sldMasterChg chg="add del addSldLayout delSldLayout modSldLayout">
        <pc:chgData name="Aditya Pratap Singh" userId="S::aditya.singh_cs.aiml19@gla.ac.in::14615906-38f6-423b-82b9-07880c70c105" providerId="AD" clId="Web-{5AEC1E38-E275-4490-95EE-3E622843BF3B}" dt="2021-12-29T05:07:35.715" v="53"/>
        <pc:sldMasterMkLst>
          <pc:docMk/>
          <pc:sldMasterMk cId="144598751" sldId="2147483738"/>
        </pc:sldMasterMkLst>
        <pc:sldLayoutChg chg="add del mod replId">
          <pc:chgData name="Aditya Pratap Singh" userId="S::aditya.singh_cs.aiml19@gla.ac.in::14615906-38f6-423b-82b9-07880c70c105" providerId="AD" clId="Web-{5AEC1E38-E275-4490-95EE-3E622843BF3B}" dt="2021-12-29T05:07:35.715" v="53"/>
          <pc:sldLayoutMkLst>
            <pc:docMk/>
            <pc:sldMasterMk cId="144598751" sldId="2147483738"/>
            <pc:sldLayoutMk cId="658496441" sldId="2147483739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5.715" v="53"/>
          <pc:sldLayoutMkLst>
            <pc:docMk/>
            <pc:sldMasterMk cId="144598751" sldId="2147483738"/>
            <pc:sldLayoutMk cId="3750898146" sldId="2147483740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5.715" v="53"/>
          <pc:sldLayoutMkLst>
            <pc:docMk/>
            <pc:sldMasterMk cId="144598751" sldId="2147483738"/>
            <pc:sldLayoutMk cId="2140077142" sldId="2147483741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5.715" v="53"/>
          <pc:sldLayoutMkLst>
            <pc:docMk/>
            <pc:sldMasterMk cId="144598751" sldId="2147483738"/>
            <pc:sldLayoutMk cId="1161529135" sldId="2147483742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5.715" v="53"/>
          <pc:sldLayoutMkLst>
            <pc:docMk/>
            <pc:sldMasterMk cId="144598751" sldId="2147483738"/>
            <pc:sldLayoutMk cId="2404996756" sldId="2147483743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5.715" v="53"/>
          <pc:sldLayoutMkLst>
            <pc:docMk/>
            <pc:sldMasterMk cId="144598751" sldId="2147483738"/>
            <pc:sldLayoutMk cId="496173610" sldId="2147483744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5.715" v="53"/>
          <pc:sldLayoutMkLst>
            <pc:docMk/>
            <pc:sldMasterMk cId="144598751" sldId="2147483738"/>
            <pc:sldLayoutMk cId="1925842159" sldId="2147483745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5.715" v="53"/>
          <pc:sldLayoutMkLst>
            <pc:docMk/>
            <pc:sldMasterMk cId="144598751" sldId="2147483738"/>
            <pc:sldLayoutMk cId="830648171" sldId="2147483746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5.715" v="53"/>
          <pc:sldLayoutMkLst>
            <pc:docMk/>
            <pc:sldMasterMk cId="144598751" sldId="2147483738"/>
            <pc:sldLayoutMk cId="2566649523" sldId="2147483747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5.715" v="53"/>
          <pc:sldLayoutMkLst>
            <pc:docMk/>
            <pc:sldMasterMk cId="144598751" sldId="2147483738"/>
            <pc:sldLayoutMk cId="280555846" sldId="2147483748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5.715" v="53"/>
          <pc:sldLayoutMkLst>
            <pc:docMk/>
            <pc:sldMasterMk cId="144598751" sldId="2147483738"/>
            <pc:sldLayoutMk cId="3961257936" sldId="2147483749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5.715" v="53"/>
          <pc:sldLayoutMkLst>
            <pc:docMk/>
            <pc:sldMasterMk cId="144598751" sldId="2147483738"/>
            <pc:sldLayoutMk cId="3289326736" sldId="2147483750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5.715" v="53"/>
          <pc:sldLayoutMkLst>
            <pc:docMk/>
            <pc:sldMasterMk cId="144598751" sldId="2147483738"/>
            <pc:sldLayoutMk cId="2245416600" sldId="2147483751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5.715" v="53"/>
          <pc:sldLayoutMkLst>
            <pc:docMk/>
            <pc:sldMasterMk cId="144598751" sldId="2147483738"/>
            <pc:sldLayoutMk cId="1464923929" sldId="2147483752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5.715" v="53"/>
          <pc:sldLayoutMkLst>
            <pc:docMk/>
            <pc:sldMasterMk cId="144598751" sldId="2147483738"/>
            <pc:sldLayoutMk cId="2494306856" sldId="2147483753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5.715" v="53"/>
          <pc:sldLayoutMkLst>
            <pc:docMk/>
            <pc:sldMasterMk cId="144598751" sldId="2147483738"/>
            <pc:sldLayoutMk cId="4047524606" sldId="2147483754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5.715" v="53"/>
          <pc:sldLayoutMkLst>
            <pc:docMk/>
            <pc:sldMasterMk cId="144598751" sldId="2147483738"/>
            <pc:sldLayoutMk cId="3668171565" sldId="2147483755"/>
          </pc:sldLayoutMkLst>
        </pc:sldLayoutChg>
      </pc:sldMasterChg>
      <pc:sldMasterChg chg="add del addSldLayout delSldLayout modSldLayout">
        <pc:chgData name="Aditya Pratap Singh" userId="S::aditya.singh_cs.aiml19@gla.ac.in::14615906-38f6-423b-82b9-07880c70c105" providerId="AD" clId="Web-{5AEC1E38-E275-4490-95EE-3E622843BF3B}" dt="2021-12-29T05:07:38.653" v="54"/>
        <pc:sldMasterMkLst>
          <pc:docMk/>
          <pc:sldMasterMk cId="675462261" sldId="2147483756"/>
        </pc:sldMasterMkLst>
        <pc:sldLayoutChg chg="add del mod replId">
          <pc:chgData name="Aditya Pratap Singh" userId="S::aditya.singh_cs.aiml19@gla.ac.in::14615906-38f6-423b-82b9-07880c70c105" providerId="AD" clId="Web-{5AEC1E38-E275-4490-95EE-3E622843BF3B}" dt="2021-12-29T05:07:38.653" v="54"/>
          <pc:sldLayoutMkLst>
            <pc:docMk/>
            <pc:sldMasterMk cId="675462261" sldId="2147483756"/>
            <pc:sldLayoutMk cId="712203186" sldId="2147483757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8.653" v="54"/>
          <pc:sldLayoutMkLst>
            <pc:docMk/>
            <pc:sldMasterMk cId="675462261" sldId="2147483756"/>
            <pc:sldLayoutMk cId="3023397970" sldId="2147483758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8.653" v="54"/>
          <pc:sldLayoutMkLst>
            <pc:docMk/>
            <pc:sldMasterMk cId="675462261" sldId="2147483756"/>
            <pc:sldLayoutMk cId="2645402309" sldId="2147483759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8.653" v="54"/>
          <pc:sldLayoutMkLst>
            <pc:docMk/>
            <pc:sldMasterMk cId="675462261" sldId="2147483756"/>
            <pc:sldLayoutMk cId="4145163885" sldId="2147483760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8.653" v="54"/>
          <pc:sldLayoutMkLst>
            <pc:docMk/>
            <pc:sldMasterMk cId="675462261" sldId="2147483756"/>
            <pc:sldLayoutMk cId="151356657" sldId="2147483761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8.653" v="54"/>
          <pc:sldLayoutMkLst>
            <pc:docMk/>
            <pc:sldMasterMk cId="675462261" sldId="2147483756"/>
            <pc:sldLayoutMk cId="1051059767" sldId="2147483762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8.653" v="54"/>
          <pc:sldLayoutMkLst>
            <pc:docMk/>
            <pc:sldMasterMk cId="675462261" sldId="2147483756"/>
            <pc:sldLayoutMk cId="526825499" sldId="2147483763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8.653" v="54"/>
          <pc:sldLayoutMkLst>
            <pc:docMk/>
            <pc:sldMasterMk cId="675462261" sldId="2147483756"/>
            <pc:sldLayoutMk cId="3893777330" sldId="2147483764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8.653" v="54"/>
          <pc:sldLayoutMkLst>
            <pc:docMk/>
            <pc:sldMasterMk cId="675462261" sldId="2147483756"/>
            <pc:sldLayoutMk cId="2903723000" sldId="2147483765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8.653" v="54"/>
          <pc:sldLayoutMkLst>
            <pc:docMk/>
            <pc:sldMasterMk cId="675462261" sldId="2147483756"/>
            <pc:sldLayoutMk cId="4122722216" sldId="2147483766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38.653" v="54"/>
          <pc:sldLayoutMkLst>
            <pc:docMk/>
            <pc:sldMasterMk cId="675462261" sldId="2147483756"/>
            <pc:sldLayoutMk cId="818275259" sldId="2147483767"/>
          </pc:sldLayoutMkLst>
        </pc:sldLayoutChg>
      </pc:sldMasterChg>
      <pc:sldMasterChg chg="add del addSldLayout delSldLayout modSldLayout">
        <pc:chgData name="Aditya Pratap Singh" userId="S::aditya.singh_cs.aiml19@gla.ac.in::14615906-38f6-423b-82b9-07880c70c105" providerId="AD" clId="Web-{5AEC1E38-E275-4490-95EE-3E622843BF3B}" dt="2021-12-29T05:07:53.388" v="55"/>
        <pc:sldMasterMkLst>
          <pc:docMk/>
          <pc:sldMasterMk cId="270376941" sldId="2147483768"/>
        </pc:sldMasterMkLst>
        <pc:sldLayoutChg chg="add del mod replId">
          <pc:chgData name="Aditya Pratap Singh" userId="S::aditya.singh_cs.aiml19@gla.ac.in::14615906-38f6-423b-82b9-07880c70c105" providerId="AD" clId="Web-{5AEC1E38-E275-4490-95EE-3E622843BF3B}" dt="2021-12-29T05:07:53.388" v="55"/>
          <pc:sldLayoutMkLst>
            <pc:docMk/>
            <pc:sldMasterMk cId="270376941" sldId="2147483768"/>
            <pc:sldLayoutMk cId="560537710" sldId="2147483769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53.388" v="55"/>
          <pc:sldLayoutMkLst>
            <pc:docMk/>
            <pc:sldMasterMk cId="270376941" sldId="2147483768"/>
            <pc:sldLayoutMk cId="3172048462" sldId="2147483770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53.388" v="55"/>
          <pc:sldLayoutMkLst>
            <pc:docMk/>
            <pc:sldMasterMk cId="270376941" sldId="2147483768"/>
            <pc:sldLayoutMk cId="4086455471" sldId="2147483771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53.388" v="55"/>
          <pc:sldLayoutMkLst>
            <pc:docMk/>
            <pc:sldMasterMk cId="270376941" sldId="2147483768"/>
            <pc:sldLayoutMk cId="192947091" sldId="2147483772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53.388" v="55"/>
          <pc:sldLayoutMkLst>
            <pc:docMk/>
            <pc:sldMasterMk cId="270376941" sldId="2147483768"/>
            <pc:sldLayoutMk cId="1541492793" sldId="2147483773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53.388" v="55"/>
          <pc:sldLayoutMkLst>
            <pc:docMk/>
            <pc:sldMasterMk cId="270376941" sldId="2147483768"/>
            <pc:sldLayoutMk cId="753476360" sldId="2147483774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53.388" v="55"/>
          <pc:sldLayoutMkLst>
            <pc:docMk/>
            <pc:sldMasterMk cId="270376941" sldId="2147483768"/>
            <pc:sldLayoutMk cId="2833155728" sldId="2147483775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53.388" v="55"/>
          <pc:sldLayoutMkLst>
            <pc:docMk/>
            <pc:sldMasterMk cId="270376941" sldId="2147483768"/>
            <pc:sldLayoutMk cId="2495689862" sldId="2147483776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53.388" v="55"/>
          <pc:sldLayoutMkLst>
            <pc:docMk/>
            <pc:sldMasterMk cId="270376941" sldId="2147483768"/>
            <pc:sldLayoutMk cId="2479209595" sldId="2147483777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53.388" v="55"/>
          <pc:sldLayoutMkLst>
            <pc:docMk/>
            <pc:sldMasterMk cId="270376941" sldId="2147483768"/>
            <pc:sldLayoutMk cId="2526434917" sldId="2147483778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53.388" v="55"/>
          <pc:sldLayoutMkLst>
            <pc:docMk/>
            <pc:sldMasterMk cId="270376941" sldId="2147483768"/>
            <pc:sldLayoutMk cId="1411849782" sldId="2147483779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53.388" v="55"/>
          <pc:sldLayoutMkLst>
            <pc:docMk/>
            <pc:sldMasterMk cId="270376941" sldId="2147483768"/>
            <pc:sldLayoutMk cId="170880095" sldId="2147483780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53.388" v="55"/>
          <pc:sldLayoutMkLst>
            <pc:docMk/>
            <pc:sldMasterMk cId="270376941" sldId="2147483768"/>
            <pc:sldLayoutMk cId="2505850527" sldId="2147483781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53.388" v="55"/>
          <pc:sldLayoutMkLst>
            <pc:docMk/>
            <pc:sldMasterMk cId="270376941" sldId="2147483768"/>
            <pc:sldLayoutMk cId="2027394962" sldId="2147483782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53.388" v="55"/>
          <pc:sldLayoutMkLst>
            <pc:docMk/>
            <pc:sldMasterMk cId="270376941" sldId="2147483768"/>
            <pc:sldLayoutMk cId="3498250146" sldId="2147483783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53.388" v="55"/>
          <pc:sldLayoutMkLst>
            <pc:docMk/>
            <pc:sldMasterMk cId="270376941" sldId="2147483768"/>
            <pc:sldLayoutMk cId="2846176798" sldId="2147483784"/>
          </pc:sldLayoutMkLst>
        </pc:sldLayoutChg>
        <pc:sldLayoutChg chg="add del mod replId">
          <pc:chgData name="Aditya Pratap Singh" userId="S::aditya.singh_cs.aiml19@gla.ac.in::14615906-38f6-423b-82b9-07880c70c105" providerId="AD" clId="Web-{5AEC1E38-E275-4490-95EE-3E622843BF3B}" dt="2021-12-29T05:07:53.388" v="55"/>
          <pc:sldLayoutMkLst>
            <pc:docMk/>
            <pc:sldMasterMk cId="270376941" sldId="2147483768"/>
            <pc:sldLayoutMk cId="2446329913" sldId="2147483785"/>
          </pc:sldLayoutMkLst>
        </pc:sldLayoutChg>
      </pc:sldMasterChg>
      <pc:sldMasterChg chg="add del addSldLayout delSldLayout">
        <pc:chgData name="Aditya Pratap Singh" userId="S::aditya.singh_cs.aiml19@gla.ac.in::14615906-38f6-423b-82b9-07880c70c105" providerId="AD" clId="Web-{5AEC1E38-E275-4490-95EE-3E622843BF3B}" dt="2021-12-29T05:08:06.872" v="56"/>
        <pc:sldMasterMkLst>
          <pc:docMk/>
          <pc:sldMasterMk cId="2907627234" sldId="2147483806"/>
        </pc:sldMasterMkLst>
        <pc:sldLayoutChg chg="add del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2907627234" sldId="2147483806"/>
            <pc:sldLayoutMk cId="225883260" sldId="2147483795"/>
          </pc:sldLayoutMkLst>
        </pc:sldLayoutChg>
        <pc:sldLayoutChg chg="add del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2907627234" sldId="2147483806"/>
            <pc:sldLayoutMk cId="3578990724" sldId="2147483796"/>
          </pc:sldLayoutMkLst>
        </pc:sldLayoutChg>
        <pc:sldLayoutChg chg="add del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2907627234" sldId="2147483806"/>
            <pc:sldLayoutMk cId="1557239926" sldId="2147483797"/>
          </pc:sldLayoutMkLst>
        </pc:sldLayoutChg>
        <pc:sldLayoutChg chg="add del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2907627234" sldId="2147483806"/>
            <pc:sldLayoutMk cId="4004335257" sldId="2147483798"/>
          </pc:sldLayoutMkLst>
        </pc:sldLayoutChg>
        <pc:sldLayoutChg chg="add del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2907627234" sldId="2147483806"/>
            <pc:sldLayoutMk cId="2680261223" sldId="2147483799"/>
          </pc:sldLayoutMkLst>
        </pc:sldLayoutChg>
        <pc:sldLayoutChg chg="add del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2907627234" sldId="2147483806"/>
            <pc:sldLayoutMk cId="1009471119" sldId="2147483800"/>
          </pc:sldLayoutMkLst>
        </pc:sldLayoutChg>
        <pc:sldLayoutChg chg="add del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2907627234" sldId="2147483806"/>
            <pc:sldLayoutMk cId="1995233078" sldId="2147483801"/>
          </pc:sldLayoutMkLst>
        </pc:sldLayoutChg>
        <pc:sldLayoutChg chg="add del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2907627234" sldId="2147483806"/>
            <pc:sldLayoutMk cId="3239711538" sldId="2147483802"/>
          </pc:sldLayoutMkLst>
        </pc:sldLayoutChg>
        <pc:sldLayoutChg chg="add del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2907627234" sldId="2147483806"/>
            <pc:sldLayoutMk cId="4001136850" sldId="2147483803"/>
          </pc:sldLayoutMkLst>
        </pc:sldLayoutChg>
        <pc:sldLayoutChg chg="add del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2907627234" sldId="2147483806"/>
            <pc:sldLayoutMk cId="1689165842" sldId="2147483804"/>
          </pc:sldLayoutMkLst>
        </pc:sldLayoutChg>
        <pc:sldLayoutChg chg="add del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2907627234" sldId="2147483806"/>
            <pc:sldLayoutMk cId="2944010173" sldId="2147483805"/>
          </pc:sldLayoutMkLst>
        </pc:sldLayoutChg>
      </pc:sldMasterChg>
      <pc:sldMasterChg chg="add addSldLayout modSldLayout">
        <pc:chgData name="Aditya Pratap Singh" userId="S::aditya.singh_cs.aiml19@gla.ac.in::14615906-38f6-423b-82b9-07880c70c105" providerId="AD" clId="Web-{5AEC1E38-E275-4490-95EE-3E622843BF3B}" dt="2021-12-29T06:13:16.186" v="445"/>
        <pc:sldMasterMkLst>
          <pc:docMk/>
          <pc:sldMasterMk cId="3880475680" sldId="2147483807"/>
        </pc:sldMasterMkLst>
        <pc:sldLayoutChg chg="add mod replId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3880475680" sldId="2147483807"/>
            <pc:sldLayoutMk cId="3745403897" sldId="2147483808"/>
          </pc:sldLayoutMkLst>
        </pc:sldLayoutChg>
        <pc:sldLayoutChg chg="add mod replId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3880475680" sldId="2147483807"/>
            <pc:sldLayoutMk cId="1362168527" sldId="2147483809"/>
          </pc:sldLayoutMkLst>
        </pc:sldLayoutChg>
        <pc:sldLayoutChg chg="add mod replId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3880475680" sldId="2147483807"/>
            <pc:sldLayoutMk cId="2473986511" sldId="2147483810"/>
          </pc:sldLayoutMkLst>
        </pc:sldLayoutChg>
        <pc:sldLayoutChg chg="add mod replId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3880475680" sldId="2147483807"/>
            <pc:sldLayoutMk cId="3875623166" sldId="2147483811"/>
          </pc:sldLayoutMkLst>
        </pc:sldLayoutChg>
        <pc:sldLayoutChg chg="add mod replId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3880475680" sldId="2147483807"/>
            <pc:sldLayoutMk cId="913652684" sldId="2147483812"/>
          </pc:sldLayoutMkLst>
        </pc:sldLayoutChg>
        <pc:sldLayoutChg chg="add mod replId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3880475680" sldId="2147483807"/>
            <pc:sldLayoutMk cId="2273448504" sldId="2147483813"/>
          </pc:sldLayoutMkLst>
        </pc:sldLayoutChg>
        <pc:sldLayoutChg chg="add mod replId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3880475680" sldId="2147483807"/>
            <pc:sldLayoutMk cId="4278216188" sldId="2147483814"/>
          </pc:sldLayoutMkLst>
        </pc:sldLayoutChg>
        <pc:sldLayoutChg chg="add mod replId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3880475680" sldId="2147483807"/>
            <pc:sldLayoutMk cId="1246401300" sldId="2147483815"/>
          </pc:sldLayoutMkLst>
        </pc:sldLayoutChg>
        <pc:sldLayoutChg chg="add mod replId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3880475680" sldId="2147483807"/>
            <pc:sldLayoutMk cId="1280750344" sldId="2147483816"/>
          </pc:sldLayoutMkLst>
        </pc:sldLayoutChg>
        <pc:sldLayoutChg chg="add mod replId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3880475680" sldId="2147483807"/>
            <pc:sldLayoutMk cId="138415886" sldId="2147483817"/>
          </pc:sldLayoutMkLst>
        </pc:sldLayoutChg>
        <pc:sldLayoutChg chg="add mod replId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3880475680" sldId="2147483807"/>
            <pc:sldLayoutMk cId="4052949600" sldId="2147483818"/>
          </pc:sldLayoutMkLst>
        </pc:sldLayoutChg>
        <pc:sldLayoutChg chg="add mod replId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3880475680" sldId="2147483807"/>
            <pc:sldLayoutMk cId="1506206268" sldId="2147483819"/>
          </pc:sldLayoutMkLst>
        </pc:sldLayoutChg>
        <pc:sldLayoutChg chg="add mod replId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3880475680" sldId="2147483807"/>
            <pc:sldLayoutMk cId="3867235864" sldId="2147483820"/>
          </pc:sldLayoutMkLst>
        </pc:sldLayoutChg>
        <pc:sldLayoutChg chg="add mod replId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3880475680" sldId="2147483807"/>
            <pc:sldLayoutMk cId="2226063576" sldId="2147483821"/>
          </pc:sldLayoutMkLst>
        </pc:sldLayoutChg>
        <pc:sldLayoutChg chg="add mod replId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3880475680" sldId="2147483807"/>
            <pc:sldLayoutMk cId="1293926895" sldId="2147483822"/>
          </pc:sldLayoutMkLst>
        </pc:sldLayoutChg>
        <pc:sldLayoutChg chg="add mod replId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3880475680" sldId="2147483807"/>
            <pc:sldLayoutMk cId="555795357" sldId="2147483823"/>
          </pc:sldLayoutMkLst>
        </pc:sldLayoutChg>
        <pc:sldLayoutChg chg="add mod replId">
          <pc:chgData name="Aditya Pratap Singh" userId="S::aditya.singh_cs.aiml19@gla.ac.in::14615906-38f6-423b-82b9-07880c70c105" providerId="AD" clId="Web-{5AEC1E38-E275-4490-95EE-3E622843BF3B}" dt="2021-12-29T05:08:06.872" v="56"/>
          <pc:sldLayoutMkLst>
            <pc:docMk/>
            <pc:sldMasterMk cId="3880475680" sldId="2147483807"/>
            <pc:sldLayoutMk cId="1559324220" sldId="2147483824"/>
          </pc:sldLayoutMkLst>
        </pc:sldLayoutChg>
        <pc:sldLayoutChg chg="add mod">
          <pc:chgData name="Aditya Pratap Singh" userId="S::aditya.singh_cs.aiml19@gla.ac.in::14615906-38f6-423b-82b9-07880c70c105" providerId="AD" clId="Web-{5AEC1E38-E275-4490-95EE-3E622843BF3B}" dt="2021-12-29T06:13:16.186" v="445"/>
          <pc:sldLayoutMkLst>
            <pc:docMk/>
            <pc:sldMasterMk cId="3880475680" sldId="2147483807"/>
            <pc:sldLayoutMk cId="2346345436" sldId="2147483825"/>
          </pc:sldLayoutMkLst>
        </pc:sldLayoutChg>
        <pc:sldLayoutChg chg="add mod replId">
          <pc:chgData name="Aditya Pratap Singh" userId="S::aditya.singh_cs.aiml19@gla.ac.in::14615906-38f6-423b-82b9-07880c70c105" providerId="AD" clId="Web-{5AEC1E38-E275-4490-95EE-3E622843BF3B}" dt="2021-12-29T06:13:16.186" v="445"/>
          <pc:sldLayoutMkLst>
            <pc:docMk/>
            <pc:sldMasterMk cId="3880475680" sldId="2147483807"/>
            <pc:sldLayoutMk cId="3844862597" sldId="2147483826"/>
          </pc:sldLayoutMkLst>
        </pc:sldLayoutChg>
        <pc:sldLayoutChg chg="add mod replId">
          <pc:chgData name="Aditya Pratap Singh" userId="S::aditya.singh_cs.aiml19@gla.ac.in::14615906-38f6-423b-82b9-07880c70c105" providerId="AD" clId="Web-{5AEC1E38-E275-4490-95EE-3E622843BF3B}" dt="2021-12-29T06:13:16.186" v="445"/>
          <pc:sldLayoutMkLst>
            <pc:docMk/>
            <pc:sldMasterMk cId="3880475680" sldId="2147483807"/>
            <pc:sldLayoutMk cId="1156470794" sldId="2147483827"/>
          </pc:sldLayoutMkLst>
        </pc:sldLayoutChg>
      </pc:sldMasterChg>
    </pc:docChg>
  </pc:docChgLst>
  <pc:docChgLst>
    <pc:chgData name="Aditya Pratap Singh" userId="S::aditya.singh_cs.aiml19@gla.ac.in::14615906-38f6-423b-82b9-07880c70c105" providerId="AD" clId="Web-{0A5BF68D-5D57-6F92-07A4-50C20BBF974A}"/>
    <pc:docChg chg="modSld">
      <pc:chgData name="Aditya Pratap Singh" userId="S::aditya.singh_cs.aiml19@gla.ac.in::14615906-38f6-423b-82b9-07880c70c105" providerId="AD" clId="Web-{0A5BF68D-5D57-6F92-07A4-50C20BBF974A}" dt="2022-01-05T15:43:02.370" v="0" actId="1076"/>
      <pc:docMkLst>
        <pc:docMk/>
      </pc:docMkLst>
      <pc:sldChg chg="modSp">
        <pc:chgData name="Aditya Pratap Singh" userId="S::aditya.singh_cs.aiml19@gla.ac.in::14615906-38f6-423b-82b9-07880c70c105" providerId="AD" clId="Web-{0A5BF68D-5D57-6F92-07A4-50C20BBF974A}" dt="2022-01-05T15:43:02.370" v="0" actId="1076"/>
        <pc:sldMkLst>
          <pc:docMk/>
          <pc:sldMk cId="334567514" sldId="275"/>
        </pc:sldMkLst>
        <pc:picChg chg="mod">
          <ac:chgData name="Aditya Pratap Singh" userId="S::aditya.singh_cs.aiml19@gla.ac.in::14615906-38f6-423b-82b9-07880c70c105" providerId="AD" clId="Web-{0A5BF68D-5D57-6F92-07A4-50C20BBF974A}" dt="2022-01-05T15:43:02.370" v="0" actId="1076"/>
          <ac:picMkLst>
            <pc:docMk/>
            <pc:sldMk cId="334567514" sldId="275"/>
            <ac:picMk id="6" creationId="{00000000-0000-0000-0000-000000000000}"/>
          </ac:picMkLst>
        </pc:picChg>
      </pc:sldChg>
    </pc:docChg>
  </pc:docChgLst>
  <pc:docChgLst>
    <pc:chgData name="Aditya Pratap Singh" userId="S::aditya.singh_cs.aiml19@gla.ac.in::14615906-38f6-423b-82b9-07880c70c105" providerId="AD" clId="Web-{CC7241CF-529C-446E-A99C-02767D74A567}"/>
    <pc:docChg chg="addSld delSld modSld">
      <pc:chgData name="Aditya Pratap Singh" userId="S::aditya.singh_cs.aiml19@gla.ac.in::14615906-38f6-423b-82b9-07880c70c105" providerId="AD" clId="Web-{CC7241CF-529C-446E-A99C-02767D74A567}" dt="2022-01-04T09:34:36.345" v="303" actId="1076"/>
      <pc:docMkLst>
        <pc:docMk/>
      </pc:docMkLst>
      <pc:sldChg chg="delSp modSp">
        <pc:chgData name="Aditya Pratap Singh" userId="S::aditya.singh_cs.aiml19@gla.ac.in::14615906-38f6-423b-82b9-07880c70c105" providerId="AD" clId="Web-{CC7241CF-529C-446E-A99C-02767D74A567}" dt="2022-01-04T09:25:23.143" v="163"/>
        <pc:sldMkLst>
          <pc:docMk/>
          <pc:sldMk cId="2094706029" sldId="256"/>
        </pc:sldMkLst>
        <pc:picChg chg="del mod">
          <ac:chgData name="Aditya Pratap Singh" userId="S::aditya.singh_cs.aiml19@gla.ac.in::14615906-38f6-423b-82b9-07880c70c105" providerId="AD" clId="Web-{CC7241CF-529C-446E-A99C-02767D74A567}" dt="2022-01-04T09:25:23.143" v="163"/>
          <ac:picMkLst>
            <pc:docMk/>
            <pc:sldMk cId="2094706029" sldId="256"/>
            <ac:picMk id="4" creationId="{B57F1982-8DBC-4EB4-819F-F82F0B229D18}"/>
          </ac:picMkLst>
        </pc:picChg>
      </pc:sldChg>
      <pc:sldChg chg="addSp delSp modSp">
        <pc:chgData name="Aditya Pratap Singh" userId="S::aditya.singh_cs.aiml19@gla.ac.in::14615906-38f6-423b-82b9-07880c70c105" providerId="AD" clId="Web-{CC7241CF-529C-446E-A99C-02767D74A567}" dt="2022-01-04T09:26:28.567" v="164"/>
        <pc:sldMkLst>
          <pc:docMk/>
          <pc:sldMk cId="2420906865" sldId="257"/>
        </pc:sldMkLst>
        <pc:spChg chg="mod">
          <ac:chgData name="Aditya Pratap Singh" userId="S::aditya.singh_cs.aiml19@gla.ac.in::14615906-38f6-423b-82b9-07880c70c105" providerId="AD" clId="Web-{CC7241CF-529C-446E-A99C-02767D74A567}" dt="2022-01-04T09:26:28.567" v="164"/>
          <ac:spMkLst>
            <pc:docMk/>
            <pc:sldMk cId="2420906865" sldId="257"/>
            <ac:spMk id="2" creationId="{2B342510-B190-47A9-8F57-2F19461BA063}"/>
          </ac:spMkLst>
        </pc:spChg>
        <pc:spChg chg="del mod">
          <ac:chgData name="Aditya Pratap Singh" userId="S::aditya.singh_cs.aiml19@gla.ac.in::14615906-38f6-423b-82b9-07880c70c105" providerId="AD" clId="Web-{CC7241CF-529C-446E-A99C-02767D74A567}" dt="2022-01-04T09:26:28.567" v="164"/>
          <ac:spMkLst>
            <pc:docMk/>
            <pc:sldMk cId="2420906865" sldId="257"/>
            <ac:spMk id="3" creationId="{834497F1-FDF8-4B76-96E5-360F2EE49831}"/>
          </ac:spMkLst>
        </pc:spChg>
        <pc:spChg chg="del">
          <ac:chgData name="Aditya Pratap Singh" userId="S::aditya.singh_cs.aiml19@gla.ac.in::14615906-38f6-423b-82b9-07880c70c105" providerId="AD" clId="Web-{CC7241CF-529C-446E-A99C-02767D74A567}" dt="2022-01-04T09:26:28.567" v="164"/>
          <ac:spMkLst>
            <pc:docMk/>
            <pc:sldMk cId="2420906865" sldId="257"/>
            <ac:spMk id="8" creationId="{74CD14DB-BB81-479F-A1FC-1C75640E9F84}"/>
          </ac:spMkLst>
        </pc:spChg>
        <pc:spChg chg="del">
          <ac:chgData name="Aditya Pratap Singh" userId="S::aditya.singh_cs.aiml19@gla.ac.in::14615906-38f6-423b-82b9-07880c70c105" providerId="AD" clId="Web-{CC7241CF-529C-446E-A99C-02767D74A567}" dt="2022-01-04T09:26:28.567" v="164"/>
          <ac:spMkLst>
            <pc:docMk/>
            <pc:sldMk cId="2420906865" sldId="257"/>
            <ac:spMk id="10" creationId="{C943A91B-7CA7-4592-A975-73B1BF8C4C74}"/>
          </ac:spMkLst>
        </pc:spChg>
        <pc:spChg chg="del">
          <ac:chgData name="Aditya Pratap Singh" userId="S::aditya.singh_cs.aiml19@gla.ac.in::14615906-38f6-423b-82b9-07880c70c105" providerId="AD" clId="Web-{CC7241CF-529C-446E-A99C-02767D74A567}" dt="2022-01-04T09:26:28.567" v="164"/>
          <ac:spMkLst>
            <pc:docMk/>
            <pc:sldMk cId="2420906865" sldId="257"/>
            <ac:spMk id="12" creationId="{EC471314-E46A-414B-8D91-74880E84F187}"/>
          </ac:spMkLst>
        </pc:spChg>
        <pc:spChg chg="del">
          <ac:chgData name="Aditya Pratap Singh" userId="S::aditya.singh_cs.aiml19@gla.ac.in::14615906-38f6-423b-82b9-07880c70c105" providerId="AD" clId="Web-{CC7241CF-529C-446E-A99C-02767D74A567}" dt="2022-01-04T09:26:28.567" v="164"/>
          <ac:spMkLst>
            <pc:docMk/>
            <pc:sldMk cId="2420906865" sldId="257"/>
            <ac:spMk id="14" creationId="{6A681326-1C9D-44A3-A627-3871BDAE4127}"/>
          </ac:spMkLst>
        </pc:spChg>
        <pc:spChg chg="add">
          <ac:chgData name="Aditya Pratap Singh" userId="S::aditya.singh_cs.aiml19@gla.ac.in::14615906-38f6-423b-82b9-07880c70c105" providerId="AD" clId="Web-{CC7241CF-529C-446E-A99C-02767D74A567}" dt="2022-01-04T09:26:28.567" v="164"/>
          <ac:spMkLst>
            <pc:docMk/>
            <pc:sldMk cId="2420906865" sldId="257"/>
            <ac:spMk id="20" creationId="{ABE6F9A3-300E-47F5-B41C-C8C5E758DE7C}"/>
          </ac:spMkLst>
        </pc:spChg>
        <pc:spChg chg="add">
          <ac:chgData name="Aditya Pratap Singh" userId="S::aditya.singh_cs.aiml19@gla.ac.in::14615906-38f6-423b-82b9-07880c70c105" providerId="AD" clId="Web-{CC7241CF-529C-446E-A99C-02767D74A567}" dt="2022-01-04T09:26:28.567" v="164"/>
          <ac:spMkLst>
            <pc:docMk/>
            <pc:sldMk cId="2420906865" sldId="257"/>
            <ac:spMk id="22" creationId="{61B4701B-39FE-43B8-86AA-D6B8789C2207}"/>
          </ac:spMkLst>
        </pc:spChg>
        <pc:spChg chg="add">
          <ac:chgData name="Aditya Pratap Singh" userId="S::aditya.singh_cs.aiml19@gla.ac.in::14615906-38f6-423b-82b9-07880c70c105" providerId="AD" clId="Web-{CC7241CF-529C-446E-A99C-02767D74A567}" dt="2022-01-04T09:26:28.567" v="164"/>
          <ac:spMkLst>
            <pc:docMk/>
            <pc:sldMk cId="2420906865" sldId="257"/>
            <ac:spMk id="24" creationId="{E9A7EF13-49FA-4355-971A-34B065F35022}"/>
          </ac:spMkLst>
        </pc:spChg>
        <pc:spChg chg="add">
          <ac:chgData name="Aditya Pratap Singh" userId="S::aditya.singh_cs.aiml19@gla.ac.in::14615906-38f6-423b-82b9-07880c70c105" providerId="AD" clId="Web-{CC7241CF-529C-446E-A99C-02767D74A567}" dt="2022-01-04T09:26:28.567" v="164"/>
          <ac:spMkLst>
            <pc:docMk/>
            <pc:sldMk cId="2420906865" sldId="257"/>
            <ac:spMk id="26" creationId="{92CF3C3E-0F7B-4F0C-8EBD-BDD38E9C66F5}"/>
          </ac:spMkLst>
        </pc:spChg>
        <pc:graphicFrameChg chg="add">
          <ac:chgData name="Aditya Pratap Singh" userId="S::aditya.singh_cs.aiml19@gla.ac.in::14615906-38f6-423b-82b9-07880c70c105" providerId="AD" clId="Web-{CC7241CF-529C-446E-A99C-02767D74A567}" dt="2022-01-04T09:26:28.567" v="164"/>
          <ac:graphicFrameMkLst>
            <pc:docMk/>
            <pc:sldMk cId="2420906865" sldId="257"/>
            <ac:graphicFrameMk id="16" creationId="{E693C438-7ED3-4A73-A479-D4930175910D}"/>
          </ac:graphicFrameMkLst>
        </pc:graphicFrameChg>
      </pc:sldChg>
      <pc:sldChg chg="addSp delSp modSp mod setBg setClrOvrMap">
        <pc:chgData name="Aditya Pratap Singh" userId="S::aditya.singh_cs.aiml19@gla.ac.in::14615906-38f6-423b-82b9-07880c70c105" providerId="AD" clId="Web-{CC7241CF-529C-446E-A99C-02767D74A567}" dt="2022-01-04T09:28:47.070" v="216"/>
        <pc:sldMkLst>
          <pc:docMk/>
          <pc:sldMk cId="35486428" sldId="258"/>
        </pc:sldMkLst>
        <pc:spChg chg="mod">
          <ac:chgData name="Aditya Pratap Singh" userId="S::aditya.singh_cs.aiml19@gla.ac.in::14615906-38f6-423b-82b9-07880c70c105" providerId="AD" clId="Web-{CC7241CF-529C-446E-A99C-02767D74A567}" dt="2022-01-04T09:28:47.070" v="216"/>
          <ac:spMkLst>
            <pc:docMk/>
            <pc:sldMk cId="35486428" sldId="258"/>
            <ac:spMk id="2" creationId="{782D3595-0E03-4369-9261-1D56C60CF7FE}"/>
          </ac:spMkLst>
        </pc:spChg>
        <pc:spChg chg="mod">
          <ac:chgData name="Aditya Pratap Singh" userId="S::aditya.singh_cs.aiml19@gla.ac.in::14615906-38f6-423b-82b9-07880c70c105" providerId="AD" clId="Web-{CC7241CF-529C-446E-A99C-02767D74A567}" dt="2022-01-04T09:28:47.070" v="216"/>
          <ac:spMkLst>
            <pc:docMk/>
            <pc:sldMk cId="35486428" sldId="258"/>
            <ac:spMk id="3" creationId="{47FD8D7E-D285-487C-B258-8039882521F4}"/>
          </ac:spMkLst>
        </pc:spChg>
        <pc:spChg chg="del">
          <ac:chgData name="Aditya Pratap Singh" userId="S::aditya.singh_cs.aiml19@gla.ac.in::14615906-38f6-423b-82b9-07880c70c105" providerId="AD" clId="Web-{CC7241CF-529C-446E-A99C-02767D74A567}" dt="2022-01-04T09:28:47.070" v="216"/>
          <ac:spMkLst>
            <pc:docMk/>
            <pc:sldMk cId="35486428" sldId="258"/>
            <ac:spMk id="19" creationId="{052BEFF1-896C-45B1-B02C-96A6A1BC389A}"/>
          </ac:spMkLst>
        </pc:spChg>
        <pc:spChg chg="del">
          <ac:chgData name="Aditya Pratap Singh" userId="S::aditya.singh_cs.aiml19@gla.ac.in::14615906-38f6-423b-82b9-07880c70c105" providerId="AD" clId="Web-{CC7241CF-529C-446E-A99C-02767D74A567}" dt="2022-01-04T09:28:47.070" v="216"/>
          <ac:spMkLst>
            <pc:docMk/>
            <pc:sldMk cId="35486428" sldId="258"/>
            <ac:spMk id="21" creationId="{BB237A14-61B1-4C00-A670-5D8D68A8668E}"/>
          </ac:spMkLst>
        </pc:spChg>
        <pc:spChg chg="del">
          <ac:chgData name="Aditya Pratap Singh" userId="S::aditya.singh_cs.aiml19@gla.ac.in::14615906-38f6-423b-82b9-07880c70c105" providerId="AD" clId="Web-{CC7241CF-529C-446E-A99C-02767D74A567}" dt="2022-01-04T09:28:47.070" v="216"/>
          <ac:spMkLst>
            <pc:docMk/>
            <pc:sldMk cId="35486428" sldId="258"/>
            <ac:spMk id="23" creationId="{8598F259-6F54-47A3-8D13-1603D786A328}"/>
          </ac:spMkLst>
        </pc:spChg>
        <pc:spChg chg="del">
          <ac:chgData name="Aditya Pratap Singh" userId="S::aditya.singh_cs.aiml19@gla.ac.in::14615906-38f6-423b-82b9-07880c70c105" providerId="AD" clId="Web-{CC7241CF-529C-446E-A99C-02767D74A567}" dt="2022-01-04T09:28:47.070" v="216"/>
          <ac:spMkLst>
            <pc:docMk/>
            <pc:sldMk cId="35486428" sldId="258"/>
            <ac:spMk id="25" creationId="{0BA768A8-4FED-4ED8-9E46-6BE72188ECD2}"/>
          </ac:spMkLst>
        </pc:spChg>
        <pc:spChg chg="add">
          <ac:chgData name="Aditya Pratap Singh" userId="S::aditya.singh_cs.aiml19@gla.ac.in::14615906-38f6-423b-82b9-07880c70c105" providerId="AD" clId="Web-{CC7241CF-529C-446E-A99C-02767D74A567}" dt="2022-01-04T09:28:47.070" v="216"/>
          <ac:spMkLst>
            <pc:docMk/>
            <pc:sldMk cId="35486428" sldId="258"/>
            <ac:spMk id="30" creationId="{923E8915-D2AA-4327-A45A-972C3CA9574B}"/>
          </ac:spMkLst>
        </pc:spChg>
        <pc:spChg chg="add">
          <ac:chgData name="Aditya Pratap Singh" userId="S::aditya.singh_cs.aiml19@gla.ac.in::14615906-38f6-423b-82b9-07880c70c105" providerId="AD" clId="Web-{CC7241CF-529C-446E-A99C-02767D74A567}" dt="2022-01-04T09:28:47.070" v="216"/>
          <ac:spMkLst>
            <pc:docMk/>
            <pc:sldMk cId="35486428" sldId="258"/>
            <ac:spMk id="32" creationId="{8302FC3C-9804-4950-B721-5FD704BA6065}"/>
          </ac:spMkLst>
        </pc:spChg>
        <pc:spChg chg="add">
          <ac:chgData name="Aditya Pratap Singh" userId="S::aditya.singh_cs.aiml19@gla.ac.in::14615906-38f6-423b-82b9-07880c70c105" providerId="AD" clId="Web-{CC7241CF-529C-446E-A99C-02767D74A567}" dt="2022-01-04T09:28:47.070" v="216"/>
          <ac:spMkLst>
            <pc:docMk/>
            <pc:sldMk cId="35486428" sldId="258"/>
            <ac:spMk id="38" creationId="{F3798573-F27B-47EB-8EA4-7EE34954C2D6}"/>
          </ac:spMkLst>
        </pc:spChg>
        <pc:picChg chg="add">
          <ac:chgData name="Aditya Pratap Singh" userId="S::aditya.singh_cs.aiml19@gla.ac.in::14615906-38f6-423b-82b9-07880c70c105" providerId="AD" clId="Web-{CC7241CF-529C-446E-A99C-02767D74A567}" dt="2022-01-04T09:28:47.070" v="216"/>
          <ac:picMkLst>
            <pc:docMk/>
            <pc:sldMk cId="35486428" sldId="258"/>
            <ac:picMk id="36" creationId="{3BC6EBB2-9BDC-4075-BA6B-43A9FBF9C86C}"/>
          </ac:picMkLst>
        </pc:picChg>
        <pc:cxnChg chg="add">
          <ac:chgData name="Aditya Pratap Singh" userId="S::aditya.singh_cs.aiml19@gla.ac.in::14615906-38f6-423b-82b9-07880c70c105" providerId="AD" clId="Web-{CC7241CF-529C-446E-A99C-02767D74A567}" dt="2022-01-04T09:28:47.070" v="216"/>
          <ac:cxnSpMkLst>
            <pc:docMk/>
            <pc:sldMk cId="35486428" sldId="258"/>
            <ac:cxnSpMk id="34" creationId="{6B9695BD-ECF6-49CA-8877-8C493193C65D}"/>
          </ac:cxnSpMkLst>
        </pc:cxnChg>
      </pc:sldChg>
      <pc:sldChg chg="addSp delSp modSp mod setBg setClrOvrMap">
        <pc:chgData name="Aditya Pratap Singh" userId="S::aditya.singh_cs.aiml19@gla.ac.in::14615906-38f6-423b-82b9-07880c70c105" providerId="AD" clId="Web-{CC7241CF-529C-446E-A99C-02767D74A567}" dt="2022-01-04T09:33:56.094" v="294"/>
        <pc:sldMkLst>
          <pc:docMk/>
          <pc:sldMk cId="1699251379" sldId="259"/>
        </pc:sldMkLst>
        <pc:spChg chg="mod">
          <ac:chgData name="Aditya Pratap Singh" userId="S::aditya.singh_cs.aiml19@gla.ac.in::14615906-38f6-423b-82b9-07880c70c105" providerId="AD" clId="Web-{CC7241CF-529C-446E-A99C-02767D74A567}" dt="2022-01-04T09:33:56.031" v="293"/>
          <ac:spMkLst>
            <pc:docMk/>
            <pc:sldMk cId="1699251379" sldId="259"/>
            <ac:spMk id="2" creationId="{C3D0ADC6-22B4-4E42-90A7-3E9F45AAD838}"/>
          </ac:spMkLst>
        </pc:spChg>
        <pc:spChg chg="del">
          <ac:chgData name="Aditya Pratap Singh" userId="S::aditya.singh_cs.aiml19@gla.ac.in::14615906-38f6-423b-82b9-07880c70c105" providerId="AD" clId="Web-{CC7241CF-529C-446E-A99C-02767D74A567}" dt="2022-01-04T09:33:36.046" v="290"/>
          <ac:spMkLst>
            <pc:docMk/>
            <pc:sldMk cId="1699251379" sldId="259"/>
            <ac:spMk id="17" creationId="{ABE6F9A3-300E-47F5-B41C-C8C5E758DE7C}"/>
          </ac:spMkLst>
        </pc:spChg>
        <pc:spChg chg="del">
          <ac:chgData name="Aditya Pratap Singh" userId="S::aditya.singh_cs.aiml19@gla.ac.in::14615906-38f6-423b-82b9-07880c70c105" providerId="AD" clId="Web-{CC7241CF-529C-446E-A99C-02767D74A567}" dt="2022-01-04T09:33:36.046" v="290"/>
          <ac:spMkLst>
            <pc:docMk/>
            <pc:sldMk cId="1699251379" sldId="259"/>
            <ac:spMk id="18" creationId="{61B4701B-39FE-43B8-86AA-D6B8789C2207}"/>
          </ac:spMkLst>
        </pc:spChg>
        <pc:spChg chg="del">
          <ac:chgData name="Aditya Pratap Singh" userId="S::aditya.singh_cs.aiml19@gla.ac.in::14615906-38f6-423b-82b9-07880c70c105" providerId="AD" clId="Web-{CC7241CF-529C-446E-A99C-02767D74A567}" dt="2022-01-04T09:33:36.046" v="290"/>
          <ac:spMkLst>
            <pc:docMk/>
            <pc:sldMk cId="1699251379" sldId="259"/>
            <ac:spMk id="19" creationId="{E9A7EF13-49FA-4355-971A-34B065F35022}"/>
          </ac:spMkLst>
        </pc:spChg>
        <pc:spChg chg="del">
          <ac:chgData name="Aditya Pratap Singh" userId="S::aditya.singh_cs.aiml19@gla.ac.in::14615906-38f6-423b-82b9-07880c70c105" providerId="AD" clId="Web-{CC7241CF-529C-446E-A99C-02767D74A567}" dt="2022-01-04T09:33:36.046" v="290"/>
          <ac:spMkLst>
            <pc:docMk/>
            <pc:sldMk cId="1699251379" sldId="259"/>
            <ac:spMk id="21" creationId="{92CF3C3E-0F7B-4F0C-8EBD-BDD38E9C66F5}"/>
          </ac:spMkLst>
        </pc:spChg>
        <pc:spChg chg="add del">
          <ac:chgData name="Aditya Pratap Singh" userId="S::aditya.singh_cs.aiml19@gla.ac.in::14615906-38f6-423b-82b9-07880c70c105" providerId="AD" clId="Web-{CC7241CF-529C-446E-A99C-02767D74A567}" dt="2022-01-04T09:33:56.094" v="294"/>
          <ac:spMkLst>
            <pc:docMk/>
            <pc:sldMk cId="1699251379" sldId="259"/>
            <ac:spMk id="23" creationId="{ABE6F9A3-300E-47F5-B41C-C8C5E758DE7C}"/>
          </ac:spMkLst>
        </pc:spChg>
        <pc:spChg chg="add del">
          <ac:chgData name="Aditya Pratap Singh" userId="S::aditya.singh_cs.aiml19@gla.ac.in::14615906-38f6-423b-82b9-07880c70c105" providerId="AD" clId="Web-{CC7241CF-529C-446E-A99C-02767D74A567}" dt="2022-01-04T09:33:56.094" v="294"/>
          <ac:spMkLst>
            <pc:docMk/>
            <pc:sldMk cId="1699251379" sldId="259"/>
            <ac:spMk id="28" creationId="{61B4701B-39FE-43B8-86AA-D6B8789C2207}"/>
          </ac:spMkLst>
        </pc:spChg>
        <pc:spChg chg="add del">
          <ac:chgData name="Aditya Pratap Singh" userId="S::aditya.singh_cs.aiml19@gla.ac.in::14615906-38f6-423b-82b9-07880c70c105" providerId="AD" clId="Web-{CC7241CF-529C-446E-A99C-02767D74A567}" dt="2022-01-04T09:33:56.094" v="294"/>
          <ac:spMkLst>
            <pc:docMk/>
            <pc:sldMk cId="1699251379" sldId="259"/>
            <ac:spMk id="30" creationId="{E9A7EF13-49FA-4355-971A-34B065F35022}"/>
          </ac:spMkLst>
        </pc:spChg>
        <pc:spChg chg="add del">
          <ac:chgData name="Aditya Pratap Singh" userId="S::aditya.singh_cs.aiml19@gla.ac.in::14615906-38f6-423b-82b9-07880c70c105" providerId="AD" clId="Web-{CC7241CF-529C-446E-A99C-02767D74A567}" dt="2022-01-04T09:33:56.094" v="294"/>
          <ac:spMkLst>
            <pc:docMk/>
            <pc:sldMk cId="1699251379" sldId="259"/>
            <ac:spMk id="32" creationId="{92CF3C3E-0F7B-4F0C-8EBD-BDD38E9C66F5}"/>
          </ac:spMkLst>
        </pc:spChg>
        <pc:spChg chg="add">
          <ac:chgData name="Aditya Pratap Singh" userId="S::aditya.singh_cs.aiml19@gla.ac.in::14615906-38f6-423b-82b9-07880c70c105" providerId="AD" clId="Web-{CC7241CF-529C-446E-A99C-02767D74A567}" dt="2022-01-04T09:33:56.094" v="294"/>
          <ac:spMkLst>
            <pc:docMk/>
            <pc:sldMk cId="1699251379" sldId="259"/>
            <ac:spMk id="37" creationId="{ABE6F9A3-300E-47F5-B41C-C8C5E758DE7C}"/>
          </ac:spMkLst>
        </pc:spChg>
        <pc:spChg chg="add">
          <ac:chgData name="Aditya Pratap Singh" userId="S::aditya.singh_cs.aiml19@gla.ac.in::14615906-38f6-423b-82b9-07880c70c105" providerId="AD" clId="Web-{CC7241CF-529C-446E-A99C-02767D74A567}" dt="2022-01-04T09:33:56.094" v="294"/>
          <ac:spMkLst>
            <pc:docMk/>
            <pc:sldMk cId="1699251379" sldId="259"/>
            <ac:spMk id="39" creationId="{61B4701B-39FE-43B8-86AA-D6B8789C2207}"/>
          </ac:spMkLst>
        </pc:spChg>
        <pc:spChg chg="add">
          <ac:chgData name="Aditya Pratap Singh" userId="S::aditya.singh_cs.aiml19@gla.ac.in::14615906-38f6-423b-82b9-07880c70c105" providerId="AD" clId="Web-{CC7241CF-529C-446E-A99C-02767D74A567}" dt="2022-01-04T09:33:56.094" v="294"/>
          <ac:spMkLst>
            <pc:docMk/>
            <pc:sldMk cId="1699251379" sldId="259"/>
            <ac:spMk id="41" creationId="{E9A7EF13-49FA-4355-971A-34B065F35022}"/>
          </ac:spMkLst>
        </pc:spChg>
        <pc:spChg chg="add">
          <ac:chgData name="Aditya Pratap Singh" userId="S::aditya.singh_cs.aiml19@gla.ac.in::14615906-38f6-423b-82b9-07880c70c105" providerId="AD" clId="Web-{CC7241CF-529C-446E-A99C-02767D74A567}" dt="2022-01-04T09:33:56.094" v="294"/>
          <ac:spMkLst>
            <pc:docMk/>
            <pc:sldMk cId="1699251379" sldId="259"/>
            <ac:spMk id="43" creationId="{92CF3C3E-0F7B-4F0C-8EBD-BDD38E9C66F5}"/>
          </ac:spMkLst>
        </pc:spChg>
        <pc:graphicFrameChg chg="mod modGraphic">
          <ac:chgData name="Aditya Pratap Singh" userId="S::aditya.singh_cs.aiml19@gla.ac.in::14615906-38f6-423b-82b9-07880c70c105" providerId="AD" clId="Web-{CC7241CF-529C-446E-A99C-02767D74A567}" dt="2022-01-04T09:33:56.094" v="294"/>
          <ac:graphicFrameMkLst>
            <pc:docMk/>
            <pc:sldMk cId="1699251379" sldId="259"/>
            <ac:graphicFrameMk id="5" creationId="{D202271F-40FA-404B-8254-143B8ABC35CA}"/>
          </ac:graphicFrameMkLst>
        </pc:graphicFrameChg>
      </pc:sldChg>
      <pc:sldChg chg="addSp delSp modSp mod setBg">
        <pc:chgData name="Aditya Pratap Singh" userId="S::aditya.singh_cs.aiml19@gla.ac.in::14615906-38f6-423b-82b9-07880c70c105" providerId="AD" clId="Web-{CC7241CF-529C-446E-A99C-02767D74A567}" dt="2022-01-04T09:32:26.154" v="266" actId="20577"/>
        <pc:sldMkLst>
          <pc:docMk/>
          <pc:sldMk cId="467682091" sldId="270"/>
        </pc:sldMkLst>
        <pc:spChg chg="mod">
          <ac:chgData name="Aditya Pratap Singh" userId="S::aditya.singh_cs.aiml19@gla.ac.in::14615906-38f6-423b-82b9-07880c70c105" providerId="AD" clId="Web-{CC7241CF-529C-446E-A99C-02767D74A567}" dt="2022-01-04T09:32:00.403" v="262"/>
          <ac:spMkLst>
            <pc:docMk/>
            <pc:sldMk cId="467682091" sldId="270"/>
            <ac:spMk id="2" creationId="{DB4D7D4B-B679-4D50-8850-40AC388A7312}"/>
          </ac:spMkLst>
        </pc:spChg>
        <pc:spChg chg="del mod">
          <ac:chgData name="Aditya Pratap Singh" userId="S::aditya.singh_cs.aiml19@gla.ac.in::14615906-38f6-423b-82b9-07880c70c105" providerId="AD" clId="Web-{CC7241CF-529C-446E-A99C-02767D74A567}" dt="2022-01-04T09:32:00.403" v="262"/>
          <ac:spMkLst>
            <pc:docMk/>
            <pc:sldMk cId="467682091" sldId="270"/>
            <ac:spMk id="3" creationId="{5D260C6D-8453-455C-8B99-2EA984FF063C}"/>
          </ac:spMkLst>
        </pc:spChg>
        <pc:spChg chg="del">
          <ac:chgData name="Aditya Pratap Singh" userId="S::aditya.singh_cs.aiml19@gla.ac.in::14615906-38f6-423b-82b9-07880c70c105" providerId="AD" clId="Web-{CC7241CF-529C-446E-A99C-02767D74A567}" dt="2022-01-04T09:32:00.403" v="262"/>
          <ac:spMkLst>
            <pc:docMk/>
            <pc:sldMk cId="467682091" sldId="270"/>
            <ac:spMk id="8" creationId="{052BEFF1-896C-45B1-B02C-96A6A1BC389A}"/>
          </ac:spMkLst>
        </pc:spChg>
        <pc:spChg chg="del">
          <ac:chgData name="Aditya Pratap Singh" userId="S::aditya.singh_cs.aiml19@gla.ac.in::14615906-38f6-423b-82b9-07880c70c105" providerId="AD" clId="Web-{CC7241CF-529C-446E-A99C-02767D74A567}" dt="2022-01-04T09:32:00.403" v="262"/>
          <ac:spMkLst>
            <pc:docMk/>
            <pc:sldMk cId="467682091" sldId="270"/>
            <ac:spMk id="10" creationId="{BB237A14-61B1-4C00-A670-5D8D68A8668E}"/>
          </ac:spMkLst>
        </pc:spChg>
        <pc:spChg chg="del">
          <ac:chgData name="Aditya Pratap Singh" userId="S::aditya.singh_cs.aiml19@gla.ac.in::14615906-38f6-423b-82b9-07880c70c105" providerId="AD" clId="Web-{CC7241CF-529C-446E-A99C-02767D74A567}" dt="2022-01-04T09:32:00.403" v="262"/>
          <ac:spMkLst>
            <pc:docMk/>
            <pc:sldMk cId="467682091" sldId="270"/>
            <ac:spMk id="12" creationId="{8598F259-6F54-47A3-8D13-1603D786A328}"/>
          </ac:spMkLst>
        </pc:spChg>
        <pc:spChg chg="del">
          <ac:chgData name="Aditya Pratap Singh" userId="S::aditya.singh_cs.aiml19@gla.ac.in::14615906-38f6-423b-82b9-07880c70c105" providerId="AD" clId="Web-{CC7241CF-529C-446E-A99C-02767D74A567}" dt="2022-01-04T09:32:00.403" v="262"/>
          <ac:spMkLst>
            <pc:docMk/>
            <pc:sldMk cId="467682091" sldId="270"/>
            <ac:spMk id="14" creationId="{0BA768A8-4FED-4ED8-9E46-6BE72188ECD2}"/>
          </ac:spMkLst>
        </pc:spChg>
        <pc:spChg chg="add">
          <ac:chgData name="Aditya Pratap Singh" userId="S::aditya.singh_cs.aiml19@gla.ac.in::14615906-38f6-423b-82b9-07880c70c105" providerId="AD" clId="Web-{CC7241CF-529C-446E-A99C-02767D74A567}" dt="2022-01-04T09:32:00.403" v="262"/>
          <ac:spMkLst>
            <pc:docMk/>
            <pc:sldMk cId="467682091" sldId="270"/>
            <ac:spMk id="20" creationId="{ABE6F9A3-300E-47F5-B41C-C8C5E758DE7C}"/>
          </ac:spMkLst>
        </pc:spChg>
        <pc:spChg chg="add">
          <ac:chgData name="Aditya Pratap Singh" userId="S::aditya.singh_cs.aiml19@gla.ac.in::14615906-38f6-423b-82b9-07880c70c105" providerId="AD" clId="Web-{CC7241CF-529C-446E-A99C-02767D74A567}" dt="2022-01-04T09:32:00.403" v="262"/>
          <ac:spMkLst>
            <pc:docMk/>
            <pc:sldMk cId="467682091" sldId="270"/>
            <ac:spMk id="22" creationId="{61B4701B-39FE-43B8-86AA-D6B8789C2207}"/>
          </ac:spMkLst>
        </pc:spChg>
        <pc:spChg chg="add">
          <ac:chgData name="Aditya Pratap Singh" userId="S::aditya.singh_cs.aiml19@gla.ac.in::14615906-38f6-423b-82b9-07880c70c105" providerId="AD" clId="Web-{CC7241CF-529C-446E-A99C-02767D74A567}" dt="2022-01-04T09:32:00.403" v="262"/>
          <ac:spMkLst>
            <pc:docMk/>
            <pc:sldMk cId="467682091" sldId="270"/>
            <ac:spMk id="24" creationId="{E9A7EF13-49FA-4355-971A-34B065F35022}"/>
          </ac:spMkLst>
        </pc:spChg>
        <pc:spChg chg="add">
          <ac:chgData name="Aditya Pratap Singh" userId="S::aditya.singh_cs.aiml19@gla.ac.in::14615906-38f6-423b-82b9-07880c70c105" providerId="AD" clId="Web-{CC7241CF-529C-446E-A99C-02767D74A567}" dt="2022-01-04T09:32:00.403" v="262"/>
          <ac:spMkLst>
            <pc:docMk/>
            <pc:sldMk cId="467682091" sldId="270"/>
            <ac:spMk id="26" creationId="{92CF3C3E-0F7B-4F0C-8EBD-BDD38E9C66F5}"/>
          </ac:spMkLst>
        </pc:spChg>
        <pc:graphicFrameChg chg="add modGraphic">
          <ac:chgData name="Aditya Pratap Singh" userId="S::aditya.singh_cs.aiml19@gla.ac.in::14615906-38f6-423b-82b9-07880c70c105" providerId="AD" clId="Web-{CC7241CF-529C-446E-A99C-02767D74A567}" dt="2022-01-04T09:32:26.154" v="266" actId="20577"/>
          <ac:graphicFrameMkLst>
            <pc:docMk/>
            <pc:sldMk cId="467682091" sldId="270"/>
            <ac:graphicFrameMk id="16" creationId="{D2E45992-D95A-435B-8853-60A7DECE8C20}"/>
          </ac:graphicFrameMkLst>
        </pc:graphicFrameChg>
      </pc:sldChg>
      <pc:sldChg chg="addSp delSp modSp mod setBg setClrOvrMap">
        <pc:chgData name="Aditya Pratap Singh" userId="S::aditya.singh_cs.aiml19@gla.ac.in::14615906-38f6-423b-82b9-07880c70c105" providerId="AD" clId="Web-{CC7241CF-529C-446E-A99C-02767D74A567}" dt="2022-01-04T09:30:15.666" v="239" actId="20577"/>
        <pc:sldMkLst>
          <pc:docMk/>
          <pc:sldMk cId="847981669" sldId="271"/>
        </pc:sldMkLst>
        <pc:spChg chg="mod">
          <ac:chgData name="Aditya Pratap Singh" userId="S::aditya.singh_cs.aiml19@gla.ac.in::14615906-38f6-423b-82b9-07880c70c105" providerId="AD" clId="Web-{CC7241CF-529C-446E-A99C-02767D74A567}" dt="2022-01-04T09:29:30.540" v="223"/>
          <ac:spMkLst>
            <pc:docMk/>
            <pc:sldMk cId="847981669" sldId="271"/>
            <ac:spMk id="2" creationId="{3B58313A-2B79-4CE5-9BA2-9BE5FD61E7C3}"/>
          </ac:spMkLst>
        </pc:spChg>
        <pc:spChg chg="mod">
          <ac:chgData name="Aditya Pratap Singh" userId="S::aditya.singh_cs.aiml19@gla.ac.in::14615906-38f6-423b-82b9-07880c70c105" providerId="AD" clId="Web-{CC7241CF-529C-446E-A99C-02767D74A567}" dt="2022-01-04T09:30:15.666" v="239" actId="20577"/>
          <ac:spMkLst>
            <pc:docMk/>
            <pc:sldMk cId="847981669" sldId="271"/>
            <ac:spMk id="3" creationId="{0DDDB6E0-A8F3-4430-BFBE-6BE8EFCA4707}"/>
          </ac:spMkLst>
        </pc:spChg>
        <pc:spChg chg="del">
          <ac:chgData name="Aditya Pratap Singh" userId="S::aditya.singh_cs.aiml19@gla.ac.in::14615906-38f6-423b-82b9-07880c70c105" providerId="AD" clId="Web-{CC7241CF-529C-446E-A99C-02767D74A567}" dt="2022-01-04T09:29:30.540" v="223"/>
          <ac:spMkLst>
            <pc:docMk/>
            <pc:sldMk cId="847981669" sldId="271"/>
            <ac:spMk id="8" creationId="{052BEFF1-896C-45B1-B02C-96A6A1BC389A}"/>
          </ac:spMkLst>
        </pc:spChg>
        <pc:spChg chg="del">
          <ac:chgData name="Aditya Pratap Singh" userId="S::aditya.singh_cs.aiml19@gla.ac.in::14615906-38f6-423b-82b9-07880c70c105" providerId="AD" clId="Web-{CC7241CF-529C-446E-A99C-02767D74A567}" dt="2022-01-04T09:29:30.540" v="223"/>
          <ac:spMkLst>
            <pc:docMk/>
            <pc:sldMk cId="847981669" sldId="271"/>
            <ac:spMk id="10" creationId="{BB237A14-61B1-4C00-A670-5D8D68A8668E}"/>
          </ac:spMkLst>
        </pc:spChg>
        <pc:spChg chg="del">
          <ac:chgData name="Aditya Pratap Singh" userId="S::aditya.singh_cs.aiml19@gla.ac.in::14615906-38f6-423b-82b9-07880c70c105" providerId="AD" clId="Web-{CC7241CF-529C-446E-A99C-02767D74A567}" dt="2022-01-04T09:29:30.540" v="223"/>
          <ac:spMkLst>
            <pc:docMk/>
            <pc:sldMk cId="847981669" sldId="271"/>
            <ac:spMk id="12" creationId="{8598F259-6F54-47A3-8D13-1603D786A328}"/>
          </ac:spMkLst>
        </pc:spChg>
        <pc:spChg chg="del">
          <ac:chgData name="Aditya Pratap Singh" userId="S::aditya.singh_cs.aiml19@gla.ac.in::14615906-38f6-423b-82b9-07880c70c105" providerId="AD" clId="Web-{CC7241CF-529C-446E-A99C-02767D74A567}" dt="2022-01-04T09:29:30.540" v="223"/>
          <ac:spMkLst>
            <pc:docMk/>
            <pc:sldMk cId="847981669" sldId="271"/>
            <ac:spMk id="14" creationId="{0BA768A8-4FED-4ED8-9E46-6BE72188ECD2}"/>
          </ac:spMkLst>
        </pc:spChg>
        <pc:spChg chg="add">
          <ac:chgData name="Aditya Pratap Singh" userId="S::aditya.singh_cs.aiml19@gla.ac.in::14615906-38f6-423b-82b9-07880c70c105" providerId="AD" clId="Web-{CC7241CF-529C-446E-A99C-02767D74A567}" dt="2022-01-04T09:29:30.540" v="223"/>
          <ac:spMkLst>
            <pc:docMk/>
            <pc:sldMk cId="847981669" sldId="271"/>
            <ac:spMk id="19" creationId="{923E8915-D2AA-4327-A45A-972C3CA9574B}"/>
          </ac:spMkLst>
        </pc:spChg>
        <pc:spChg chg="add">
          <ac:chgData name="Aditya Pratap Singh" userId="S::aditya.singh_cs.aiml19@gla.ac.in::14615906-38f6-423b-82b9-07880c70c105" providerId="AD" clId="Web-{CC7241CF-529C-446E-A99C-02767D74A567}" dt="2022-01-04T09:29:30.540" v="223"/>
          <ac:spMkLst>
            <pc:docMk/>
            <pc:sldMk cId="847981669" sldId="271"/>
            <ac:spMk id="21" creationId="{8302FC3C-9804-4950-B721-5FD704BA6065}"/>
          </ac:spMkLst>
        </pc:spChg>
        <pc:spChg chg="add">
          <ac:chgData name="Aditya Pratap Singh" userId="S::aditya.singh_cs.aiml19@gla.ac.in::14615906-38f6-423b-82b9-07880c70c105" providerId="AD" clId="Web-{CC7241CF-529C-446E-A99C-02767D74A567}" dt="2022-01-04T09:29:30.540" v="223"/>
          <ac:spMkLst>
            <pc:docMk/>
            <pc:sldMk cId="847981669" sldId="271"/>
            <ac:spMk id="27" creationId="{F3798573-F27B-47EB-8EA4-7EE34954C2D6}"/>
          </ac:spMkLst>
        </pc:spChg>
        <pc:picChg chg="add">
          <ac:chgData name="Aditya Pratap Singh" userId="S::aditya.singh_cs.aiml19@gla.ac.in::14615906-38f6-423b-82b9-07880c70c105" providerId="AD" clId="Web-{CC7241CF-529C-446E-A99C-02767D74A567}" dt="2022-01-04T09:29:30.540" v="223"/>
          <ac:picMkLst>
            <pc:docMk/>
            <pc:sldMk cId="847981669" sldId="271"/>
            <ac:picMk id="25" creationId="{3BC6EBB2-9BDC-4075-BA6B-43A9FBF9C86C}"/>
          </ac:picMkLst>
        </pc:picChg>
        <pc:cxnChg chg="add">
          <ac:chgData name="Aditya Pratap Singh" userId="S::aditya.singh_cs.aiml19@gla.ac.in::14615906-38f6-423b-82b9-07880c70c105" providerId="AD" clId="Web-{CC7241CF-529C-446E-A99C-02767D74A567}" dt="2022-01-04T09:29:30.540" v="223"/>
          <ac:cxnSpMkLst>
            <pc:docMk/>
            <pc:sldMk cId="847981669" sldId="271"/>
            <ac:cxnSpMk id="23" creationId="{6B9695BD-ECF6-49CA-8877-8C493193C65D}"/>
          </ac:cxnSpMkLst>
        </pc:cxnChg>
      </pc:sldChg>
      <pc:sldChg chg="modSp">
        <pc:chgData name="Aditya Pratap Singh" userId="S::aditya.singh_cs.aiml19@gla.ac.in::14615906-38f6-423b-82b9-07880c70c105" providerId="AD" clId="Web-{CC7241CF-529C-446E-A99C-02767D74A567}" dt="2022-01-04T09:34:36.345" v="303" actId="1076"/>
        <pc:sldMkLst>
          <pc:docMk/>
          <pc:sldMk cId="1478557086" sldId="277"/>
        </pc:sldMkLst>
        <pc:spChg chg="mod">
          <ac:chgData name="Aditya Pratap Singh" userId="S::aditya.singh_cs.aiml19@gla.ac.in::14615906-38f6-423b-82b9-07880c70c105" providerId="AD" clId="Web-{CC7241CF-529C-446E-A99C-02767D74A567}" dt="2022-01-04T09:34:36.345" v="303" actId="1076"/>
          <ac:spMkLst>
            <pc:docMk/>
            <pc:sldMk cId="1478557086" sldId="277"/>
            <ac:spMk id="3" creationId="{00000000-0000-0000-0000-000000000000}"/>
          </ac:spMkLst>
        </pc:spChg>
      </pc:sldChg>
      <pc:sldChg chg="modSp new">
        <pc:chgData name="Aditya Pratap Singh" userId="S::aditya.singh_cs.aiml19@gla.ac.in::14615906-38f6-423b-82b9-07880c70c105" providerId="AD" clId="Web-{CC7241CF-529C-446E-A99C-02767D74A567}" dt="2022-01-04T09:12:07.904" v="152" actId="20577"/>
        <pc:sldMkLst>
          <pc:docMk/>
          <pc:sldMk cId="1379441475" sldId="286"/>
        </pc:sldMkLst>
        <pc:spChg chg="mod">
          <ac:chgData name="Aditya Pratap Singh" userId="S::aditya.singh_cs.aiml19@gla.ac.in::14615906-38f6-423b-82b9-07880c70c105" providerId="AD" clId="Web-{CC7241CF-529C-446E-A99C-02767D74A567}" dt="2022-01-04T09:10:42.152" v="97" actId="20577"/>
          <ac:spMkLst>
            <pc:docMk/>
            <pc:sldMk cId="1379441475" sldId="286"/>
            <ac:spMk id="2" creationId="{447A3941-4CC4-4291-9480-4DDB1CC54399}"/>
          </ac:spMkLst>
        </pc:spChg>
        <pc:spChg chg="mod">
          <ac:chgData name="Aditya Pratap Singh" userId="S::aditya.singh_cs.aiml19@gla.ac.in::14615906-38f6-423b-82b9-07880c70c105" providerId="AD" clId="Web-{CC7241CF-529C-446E-A99C-02767D74A567}" dt="2022-01-04T09:12:07.904" v="152" actId="20577"/>
          <ac:spMkLst>
            <pc:docMk/>
            <pc:sldMk cId="1379441475" sldId="286"/>
            <ac:spMk id="3" creationId="{952B3C33-043C-4EDF-99BA-0A582D6A811A}"/>
          </ac:spMkLst>
        </pc:spChg>
      </pc:sldChg>
      <pc:sldChg chg="modSp new del">
        <pc:chgData name="Aditya Pratap Singh" userId="S::aditya.singh_cs.aiml19@gla.ac.in::14615906-38f6-423b-82b9-07880c70c105" providerId="AD" clId="Web-{CC7241CF-529C-446E-A99C-02767D74A567}" dt="2022-01-04T09:10:12.745" v="94"/>
        <pc:sldMkLst>
          <pc:docMk/>
          <pc:sldMk cId="3893659830" sldId="286"/>
        </pc:sldMkLst>
        <pc:spChg chg="mod">
          <ac:chgData name="Aditya Pratap Singh" userId="S::aditya.singh_cs.aiml19@gla.ac.in::14615906-38f6-423b-82b9-07880c70c105" providerId="AD" clId="Web-{CC7241CF-529C-446E-A99C-02767D74A567}" dt="2022-01-04T09:09:38.994" v="93" actId="20577"/>
          <ac:spMkLst>
            <pc:docMk/>
            <pc:sldMk cId="3893659830" sldId="286"/>
            <ac:spMk id="2" creationId="{1ED719FC-6A1A-4365-84AC-6CE9E89B3E6F}"/>
          </ac:spMkLst>
        </pc:spChg>
      </pc:sldChg>
    </pc:docChg>
  </pc:docChgLst>
  <pc:docChgLst>
    <pc:chgData name="Aditya Pratap Singh" userId="S::aditya.singh_cs.aiml19@gla.ac.in::14615906-38f6-423b-82b9-07880c70c105" providerId="AD" clId="Web-{B2272B04-19B1-BDFB-072A-CEA0FE8955A2}"/>
    <pc:docChg chg="addSld delSld modSld addMainMaster delMainMaster">
      <pc:chgData name="Aditya Pratap Singh" userId="S::aditya.singh_cs.aiml19@gla.ac.in::14615906-38f6-423b-82b9-07880c70c105" providerId="AD" clId="Web-{B2272B04-19B1-BDFB-072A-CEA0FE8955A2}" dt="2021-12-29T07:32:00.405" v="87"/>
      <pc:docMkLst>
        <pc:docMk/>
      </pc:docMkLst>
      <pc:sldChg chg="modSp">
        <pc:chgData name="Aditya Pratap Singh" userId="S::aditya.singh_cs.aiml19@gla.ac.in::14615906-38f6-423b-82b9-07880c70c105" providerId="AD" clId="Web-{B2272B04-19B1-BDFB-072A-CEA0FE8955A2}" dt="2021-12-29T07:20:26.290" v="17" actId="1076"/>
        <pc:sldMkLst>
          <pc:docMk/>
          <pc:sldMk cId="35486428" sldId="258"/>
        </pc:sldMkLst>
        <pc:spChg chg="mod">
          <ac:chgData name="Aditya Pratap Singh" userId="S::aditya.singh_cs.aiml19@gla.ac.in::14615906-38f6-423b-82b9-07880c70c105" providerId="AD" clId="Web-{B2272B04-19B1-BDFB-072A-CEA0FE8955A2}" dt="2021-12-29T07:20:26.290" v="17" actId="1076"/>
          <ac:spMkLst>
            <pc:docMk/>
            <pc:sldMk cId="35486428" sldId="258"/>
            <ac:spMk id="3" creationId="{47FD8D7E-D285-487C-B258-8039882521F4}"/>
          </ac:spMkLst>
        </pc:spChg>
      </pc:sldChg>
      <pc:sldChg chg="modSp">
        <pc:chgData name="Aditya Pratap Singh" userId="S::aditya.singh_cs.aiml19@gla.ac.in::14615906-38f6-423b-82b9-07880c70c105" providerId="AD" clId="Web-{B2272B04-19B1-BDFB-072A-CEA0FE8955A2}" dt="2021-12-29T07:22:08.231" v="25" actId="20577"/>
        <pc:sldMkLst>
          <pc:docMk/>
          <pc:sldMk cId="4204198411" sldId="261"/>
        </pc:sldMkLst>
        <pc:spChg chg="mod">
          <ac:chgData name="Aditya Pratap Singh" userId="S::aditya.singh_cs.aiml19@gla.ac.in::14615906-38f6-423b-82b9-07880c70c105" providerId="AD" clId="Web-{B2272B04-19B1-BDFB-072A-CEA0FE8955A2}" dt="2021-12-29T07:22:08.231" v="25" actId="20577"/>
          <ac:spMkLst>
            <pc:docMk/>
            <pc:sldMk cId="4204198411" sldId="261"/>
            <ac:spMk id="2" creationId="{00000000-0000-0000-0000-000000000000}"/>
          </ac:spMkLst>
        </pc:spChg>
      </pc:sldChg>
      <pc:sldChg chg="modSp">
        <pc:chgData name="Aditya Pratap Singh" userId="S::aditya.singh_cs.aiml19@gla.ac.in::14615906-38f6-423b-82b9-07880c70c105" providerId="AD" clId="Web-{B2272B04-19B1-BDFB-072A-CEA0FE8955A2}" dt="2021-12-29T07:14:53.670" v="6" actId="1076"/>
        <pc:sldMkLst>
          <pc:docMk/>
          <pc:sldMk cId="33928145" sldId="262"/>
        </pc:sldMkLst>
        <pc:spChg chg="mod">
          <ac:chgData name="Aditya Pratap Singh" userId="S::aditya.singh_cs.aiml19@gla.ac.in::14615906-38f6-423b-82b9-07880c70c105" providerId="AD" clId="Web-{B2272B04-19B1-BDFB-072A-CEA0FE8955A2}" dt="2021-12-29T07:14:18.779" v="1" actId="14100"/>
          <ac:spMkLst>
            <pc:docMk/>
            <pc:sldMk cId="33928145" sldId="262"/>
            <ac:spMk id="2" creationId="{00000000-0000-0000-0000-000000000000}"/>
          </ac:spMkLst>
        </pc:spChg>
        <pc:spChg chg="mod">
          <ac:chgData name="Aditya Pratap Singh" userId="S::aditya.singh_cs.aiml19@gla.ac.in::14615906-38f6-423b-82b9-07880c70c105" providerId="AD" clId="Web-{B2272B04-19B1-BDFB-072A-CEA0FE8955A2}" dt="2021-12-29T07:14:53.670" v="6" actId="1076"/>
          <ac:spMkLst>
            <pc:docMk/>
            <pc:sldMk cId="33928145" sldId="262"/>
            <ac:spMk id="3" creationId="{00000000-0000-0000-0000-000000000000}"/>
          </ac:spMkLst>
        </pc:spChg>
        <pc:picChg chg="mod">
          <ac:chgData name="Aditya Pratap Singh" userId="S::aditya.singh_cs.aiml19@gla.ac.in::14615906-38f6-423b-82b9-07880c70c105" providerId="AD" clId="Web-{B2272B04-19B1-BDFB-072A-CEA0FE8955A2}" dt="2021-12-29T07:14:34.529" v="4" actId="1076"/>
          <ac:picMkLst>
            <pc:docMk/>
            <pc:sldMk cId="33928145" sldId="262"/>
            <ac:picMk id="4" creationId="{00000000-0000-0000-0000-000000000000}"/>
          </ac:picMkLst>
        </pc:picChg>
      </pc:sldChg>
      <pc:sldChg chg="modSp">
        <pc:chgData name="Aditya Pratap Singh" userId="S::aditya.singh_cs.aiml19@gla.ac.in::14615906-38f6-423b-82b9-07880c70c105" providerId="AD" clId="Web-{B2272B04-19B1-BDFB-072A-CEA0FE8955A2}" dt="2021-12-29T07:15:19.874" v="10" actId="20577"/>
        <pc:sldMkLst>
          <pc:docMk/>
          <pc:sldMk cId="4274074732" sldId="272"/>
        </pc:sldMkLst>
        <pc:spChg chg="mod">
          <ac:chgData name="Aditya Pratap Singh" userId="S::aditya.singh_cs.aiml19@gla.ac.in::14615906-38f6-423b-82b9-07880c70c105" providerId="AD" clId="Web-{B2272B04-19B1-BDFB-072A-CEA0FE8955A2}" dt="2021-12-29T07:15:19.874" v="10" actId="20577"/>
          <ac:spMkLst>
            <pc:docMk/>
            <pc:sldMk cId="4274074732" sldId="272"/>
            <ac:spMk id="3" creationId="{A02235FC-894E-42DD-BB97-942C20FAF573}"/>
          </ac:spMkLst>
        </pc:spChg>
      </pc:sldChg>
      <pc:sldChg chg="new del">
        <pc:chgData name="Aditya Pratap Singh" userId="S::aditya.singh_cs.aiml19@gla.ac.in::14615906-38f6-423b-82b9-07880c70c105" providerId="AD" clId="Web-{B2272B04-19B1-BDFB-072A-CEA0FE8955A2}" dt="2021-12-29T07:26:42.833" v="30"/>
        <pc:sldMkLst>
          <pc:docMk/>
          <pc:sldMk cId="3072006844" sldId="273"/>
        </pc:sldMkLst>
      </pc:sldChg>
      <pc:sldChg chg="new del">
        <pc:chgData name="Aditya Pratap Singh" userId="S::aditya.singh_cs.aiml19@gla.ac.in::14615906-38f6-423b-82b9-07880c70c105" providerId="AD" clId="Web-{B2272B04-19B1-BDFB-072A-CEA0FE8955A2}" dt="2021-12-29T07:24:39.579" v="27"/>
        <pc:sldMkLst>
          <pc:docMk/>
          <pc:sldMk cId="3578705391" sldId="273"/>
        </pc:sldMkLst>
      </pc:sldChg>
      <pc:sldChg chg="addSp modSp add mod setBg modClrScheme setClrOvrMap chgLayout">
        <pc:chgData name="Aditya Pratap Singh" userId="S::aditya.singh_cs.aiml19@gla.ac.in::14615906-38f6-423b-82b9-07880c70c105" providerId="AD" clId="Web-{B2272B04-19B1-BDFB-072A-CEA0FE8955A2}" dt="2021-12-29T07:28:03.820" v="43"/>
        <pc:sldMkLst>
          <pc:docMk/>
          <pc:sldMk cId="1660062958" sldId="274"/>
        </pc:sldMkLst>
        <pc:spChg chg="mod ord">
          <ac:chgData name="Aditya Pratap Singh" userId="S::aditya.singh_cs.aiml19@gla.ac.in::14615906-38f6-423b-82b9-07880c70c105" providerId="AD" clId="Web-{B2272B04-19B1-BDFB-072A-CEA0FE8955A2}" dt="2021-12-29T07:28:03.820" v="43"/>
          <ac:spMkLst>
            <pc:docMk/>
            <pc:sldMk cId="1660062958" sldId="274"/>
            <ac:spMk id="3" creationId="{00000000-0000-0000-0000-000000000000}"/>
          </ac:spMkLst>
        </pc:spChg>
        <pc:spChg chg="add">
          <ac:chgData name="Aditya Pratap Singh" userId="S::aditya.singh_cs.aiml19@gla.ac.in::14615906-38f6-423b-82b9-07880c70c105" providerId="AD" clId="Web-{B2272B04-19B1-BDFB-072A-CEA0FE8955A2}" dt="2021-12-29T07:28:03.820" v="43"/>
          <ac:spMkLst>
            <pc:docMk/>
            <pc:sldMk cId="1660062958" sldId="274"/>
            <ac:spMk id="9" creationId="{5F3FC718-FDE3-4EF7-921E-A5F374EAF824}"/>
          </ac:spMkLst>
        </pc:spChg>
        <pc:spChg chg="add">
          <ac:chgData name="Aditya Pratap Singh" userId="S::aditya.singh_cs.aiml19@gla.ac.in::14615906-38f6-423b-82b9-07880c70c105" providerId="AD" clId="Web-{B2272B04-19B1-BDFB-072A-CEA0FE8955A2}" dt="2021-12-29T07:28:03.820" v="43"/>
          <ac:spMkLst>
            <pc:docMk/>
            <pc:sldMk cId="1660062958" sldId="274"/>
            <ac:spMk id="11" creationId="{FAA0F719-3DC8-4F08-AD8F-5A845658CB9D}"/>
          </ac:spMkLst>
        </pc:spChg>
        <pc:spChg chg="add">
          <ac:chgData name="Aditya Pratap Singh" userId="S::aditya.singh_cs.aiml19@gla.ac.in::14615906-38f6-423b-82b9-07880c70c105" providerId="AD" clId="Web-{B2272B04-19B1-BDFB-072A-CEA0FE8955A2}" dt="2021-12-29T07:28:03.820" v="43"/>
          <ac:spMkLst>
            <pc:docMk/>
            <pc:sldMk cId="1660062958" sldId="274"/>
            <ac:spMk id="13" creationId="{7DCB61BE-FA0F-4EFB-BE0E-268BAD8E30D6}"/>
          </ac:spMkLst>
        </pc:spChg>
        <pc:spChg chg="add">
          <ac:chgData name="Aditya Pratap Singh" userId="S::aditya.singh_cs.aiml19@gla.ac.in::14615906-38f6-423b-82b9-07880c70c105" providerId="AD" clId="Web-{B2272B04-19B1-BDFB-072A-CEA0FE8955A2}" dt="2021-12-29T07:28:03.820" v="43"/>
          <ac:spMkLst>
            <pc:docMk/>
            <pc:sldMk cId="1660062958" sldId="274"/>
            <ac:spMk id="15" creationId="{A4B31EAA-7423-46F7-9B90-4AB2B09C35C4}"/>
          </ac:spMkLst>
        </pc:spChg>
        <pc:picChg chg="mod">
          <ac:chgData name="Aditya Pratap Singh" userId="S::aditya.singh_cs.aiml19@gla.ac.in::14615906-38f6-423b-82b9-07880c70c105" providerId="AD" clId="Web-{B2272B04-19B1-BDFB-072A-CEA0FE8955A2}" dt="2021-12-29T07:28:03.820" v="43"/>
          <ac:picMkLst>
            <pc:docMk/>
            <pc:sldMk cId="1660062958" sldId="274"/>
            <ac:picMk id="4" creationId="{00000000-0000-0000-0000-000000000000}"/>
          </ac:picMkLst>
        </pc:picChg>
      </pc:sldChg>
      <pc:sldChg chg="modSp add mod modClrScheme chgLayout">
        <pc:chgData name="Aditya Pratap Singh" userId="S::aditya.singh_cs.aiml19@gla.ac.in::14615906-38f6-423b-82b9-07880c70c105" providerId="AD" clId="Web-{B2272B04-19B1-BDFB-072A-CEA0FE8955A2}" dt="2021-12-29T07:27:48.804" v="42"/>
        <pc:sldMkLst>
          <pc:docMk/>
          <pc:sldMk cId="334567514" sldId="275"/>
        </pc:sldMkLst>
        <pc:spChg chg="mod ord">
          <ac:chgData name="Aditya Pratap Singh" userId="S::aditya.singh_cs.aiml19@gla.ac.in::14615906-38f6-423b-82b9-07880c70c105" providerId="AD" clId="Web-{B2272B04-19B1-BDFB-072A-CEA0FE8955A2}" dt="2021-12-29T07:27:48.804" v="42"/>
          <ac:spMkLst>
            <pc:docMk/>
            <pc:sldMk cId="334567514" sldId="275"/>
            <ac:spMk id="3" creationId="{00000000-0000-0000-0000-000000000000}"/>
          </ac:spMkLst>
        </pc:spChg>
      </pc:sldChg>
      <pc:sldChg chg="modSp add mod setBg modClrScheme chgLayout">
        <pc:chgData name="Aditya Pratap Singh" userId="S::aditya.singh_cs.aiml19@gla.ac.in::14615906-38f6-423b-82b9-07880c70c105" providerId="AD" clId="Web-{B2272B04-19B1-BDFB-072A-CEA0FE8955A2}" dt="2021-12-29T07:28:22.195" v="45"/>
        <pc:sldMkLst>
          <pc:docMk/>
          <pc:sldMk cId="1527922810" sldId="276"/>
        </pc:sldMkLst>
        <pc:spChg chg="mod ord">
          <ac:chgData name="Aditya Pratap Singh" userId="S::aditya.singh_cs.aiml19@gla.ac.in::14615906-38f6-423b-82b9-07880c70c105" providerId="AD" clId="Web-{B2272B04-19B1-BDFB-072A-CEA0FE8955A2}" dt="2021-12-29T07:28:22.195" v="45"/>
          <ac:spMkLst>
            <pc:docMk/>
            <pc:sldMk cId="1527922810" sldId="276"/>
            <ac:spMk id="3" creationId="{00000000-0000-0000-0000-000000000000}"/>
          </ac:spMkLst>
        </pc:spChg>
        <pc:picChg chg="mod">
          <ac:chgData name="Aditya Pratap Singh" userId="S::aditya.singh_cs.aiml19@gla.ac.in::14615906-38f6-423b-82b9-07880c70c105" providerId="AD" clId="Web-{B2272B04-19B1-BDFB-072A-CEA0FE8955A2}" dt="2021-12-29T07:28:22.195" v="45"/>
          <ac:picMkLst>
            <pc:docMk/>
            <pc:sldMk cId="1527922810" sldId="276"/>
            <ac:picMk id="5" creationId="{00000000-0000-0000-0000-000000000000}"/>
          </ac:picMkLst>
        </pc:picChg>
      </pc:sldChg>
      <pc:sldChg chg="addSp delSp modSp add mod setBg modClrScheme chgLayout">
        <pc:chgData name="Aditya Pratap Singh" userId="S::aditya.singh_cs.aiml19@gla.ac.in::14615906-38f6-423b-82b9-07880c70c105" providerId="AD" clId="Web-{B2272B04-19B1-BDFB-072A-CEA0FE8955A2}" dt="2021-12-29T07:29:17.291" v="62" actId="1076"/>
        <pc:sldMkLst>
          <pc:docMk/>
          <pc:sldMk cId="1478557086" sldId="277"/>
        </pc:sldMkLst>
        <pc:spChg chg="del mod ord">
          <ac:chgData name="Aditya Pratap Singh" userId="S::aditya.singh_cs.aiml19@gla.ac.in::14615906-38f6-423b-82b9-07880c70c105" providerId="AD" clId="Web-{B2272B04-19B1-BDFB-072A-CEA0FE8955A2}" dt="2021-12-29T07:28:40.571" v="47"/>
          <ac:spMkLst>
            <pc:docMk/>
            <pc:sldMk cId="1478557086" sldId="277"/>
            <ac:spMk id="2" creationId="{00000000-0000-0000-0000-000000000000}"/>
          </ac:spMkLst>
        </pc:spChg>
        <pc:spChg chg="mod ord">
          <ac:chgData name="Aditya Pratap Singh" userId="S::aditya.singh_cs.aiml19@gla.ac.in::14615906-38f6-423b-82b9-07880c70c105" providerId="AD" clId="Web-{B2272B04-19B1-BDFB-072A-CEA0FE8955A2}" dt="2021-12-29T07:29:17.291" v="62" actId="1076"/>
          <ac:spMkLst>
            <pc:docMk/>
            <pc:sldMk cId="1478557086" sldId="277"/>
            <ac:spMk id="3" creationId="{00000000-0000-0000-0000-000000000000}"/>
          </ac:spMkLst>
        </pc:spChg>
        <pc:picChg chg="add">
          <ac:chgData name="Aditya Pratap Singh" userId="S::aditya.singh_cs.aiml19@gla.ac.in::14615906-38f6-423b-82b9-07880c70c105" providerId="AD" clId="Web-{B2272B04-19B1-BDFB-072A-CEA0FE8955A2}" dt="2021-12-29T07:29:01.274" v="59"/>
          <ac:picMkLst>
            <pc:docMk/>
            <pc:sldMk cId="1478557086" sldId="277"/>
            <ac:picMk id="5" creationId="{E92BF868-0868-4CBE-8CE8-A1DA8A957759}"/>
          </ac:picMkLst>
        </pc:picChg>
      </pc:sldChg>
      <pc:sldChg chg="addSp modSp add mod setBg modClrScheme setClrOvrMap chgLayout">
        <pc:chgData name="Aditya Pratap Singh" userId="S::aditya.singh_cs.aiml19@gla.ac.in::14615906-38f6-423b-82b9-07880c70c105" providerId="AD" clId="Web-{B2272B04-19B1-BDFB-072A-CEA0FE8955A2}" dt="2021-12-29T07:30:28.637" v="71" actId="20577"/>
        <pc:sldMkLst>
          <pc:docMk/>
          <pc:sldMk cId="1526925079" sldId="278"/>
        </pc:sldMkLst>
        <pc:spChg chg="mod ord">
          <ac:chgData name="Aditya Pratap Singh" userId="S::aditya.singh_cs.aiml19@gla.ac.in::14615906-38f6-423b-82b9-07880c70c105" providerId="AD" clId="Web-{B2272B04-19B1-BDFB-072A-CEA0FE8955A2}" dt="2021-12-29T07:30:28.637" v="71" actId="20577"/>
          <ac:spMkLst>
            <pc:docMk/>
            <pc:sldMk cId="1526925079" sldId="278"/>
            <ac:spMk id="3" creationId="{00000000-0000-0000-0000-000000000000}"/>
          </ac:spMkLst>
        </pc:spChg>
        <pc:spChg chg="add">
          <ac:chgData name="Aditya Pratap Singh" userId="S::aditya.singh_cs.aiml19@gla.ac.in::14615906-38f6-423b-82b9-07880c70c105" providerId="AD" clId="Web-{B2272B04-19B1-BDFB-072A-CEA0FE8955A2}" dt="2021-12-29T07:29:47.760" v="68"/>
          <ac:spMkLst>
            <pc:docMk/>
            <pc:sldMk cId="1526925079" sldId="278"/>
            <ac:spMk id="11" creationId="{757B325C-3E35-45CF-9D07-3BCB281F3B9C}"/>
          </ac:spMkLst>
        </pc:spChg>
        <pc:spChg chg="add">
          <ac:chgData name="Aditya Pratap Singh" userId="S::aditya.singh_cs.aiml19@gla.ac.in::14615906-38f6-423b-82b9-07880c70c105" providerId="AD" clId="Web-{B2272B04-19B1-BDFB-072A-CEA0FE8955A2}" dt="2021-12-29T07:29:47.760" v="68"/>
          <ac:spMkLst>
            <pc:docMk/>
            <pc:sldMk cId="1526925079" sldId="278"/>
            <ac:spMk id="13" creationId="{C24BEC42-AFF3-40D1-93A2-A27A42E1E23C}"/>
          </ac:spMkLst>
        </pc:spChg>
        <pc:spChg chg="add">
          <ac:chgData name="Aditya Pratap Singh" userId="S::aditya.singh_cs.aiml19@gla.ac.in::14615906-38f6-423b-82b9-07880c70c105" providerId="AD" clId="Web-{B2272B04-19B1-BDFB-072A-CEA0FE8955A2}" dt="2021-12-29T07:29:47.760" v="68"/>
          <ac:spMkLst>
            <pc:docMk/>
            <pc:sldMk cId="1526925079" sldId="278"/>
            <ac:spMk id="15" creationId="{608F427C-1EC9-4280-9367-F2B3AA063E82}"/>
          </ac:spMkLst>
        </pc:spChg>
        <pc:spChg chg="add">
          <ac:chgData name="Aditya Pratap Singh" userId="S::aditya.singh_cs.aiml19@gla.ac.in::14615906-38f6-423b-82b9-07880c70c105" providerId="AD" clId="Web-{B2272B04-19B1-BDFB-072A-CEA0FE8955A2}" dt="2021-12-29T07:29:47.760" v="68"/>
          <ac:spMkLst>
            <pc:docMk/>
            <pc:sldMk cId="1526925079" sldId="278"/>
            <ac:spMk id="17" creationId="{F98810A7-E114-447A-A7D6-69B27CFB5650}"/>
          </ac:spMkLst>
        </pc:spChg>
        <pc:picChg chg="mod">
          <ac:chgData name="Aditya Pratap Singh" userId="S::aditya.singh_cs.aiml19@gla.ac.in::14615906-38f6-423b-82b9-07880c70c105" providerId="AD" clId="Web-{B2272B04-19B1-BDFB-072A-CEA0FE8955A2}" dt="2021-12-29T07:29:47.760" v="68"/>
          <ac:picMkLst>
            <pc:docMk/>
            <pc:sldMk cId="1526925079" sldId="278"/>
            <ac:picMk id="6" creationId="{00000000-0000-0000-0000-000000000000}"/>
          </ac:picMkLst>
        </pc:picChg>
      </pc:sldChg>
      <pc:sldChg chg="modSp add mod modClrScheme chgLayout">
        <pc:chgData name="Aditya Pratap Singh" userId="S::aditya.singh_cs.aiml19@gla.ac.in::14615906-38f6-423b-82b9-07880c70c105" providerId="AD" clId="Web-{B2272B04-19B1-BDFB-072A-CEA0FE8955A2}" dt="2021-12-29T07:30:46.418" v="74" actId="1076"/>
        <pc:sldMkLst>
          <pc:docMk/>
          <pc:sldMk cId="3592186036" sldId="279"/>
        </pc:sldMkLst>
        <pc:spChg chg="mod ord">
          <ac:chgData name="Aditya Pratap Singh" userId="S::aditya.singh_cs.aiml19@gla.ac.in::14615906-38f6-423b-82b9-07880c70c105" providerId="AD" clId="Web-{B2272B04-19B1-BDFB-072A-CEA0FE8955A2}" dt="2021-12-29T07:27:48.804" v="42"/>
          <ac:spMkLst>
            <pc:docMk/>
            <pc:sldMk cId="3592186036" sldId="279"/>
            <ac:spMk id="2" creationId="{00000000-0000-0000-0000-000000000000}"/>
          </ac:spMkLst>
        </pc:spChg>
        <pc:spChg chg="mod ord">
          <ac:chgData name="Aditya Pratap Singh" userId="S::aditya.singh_cs.aiml19@gla.ac.in::14615906-38f6-423b-82b9-07880c70c105" providerId="AD" clId="Web-{B2272B04-19B1-BDFB-072A-CEA0FE8955A2}" dt="2021-12-29T07:30:43.543" v="73" actId="1076"/>
          <ac:spMkLst>
            <pc:docMk/>
            <pc:sldMk cId="3592186036" sldId="279"/>
            <ac:spMk id="3" creationId="{00000000-0000-0000-0000-000000000000}"/>
          </ac:spMkLst>
        </pc:spChg>
        <pc:picChg chg="mod">
          <ac:chgData name="Aditya Pratap Singh" userId="S::aditya.singh_cs.aiml19@gla.ac.in::14615906-38f6-423b-82b9-07880c70c105" providerId="AD" clId="Web-{B2272B04-19B1-BDFB-072A-CEA0FE8955A2}" dt="2021-12-29T07:30:46.418" v="74" actId="1076"/>
          <ac:picMkLst>
            <pc:docMk/>
            <pc:sldMk cId="3592186036" sldId="279"/>
            <ac:picMk id="5" creationId="{00000000-0000-0000-0000-000000000000}"/>
          </ac:picMkLst>
        </pc:picChg>
      </pc:sldChg>
      <pc:sldChg chg="modSp add mod modClrScheme chgLayout">
        <pc:chgData name="Aditya Pratap Singh" userId="S::aditya.singh_cs.aiml19@gla.ac.in::14615906-38f6-423b-82b9-07880c70c105" providerId="AD" clId="Web-{B2272B04-19B1-BDFB-072A-CEA0FE8955A2}" dt="2021-12-29T07:27:48.804" v="42"/>
        <pc:sldMkLst>
          <pc:docMk/>
          <pc:sldMk cId="2586926754" sldId="280"/>
        </pc:sldMkLst>
        <pc:spChg chg="mod ord">
          <ac:chgData name="Aditya Pratap Singh" userId="S::aditya.singh_cs.aiml19@gla.ac.in::14615906-38f6-423b-82b9-07880c70c105" providerId="AD" clId="Web-{B2272B04-19B1-BDFB-072A-CEA0FE8955A2}" dt="2021-12-29T07:27:48.804" v="42"/>
          <ac:spMkLst>
            <pc:docMk/>
            <pc:sldMk cId="2586926754" sldId="280"/>
            <ac:spMk id="2" creationId="{00000000-0000-0000-0000-000000000000}"/>
          </ac:spMkLst>
        </pc:spChg>
      </pc:sldChg>
      <pc:sldChg chg="addSp modSp add mod setBg modClrScheme setClrOvrMap chgLayout">
        <pc:chgData name="Aditya Pratap Singh" userId="S::aditya.singh_cs.aiml19@gla.ac.in::14615906-38f6-423b-82b9-07880c70c105" providerId="AD" clId="Web-{B2272B04-19B1-BDFB-072A-CEA0FE8955A2}" dt="2021-12-29T07:31:01.091" v="76" actId="1076"/>
        <pc:sldMkLst>
          <pc:docMk/>
          <pc:sldMk cId="924573632" sldId="281"/>
        </pc:sldMkLst>
        <pc:spChg chg="mod ord">
          <ac:chgData name="Aditya Pratap Singh" userId="S::aditya.singh_cs.aiml19@gla.ac.in::14615906-38f6-423b-82b9-07880c70c105" providerId="AD" clId="Web-{B2272B04-19B1-BDFB-072A-CEA0FE8955A2}" dt="2021-12-29T07:31:01.091" v="76" actId="1076"/>
          <ac:spMkLst>
            <pc:docMk/>
            <pc:sldMk cId="924573632" sldId="281"/>
            <ac:spMk id="3" creationId="{00000000-0000-0000-0000-000000000000}"/>
          </ac:spMkLst>
        </pc:spChg>
        <pc:spChg chg="add">
          <ac:chgData name="Aditya Pratap Singh" userId="S::aditya.singh_cs.aiml19@gla.ac.in::14615906-38f6-423b-82b9-07880c70c105" providerId="AD" clId="Web-{B2272B04-19B1-BDFB-072A-CEA0FE8955A2}" dt="2021-12-29T07:30:56.778" v="75"/>
          <ac:spMkLst>
            <pc:docMk/>
            <pc:sldMk cId="924573632" sldId="281"/>
            <ac:spMk id="9" creationId="{49076D5E-68ED-4CD1-A04F-E7934EBFAAD9}"/>
          </ac:spMkLst>
        </pc:spChg>
        <pc:spChg chg="add">
          <ac:chgData name="Aditya Pratap Singh" userId="S::aditya.singh_cs.aiml19@gla.ac.in::14615906-38f6-423b-82b9-07880c70c105" providerId="AD" clId="Web-{B2272B04-19B1-BDFB-072A-CEA0FE8955A2}" dt="2021-12-29T07:30:56.778" v="75"/>
          <ac:spMkLst>
            <pc:docMk/>
            <pc:sldMk cId="924573632" sldId="281"/>
            <ac:spMk id="11" creationId="{21BE0A6B-EBF8-4301-B1AE-F6A1C4003E2A}"/>
          </ac:spMkLst>
        </pc:spChg>
        <pc:spChg chg="add">
          <ac:chgData name="Aditya Pratap Singh" userId="S::aditya.singh_cs.aiml19@gla.ac.in::14615906-38f6-423b-82b9-07880c70c105" providerId="AD" clId="Web-{B2272B04-19B1-BDFB-072A-CEA0FE8955A2}" dt="2021-12-29T07:30:56.778" v="75"/>
          <ac:spMkLst>
            <pc:docMk/>
            <pc:sldMk cId="924573632" sldId="281"/>
            <ac:spMk id="13" creationId="{03C06118-B3FE-4B51-80A1-B82C2E9FF970}"/>
          </ac:spMkLst>
        </pc:spChg>
        <pc:spChg chg="add">
          <ac:chgData name="Aditya Pratap Singh" userId="S::aditya.singh_cs.aiml19@gla.ac.in::14615906-38f6-423b-82b9-07880c70c105" providerId="AD" clId="Web-{B2272B04-19B1-BDFB-072A-CEA0FE8955A2}" dt="2021-12-29T07:30:56.778" v="75"/>
          <ac:spMkLst>
            <pc:docMk/>
            <pc:sldMk cId="924573632" sldId="281"/>
            <ac:spMk id="15" creationId="{172BE3F8-96D6-4535-9AE4-694DC4F5B13F}"/>
          </ac:spMkLst>
        </pc:spChg>
        <pc:picChg chg="mod">
          <ac:chgData name="Aditya Pratap Singh" userId="S::aditya.singh_cs.aiml19@gla.ac.in::14615906-38f6-423b-82b9-07880c70c105" providerId="AD" clId="Web-{B2272B04-19B1-BDFB-072A-CEA0FE8955A2}" dt="2021-12-29T07:30:56.778" v="75"/>
          <ac:picMkLst>
            <pc:docMk/>
            <pc:sldMk cId="924573632" sldId="281"/>
            <ac:picMk id="4" creationId="{00000000-0000-0000-0000-000000000000}"/>
          </ac:picMkLst>
        </pc:picChg>
      </pc:sldChg>
      <pc:sldChg chg="modSp add mod modClrScheme chgLayout">
        <pc:chgData name="Aditya Pratap Singh" userId="S::aditya.singh_cs.aiml19@gla.ac.in::14615906-38f6-423b-82b9-07880c70c105" providerId="AD" clId="Web-{B2272B04-19B1-BDFB-072A-CEA0FE8955A2}" dt="2021-12-29T07:27:48.804" v="42"/>
        <pc:sldMkLst>
          <pc:docMk/>
          <pc:sldMk cId="4224741223" sldId="282"/>
        </pc:sldMkLst>
        <pc:spChg chg="mod ord">
          <ac:chgData name="Aditya Pratap Singh" userId="S::aditya.singh_cs.aiml19@gla.ac.in::14615906-38f6-423b-82b9-07880c70c105" providerId="AD" clId="Web-{B2272B04-19B1-BDFB-072A-CEA0FE8955A2}" dt="2021-12-29T07:27:48.804" v="42"/>
          <ac:spMkLst>
            <pc:docMk/>
            <pc:sldMk cId="4224741223" sldId="282"/>
            <ac:spMk id="2" creationId="{00000000-0000-0000-0000-000000000000}"/>
          </ac:spMkLst>
        </pc:spChg>
        <pc:picChg chg="mod ord">
          <ac:chgData name="Aditya Pratap Singh" userId="S::aditya.singh_cs.aiml19@gla.ac.in::14615906-38f6-423b-82b9-07880c70c105" providerId="AD" clId="Web-{B2272B04-19B1-BDFB-072A-CEA0FE8955A2}" dt="2021-12-29T07:27:48.804" v="42"/>
          <ac:picMkLst>
            <pc:docMk/>
            <pc:sldMk cId="4224741223" sldId="282"/>
            <ac:picMk id="4" creationId="{00000000-0000-0000-0000-000000000000}"/>
          </ac:picMkLst>
        </pc:picChg>
      </pc:sldChg>
      <pc:sldChg chg="addSp modSp add mod setBg modClrScheme setClrOvrMap chgLayout">
        <pc:chgData name="Aditya Pratap Singh" userId="S::aditya.singh_cs.aiml19@gla.ac.in::14615906-38f6-423b-82b9-07880c70c105" providerId="AD" clId="Web-{B2272B04-19B1-BDFB-072A-CEA0FE8955A2}" dt="2021-12-29T07:31:21.310" v="79" actId="20577"/>
        <pc:sldMkLst>
          <pc:docMk/>
          <pc:sldMk cId="3771661142" sldId="283"/>
        </pc:sldMkLst>
        <pc:spChg chg="mod ord">
          <ac:chgData name="Aditya Pratap Singh" userId="S::aditya.singh_cs.aiml19@gla.ac.in::14615906-38f6-423b-82b9-07880c70c105" providerId="AD" clId="Web-{B2272B04-19B1-BDFB-072A-CEA0FE8955A2}" dt="2021-12-29T07:31:09.232" v="77"/>
          <ac:spMkLst>
            <pc:docMk/>
            <pc:sldMk cId="3771661142" sldId="283"/>
            <ac:spMk id="2" creationId="{00000000-0000-0000-0000-000000000000}"/>
          </ac:spMkLst>
        </pc:spChg>
        <pc:spChg chg="mod">
          <ac:chgData name="Aditya Pratap Singh" userId="S::aditya.singh_cs.aiml19@gla.ac.in::14615906-38f6-423b-82b9-07880c70c105" providerId="AD" clId="Web-{B2272B04-19B1-BDFB-072A-CEA0FE8955A2}" dt="2021-12-29T07:31:21.310" v="79" actId="20577"/>
          <ac:spMkLst>
            <pc:docMk/>
            <pc:sldMk cId="3771661142" sldId="283"/>
            <ac:spMk id="5" creationId="{00000000-0000-0000-0000-000000000000}"/>
          </ac:spMkLst>
        </pc:spChg>
        <pc:spChg chg="add">
          <ac:chgData name="Aditya Pratap Singh" userId="S::aditya.singh_cs.aiml19@gla.ac.in::14615906-38f6-423b-82b9-07880c70c105" providerId="AD" clId="Web-{B2272B04-19B1-BDFB-072A-CEA0FE8955A2}" dt="2021-12-29T07:31:09.232" v="77"/>
          <ac:spMkLst>
            <pc:docMk/>
            <pc:sldMk cId="3771661142" sldId="283"/>
            <ac:spMk id="10" creationId="{5F3FC718-FDE3-4EF7-921E-A5F374EAF824}"/>
          </ac:spMkLst>
        </pc:spChg>
        <pc:spChg chg="add">
          <ac:chgData name="Aditya Pratap Singh" userId="S::aditya.singh_cs.aiml19@gla.ac.in::14615906-38f6-423b-82b9-07880c70c105" providerId="AD" clId="Web-{B2272B04-19B1-BDFB-072A-CEA0FE8955A2}" dt="2021-12-29T07:31:09.232" v="77"/>
          <ac:spMkLst>
            <pc:docMk/>
            <pc:sldMk cId="3771661142" sldId="283"/>
            <ac:spMk id="12" creationId="{FAA0F719-3DC8-4F08-AD8F-5A845658CB9D}"/>
          </ac:spMkLst>
        </pc:spChg>
        <pc:spChg chg="add">
          <ac:chgData name="Aditya Pratap Singh" userId="S::aditya.singh_cs.aiml19@gla.ac.in::14615906-38f6-423b-82b9-07880c70c105" providerId="AD" clId="Web-{B2272B04-19B1-BDFB-072A-CEA0FE8955A2}" dt="2021-12-29T07:31:09.232" v="77"/>
          <ac:spMkLst>
            <pc:docMk/>
            <pc:sldMk cId="3771661142" sldId="283"/>
            <ac:spMk id="14" creationId="{7DCB61BE-FA0F-4EFB-BE0E-268BAD8E30D6}"/>
          </ac:spMkLst>
        </pc:spChg>
        <pc:spChg chg="add">
          <ac:chgData name="Aditya Pratap Singh" userId="S::aditya.singh_cs.aiml19@gla.ac.in::14615906-38f6-423b-82b9-07880c70c105" providerId="AD" clId="Web-{B2272B04-19B1-BDFB-072A-CEA0FE8955A2}" dt="2021-12-29T07:31:09.232" v="77"/>
          <ac:spMkLst>
            <pc:docMk/>
            <pc:sldMk cId="3771661142" sldId="283"/>
            <ac:spMk id="16" creationId="{A4B31EAA-7423-46F7-9B90-4AB2B09C35C4}"/>
          </ac:spMkLst>
        </pc:spChg>
        <pc:picChg chg="mod ord">
          <ac:chgData name="Aditya Pratap Singh" userId="S::aditya.singh_cs.aiml19@gla.ac.in::14615906-38f6-423b-82b9-07880c70c105" providerId="AD" clId="Web-{B2272B04-19B1-BDFB-072A-CEA0FE8955A2}" dt="2021-12-29T07:31:09.232" v="77"/>
          <ac:picMkLst>
            <pc:docMk/>
            <pc:sldMk cId="3771661142" sldId="283"/>
            <ac:picMk id="4" creationId="{00000000-0000-0000-0000-000000000000}"/>
          </ac:picMkLst>
        </pc:picChg>
      </pc:sldChg>
      <pc:sldChg chg="modSp add mod modClrScheme chgLayout">
        <pc:chgData name="Aditya Pratap Singh" userId="S::aditya.singh_cs.aiml19@gla.ac.in::14615906-38f6-423b-82b9-07880c70c105" providerId="AD" clId="Web-{B2272B04-19B1-BDFB-072A-CEA0FE8955A2}" dt="2021-12-29T07:27:48.804" v="42"/>
        <pc:sldMkLst>
          <pc:docMk/>
          <pc:sldMk cId="918077902" sldId="284"/>
        </pc:sldMkLst>
        <pc:spChg chg="mod ord">
          <ac:chgData name="Aditya Pratap Singh" userId="S::aditya.singh_cs.aiml19@gla.ac.in::14615906-38f6-423b-82b9-07880c70c105" providerId="AD" clId="Web-{B2272B04-19B1-BDFB-072A-CEA0FE8955A2}" dt="2021-12-29T07:27:48.804" v="42"/>
          <ac:spMkLst>
            <pc:docMk/>
            <pc:sldMk cId="918077902" sldId="284"/>
            <ac:spMk id="2" creationId="{00000000-0000-0000-0000-000000000000}"/>
          </ac:spMkLst>
        </pc:spChg>
      </pc:sldChg>
      <pc:sldChg chg="addSp delSp modSp new mod setBg setClrOvrMap">
        <pc:chgData name="Aditya Pratap Singh" userId="S::aditya.singh_cs.aiml19@gla.ac.in::14615906-38f6-423b-82b9-07880c70c105" providerId="AD" clId="Web-{B2272B04-19B1-BDFB-072A-CEA0FE8955A2}" dt="2021-12-29T07:32:00.405" v="87"/>
        <pc:sldMkLst>
          <pc:docMk/>
          <pc:sldMk cId="662930429" sldId="285"/>
        </pc:sldMkLst>
        <pc:spChg chg="mod">
          <ac:chgData name="Aditya Pratap Singh" userId="S::aditya.singh_cs.aiml19@gla.ac.in::14615906-38f6-423b-82b9-07880c70c105" providerId="AD" clId="Web-{B2272B04-19B1-BDFB-072A-CEA0FE8955A2}" dt="2021-12-29T07:32:00.405" v="87"/>
          <ac:spMkLst>
            <pc:docMk/>
            <pc:sldMk cId="662930429" sldId="285"/>
            <ac:spMk id="2" creationId="{92749A2B-59B0-480D-BE43-4EC8F5A552AC}"/>
          </ac:spMkLst>
        </pc:spChg>
        <pc:spChg chg="del">
          <ac:chgData name="Aditya Pratap Singh" userId="S::aditya.singh_cs.aiml19@gla.ac.in::14615906-38f6-423b-82b9-07880c70c105" providerId="AD" clId="Web-{B2272B04-19B1-BDFB-072A-CEA0FE8955A2}" dt="2021-12-29T07:31:49.264" v="81"/>
          <ac:spMkLst>
            <pc:docMk/>
            <pc:sldMk cId="662930429" sldId="285"/>
            <ac:spMk id="3" creationId="{3FEAF480-CE6B-443C-8F25-1CBA0A469652}"/>
          </ac:spMkLst>
        </pc:spChg>
        <pc:spChg chg="add">
          <ac:chgData name="Aditya Pratap Singh" userId="S::aditya.singh_cs.aiml19@gla.ac.in::14615906-38f6-423b-82b9-07880c70c105" providerId="AD" clId="Web-{B2272B04-19B1-BDFB-072A-CEA0FE8955A2}" dt="2021-12-29T07:32:00.405" v="87"/>
          <ac:spMkLst>
            <pc:docMk/>
            <pc:sldMk cId="662930429" sldId="285"/>
            <ac:spMk id="13" creationId="{4AC0CD9D-7610-4620-93B4-798CCD9AB581}"/>
          </ac:spMkLst>
        </pc:spChg>
        <pc:spChg chg="add">
          <ac:chgData name="Aditya Pratap Singh" userId="S::aditya.singh_cs.aiml19@gla.ac.in::14615906-38f6-423b-82b9-07880c70c105" providerId="AD" clId="Web-{B2272B04-19B1-BDFB-072A-CEA0FE8955A2}" dt="2021-12-29T07:32:00.405" v="87"/>
          <ac:spMkLst>
            <pc:docMk/>
            <pc:sldMk cId="662930429" sldId="285"/>
            <ac:spMk id="19" creationId="{DE4D62F9-188E-4530-84C2-24BDEE4BEB82}"/>
          </ac:spMkLst>
        </pc:spChg>
        <pc:spChg chg="add">
          <ac:chgData name="Aditya Pratap Singh" userId="S::aditya.singh_cs.aiml19@gla.ac.in::14615906-38f6-423b-82b9-07880c70c105" providerId="AD" clId="Web-{B2272B04-19B1-BDFB-072A-CEA0FE8955A2}" dt="2021-12-29T07:32:00.405" v="87"/>
          <ac:spMkLst>
            <pc:docMk/>
            <pc:sldMk cId="662930429" sldId="285"/>
            <ac:spMk id="21" creationId="{C6A81905-F480-46A4-BC10-215D24EA1AE6}"/>
          </ac:spMkLst>
        </pc:spChg>
        <pc:spChg chg="add">
          <ac:chgData name="Aditya Pratap Singh" userId="S::aditya.singh_cs.aiml19@gla.ac.in::14615906-38f6-423b-82b9-07880c70c105" providerId="AD" clId="Web-{B2272B04-19B1-BDFB-072A-CEA0FE8955A2}" dt="2021-12-29T07:32:00.405" v="87"/>
          <ac:spMkLst>
            <pc:docMk/>
            <pc:sldMk cId="662930429" sldId="285"/>
            <ac:spMk id="23" creationId="{36FD4D9D-3784-41E8-8405-A42B72F51331}"/>
          </ac:spMkLst>
        </pc:spChg>
        <pc:spChg chg="add">
          <ac:chgData name="Aditya Pratap Singh" userId="S::aditya.singh_cs.aiml19@gla.ac.in::14615906-38f6-423b-82b9-07880c70c105" providerId="AD" clId="Web-{B2272B04-19B1-BDFB-072A-CEA0FE8955A2}" dt="2021-12-29T07:32:00.405" v="87"/>
          <ac:spMkLst>
            <pc:docMk/>
            <pc:sldMk cId="662930429" sldId="285"/>
            <ac:spMk id="25" creationId="{09811DF6-66E4-43D5-B564-3151796531ED}"/>
          </ac:spMkLst>
        </pc:spChg>
        <pc:spChg chg="add">
          <ac:chgData name="Aditya Pratap Singh" userId="S::aditya.singh_cs.aiml19@gla.ac.in::14615906-38f6-423b-82b9-07880c70c105" providerId="AD" clId="Web-{B2272B04-19B1-BDFB-072A-CEA0FE8955A2}" dt="2021-12-29T07:32:00.405" v="87"/>
          <ac:spMkLst>
            <pc:docMk/>
            <pc:sldMk cId="662930429" sldId="285"/>
            <ac:spMk id="27" creationId="{60817A52-B891-4228-A61E-0C0A57632DDA}"/>
          </ac:spMkLst>
        </pc:spChg>
        <pc:picChg chg="add">
          <ac:chgData name="Aditya Pratap Singh" userId="S::aditya.singh_cs.aiml19@gla.ac.in::14615906-38f6-423b-82b9-07880c70c105" providerId="AD" clId="Web-{B2272B04-19B1-BDFB-072A-CEA0FE8955A2}" dt="2021-12-29T07:32:00.405" v="87"/>
          <ac:picMkLst>
            <pc:docMk/>
            <pc:sldMk cId="662930429" sldId="285"/>
            <ac:picMk id="6" creationId="{16879920-1BAF-488D-A425-0BF9E0DDEF7F}"/>
          </ac:picMkLst>
        </pc:picChg>
        <pc:picChg chg="add">
          <ac:chgData name="Aditya Pratap Singh" userId="S::aditya.singh_cs.aiml19@gla.ac.in::14615906-38f6-423b-82b9-07880c70c105" providerId="AD" clId="Web-{B2272B04-19B1-BDFB-072A-CEA0FE8955A2}" dt="2021-12-29T07:32:00.405" v="87"/>
          <ac:picMkLst>
            <pc:docMk/>
            <pc:sldMk cId="662930429" sldId="285"/>
            <ac:picMk id="9" creationId="{41B68C77-138E-4BF7-A276-BD0C78A4219F}"/>
          </ac:picMkLst>
        </pc:picChg>
        <pc:picChg chg="add">
          <ac:chgData name="Aditya Pratap Singh" userId="S::aditya.singh_cs.aiml19@gla.ac.in::14615906-38f6-423b-82b9-07880c70c105" providerId="AD" clId="Web-{B2272B04-19B1-BDFB-072A-CEA0FE8955A2}" dt="2021-12-29T07:32:00.405" v="87"/>
          <ac:picMkLst>
            <pc:docMk/>
            <pc:sldMk cId="662930429" sldId="285"/>
            <ac:picMk id="11" creationId="{7C268552-D473-46ED-B1B8-422042C4DEF1}"/>
          </ac:picMkLst>
        </pc:picChg>
        <pc:picChg chg="add">
          <ac:chgData name="Aditya Pratap Singh" userId="S::aditya.singh_cs.aiml19@gla.ac.in::14615906-38f6-423b-82b9-07880c70c105" providerId="AD" clId="Web-{B2272B04-19B1-BDFB-072A-CEA0FE8955A2}" dt="2021-12-29T07:32:00.405" v="87"/>
          <ac:picMkLst>
            <pc:docMk/>
            <pc:sldMk cId="662930429" sldId="285"/>
            <ac:picMk id="15" creationId="{B9238B3E-24AA-439A-B527-6C5DF6D72145}"/>
          </ac:picMkLst>
        </pc:picChg>
        <pc:picChg chg="add">
          <ac:chgData name="Aditya Pratap Singh" userId="S::aditya.singh_cs.aiml19@gla.ac.in::14615906-38f6-423b-82b9-07880c70c105" providerId="AD" clId="Web-{B2272B04-19B1-BDFB-072A-CEA0FE8955A2}" dt="2021-12-29T07:32:00.405" v="87"/>
          <ac:picMkLst>
            <pc:docMk/>
            <pc:sldMk cId="662930429" sldId="285"/>
            <ac:picMk id="17" creationId="{69F01145-BEA3-4CBF-AA21-10077B948CA8}"/>
          </ac:picMkLst>
        </pc:picChg>
      </pc:sldChg>
      <pc:sldMasterChg chg="add del addSldLayout delSldLayout">
        <pc:chgData name="Aditya Pratap Singh" userId="S::aditya.singh_cs.aiml19@gla.ac.in::14615906-38f6-423b-82b9-07880c70c105" providerId="AD" clId="Web-{B2272B04-19B1-BDFB-072A-CEA0FE8955A2}" dt="2021-12-29T07:27:48.804" v="42"/>
        <pc:sldMasterMkLst>
          <pc:docMk/>
          <pc:sldMasterMk cId="2687426180" sldId="2147483648"/>
        </pc:sldMasterMkLst>
        <pc:sldLayoutChg chg="add del">
          <pc:chgData name="Aditya Pratap Singh" userId="S::aditya.singh_cs.aiml19@gla.ac.in::14615906-38f6-423b-82b9-07880c70c105" providerId="AD" clId="Web-{B2272B04-19B1-BDFB-072A-CEA0FE8955A2}" dt="2021-12-29T07:27:48.804" v="42"/>
          <pc:sldLayoutMkLst>
            <pc:docMk/>
            <pc:sldMasterMk cId="2687426180" sldId="2147483648"/>
            <pc:sldLayoutMk cId="2327649045" sldId="2147483649"/>
          </pc:sldLayoutMkLst>
        </pc:sldLayoutChg>
        <pc:sldLayoutChg chg="add del">
          <pc:chgData name="Aditya Pratap Singh" userId="S::aditya.singh_cs.aiml19@gla.ac.in::14615906-38f6-423b-82b9-07880c70c105" providerId="AD" clId="Web-{B2272B04-19B1-BDFB-072A-CEA0FE8955A2}" dt="2021-12-29T07:27:48.804" v="42"/>
          <pc:sldLayoutMkLst>
            <pc:docMk/>
            <pc:sldMasterMk cId="2687426180" sldId="2147483648"/>
            <pc:sldLayoutMk cId="658237123" sldId="2147483650"/>
          </pc:sldLayoutMkLst>
        </pc:sldLayoutChg>
      </pc:sldMasterChg>
      <pc:sldMasterChg chg="addSldLayout modSldLayout">
        <pc:chgData name="Aditya Pratap Singh" userId="S::aditya.singh_cs.aiml19@gla.ac.in::14615906-38f6-423b-82b9-07880c70c105" providerId="AD" clId="Web-{B2272B04-19B1-BDFB-072A-CEA0FE8955A2}" dt="2021-12-29T07:27:48.804" v="42"/>
        <pc:sldMasterMkLst>
          <pc:docMk/>
          <pc:sldMasterMk cId="3880475680" sldId="2147483807"/>
        </pc:sldMasterMkLst>
        <pc:sldLayoutChg chg="add mod">
          <pc:chgData name="Aditya Pratap Singh" userId="S::aditya.singh_cs.aiml19@gla.ac.in::14615906-38f6-423b-82b9-07880c70c105" providerId="AD" clId="Web-{B2272B04-19B1-BDFB-072A-CEA0FE8955A2}" dt="2021-12-29T07:27:48.804" v="42"/>
          <pc:sldLayoutMkLst>
            <pc:docMk/>
            <pc:sldMasterMk cId="3880475680" sldId="2147483807"/>
            <pc:sldLayoutMk cId="3311062002" sldId="2147483828"/>
          </pc:sldLayoutMkLst>
        </pc:sldLayoutChg>
        <pc:sldLayoutChg chg="add mod replId">
          <pc:chgData name="Aditya Pratap Singh" userId="S::aditya.singh_cs.aiml19@gla.ac.in::14615906-38f6-423b-82b9-07880c70c105" providerId="AD" clId="Web-{B2272B04-19B1-BDFB-072A-CEA0FE8955A2}" dt="2021-12-29T07:27:48.804" v="42"/>
          <pc:sldLayoutMkLst>
            <pc:docMk/>
            <pc:sldMasterMk cId="3880475680" sldId="2147483807"/>
            <pc:sldLayoutMk cId="942169273" sldId="2147483829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0C8DD-3D79-4C13-82DC-410E3DCD9374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B58ED39-719F-4440-A1A1-2B270A18C8E5}">
      <dgm:prSet/>
      <dgm:spPr/>
      <dgm:t>
        <a:bodyPr/>
        <a:lstStyle/>
        <a:p>
          <a:r>
            <a:rPr lang="en-US" b="0" i="0"/>
            <a:t>Web Scraping is a technique to fetch data and information from websites.</a:t>
          </a:r>
          <a:endParaRPr lang="en-US"/>
        </a:p>
      </dgm:t>
    </dgm:pt>
    <dgm:pt modelId="{DDBC613F-452B-4E4C-AA29-FC2B89DEAEA7}" type="parTrans" cxnId="{C5AAB7C9-2FF6-4634-8837-F7649286EF4B}">
      <dgm:prSet/>
      <dgm:spPr/>
      <dgm:t>
        <a:bodyPr/>
        <a:lstStyle/>
        <a:p>
          <a:endParaRPr lang="en-US"/>
        </a:p>
      </dgm:t>
    </dgm:pt>
    <dgm:pt modelId="{9708E53A-E612-42C9-98AA-B569A2895044}" type="sibTrans" cxnId="{C5AAB7C9-2FF6-4634-8837-F7649286EF4B}">
      <dgm:prSet/>
      <dgm:spPr/>
      <dgm:t>
        <a:bodyPr/>
        <a:lstStyle/>
        <a:p>
          <a:endParaRPr lang="en-US"/>
        </a:p>
      </dgm:t>
    </dgm:pt>
    <dgm:pt modelId="{E17740F5-D432-4FDA-ACD0-DCDB76F6E74A}">
      <dgm:prSet/>
      <dgm:spPr/>
      <dgm:t>
        <a:bodyPr/>
        <a:lstStyle/>
        <a:p>
          <a:r>
            <a:rPr lang="en-US" b="0" i="0"/>
            <a:t>Everything you see on a webpage can be scraped.</a:t>
          </a:r>
          <a:endParaRPr lang="en-US"/>
        </a:p>
      </dgm:t>
    </dgm:pt>
    <dgm:pt modelId="{E94EE7A1-503A-4888-910F-F741DF25BBF5}" type="parTrans" cxnId="{BBCC693F-22A5-4A40-AFDF-278C482C3FE5}">
      <dgm:prSet/>
      <dgm:spPr/>
      <dgm:t>
        <a:bodyPr/>
        <a:lstStyle/>
        <a:p>
          <a:endParaRPr lang="en-US"/>
        </a:p>
      </dgm:t>
    </dgm:pt>
    <dgm:pt modelId="{C76C8D8A-5CA5-4727-B2B7-115D7EB3A386}" type="sibTrans" cxnId="{BBCC693F-22A5-4A40-AFDF-278C482C3FE5}">
      <dgm:prSet/>
      <dgm:spPr/>
      <dgm:t>
        <a:bodyPr/>
        <a:lstStyle/>
        <a:p>
          <a:endParaRPr lang="en-US"/>
        </a:p>
      </dgm:t>
    </dgm:pt>
    <dgm:pt modelId="{CE00D77B-CE9E-4F7F-A258-428C68B9852A}">
      <dgm:prSet/>
      <dgm:spPr/>
      <dgm:t>
        <a:bodyPr/>
        <a:lstStyle/>
        <a:p>
          <a:r>
            <a:rPr lang="en-US" b="0" i="0"/>
            <a:t>Can be done in most programming languages, we'll use Python.</a:t>
          </a:r>
          <a:endParaRPr lang="en-US"/>
        </a:p>
      </dgm:t>
    </dgm:pt>
    <dgm:pt modelId="{6809BF7D-2B37-43FE-ACC0-A5E3DC858ED3}" type="parTrans" cxnId="{9846F561-79D5-4881-A427-7B0233C7CBD1}">
      <dgm:prSet/>
      <dgm:spPr/>
      <dgm:t>
        <a:bodyPr/>
        <a:lstStyle/>
        <a:p>
          <a:endParaRPr lang="en-US"/>
        </a:p>
      </dgm:t>
    </dgm:pt>
    <dgm:pt modelId="{CC122DA0-1B61-4D2B-AA86-1C06CBA35E49}" type="sibTrans" cxnId="{9846F561-79D5-4881-A427-7B0233C7CBD1}">
      <dgm:prSet/>
      <dgm:spPr/>
      <dgm:t>
        <a:bodyPr/>
        <a:lstStyle/>
        <a:p>
          <a:endParaRPr lang="en-US"/>
        </a:p>
      </dgm:t>
    </dgm:pt>
    <dgm:pt modelId="{909FD557-9C5D-4BAE-9996-EEA4B0EA58B1}" type="pres">
      <dgm:prSet presAssocID="{2D20C8DD-3D79-4C13-82DC-410E3DCD9374}" presName="diagram" presStyleCnt="0">
        <dgm:presLayoutVars>
          <dgm:dir/>
          <dgm:resizeHandles val="exact"/>
        </dgm:presLayoutVars>
      </dgm:prSet>
      <dgm:spPr/>
    </dgm:pt>
    <dgm:pt modelId="{31886F54-9054-4BD8-B571-EAB6164B48E5}" type="pres">
      <dgm:prSet presAssocID="{6B58ED39-719F-4440-A1A1-2B270A18C8E5}" presName="node" presStyleLbl="node1" presStyleIdx="0" presStyleCnt="3">
        <dgm:presLayoutVars>
          <dgm:bulletEnabled val="1"/>
        </dgm:presLayoutVars>
      </dgm:prSet>
      <dgm:spPr/>
    </dgm:pt>
    <dgm:pt modelId="{0D440029-A5EF-4FBF-84D9-02487B629096}" type="pres">
      <dgm:prSet presAssocID="{9708E53A-E612-42C9-98AA-B569A2895044}" presName="sibTrans" presStyleLbl="sibTrans2D1" presStyleIdx="0" presStyleCnt="2"/>
      <dgm:spPr/>
    </dgm:pt>
    <dgm:pt modelId="{FE2A72DC-762C-4F58-98F8-DA6E7030264D}" type="pres">
      <dgm:prSet presAssocID="{9708E53A-E612-42C9-98AA-B569A2895044}" presName="connectorText" presStyleLbl="sibTrans2D1" presStyleIdx="0" presStyleCnt="2"/>
      <dgm:spPr/>
    </dgm:pt>
    <dgm:pt modelId="{84664889-86B7-4176-B24F-3B747EED845D}" type="pres">
      <dgm:prSet presAssocID="{E17740F5-D432-4FDA-ACD0-DCDB76F6E74A}" presName="node" presStyleLbl="node1" presStyleIdx="1" presStyleCnt="3">
        <dgm:presLayoutVars>
          <dgm:bulletEnabled val="1"/>
        </dgm:presLayoutVars>
      </dgm:prSet>
      <dgm:spPr/>
    </dgm:pt>
    <dgm:pt modelId="{BD787A52-271C-42F4-B282-FB44F8362D6F}" type="pres">
      <dgm:prSet presAssocID="{C76C8D8A-5CA5-4727-B2B7-115D7EB3A386}" presName="sibTrans" presStyleLbl="sibTrans2D1" presStyleIdx="1" presStyleCnt="2"/>
      <dgm:spPr/>
    </dgm:pt>
    <dgm:pt modelId="{C5107373-B742-4B69-96B3-BDA9B05A7850}" type="pres">
      <dgm:prSet presAssocID="{C76C8D8A-5CA5-4727-B2B7-115D7EB3A386}" presName="connectorText" presStyleLbl="sibTrans2D1" presStyleIdx="1" presStyleCnt="2"/>
      <dgm:spPr/>
    </dgm:pt>
    <dgm:pt modelId="{A66BAA3A-DE2C-4CE0-B72E-612C06D3C608}" type="pres">
      <dgm:prSet presAssocID="{CE00D77B-CE9E-4F7F-A258-428C68B9852A}" presName="node" presStyleLbl="node1" presStyleIdx="2" presStyleCnt="3">
        <dgm:presLayoutVars>
          <dgm:bulletEnabled val="1"/>
        </dgm:presLayoutVars>
      </dgm:prSet>
      <dgm:spPr/>
    </dgm:pt>
  </dgm:ptLst>
  <dgm:cxnLst>
    <dgm:cxn modelId="{60C12818-FB7B-4B1A-A93D-73606D0C5D2A}" type="presOf" srcId="{E17740F5-D432-4FDA-ACD0-DCDB76F6E74A}" destId="{84664889-86B7-4176-B24F-3B747EED845D}" srcOrd="0" destOrd="0" presId="urn:microsoft.com/office/officeart/2005/8/layout/process5"/>
    <dgm:cxn modelId="{CA9E923E-C74D-4884-8B93-1499D2A3112B}" type="presOf" srcId="{C76C8D8A-5CA5-4727-B2B7-115D7EB3A386}" destId="{BD787A52-271C-42F4-B282-FB44F8362D6F}" srcOrd="0" destOrd="0" presId="urn:microsoft.com/office/officeart/2005/8/layout/process5"/>
    <dgm:cxn modelId="{BBCC693F-22A5-4A40-AFDF-278C482C3FE5}" srcId="{2D20C8DD-3D79-4C13-82DC-410E3DCD9374}" destId="{E17740F5-D432-4FDA-ACD0-DCDB76F6E74A}" srcOrd="1" destOrd="0" parTransId="{E94EE7A1-503A-4888-910F-F741DF25BBF5}" sibTransId="{C76C8D8A-5CA5-4727-B2B7-115D7EB3A386}"/>
    <dgm:cxn modelId="{9846F561-79D5-4881-A427-7B0233C7CBD1}" srcId="{2D20C8DD-3D79-4C13-82DC-410E3DCD9374}" destId="{CE00D77B-CE9E-4F7F-A258-428C68B9852A}" srcOrd="2" destOrd="0" parTransId="{6809BF7D-2B37-43FE-ACC0-A5E3DC858ED3}" sibTransId="{CC122DA0-1B61-4D2B-AA86-1C06CBA35E49}"/>
    <dgm:cxn modelId="{C7CB404C-8C30-495F-A224-CC5100D366DE}" type="presOf" srcId="{9708E53A-E612-42C9-98AA-B569A2895044}" destId="{FE2A72DC-762C-4F58-98F8-DA6E7030264D}" srcOrd="1" destOrd="0" presId="urn:microsoft.com/office/officeart/2005/8/layout/process5"/>
    <dgm:cxn modelId="{940C23A1-67FC-4D20-B2C4-A5DFC28799E1}" type="presOf" srcId="{9708E53A-E612-42C9-98AA-B569A2895044}" destId="{0D440029-A5EF-4FBF-84D9-02487B629096}" srcOrd="0" destOrd="0" presId="urn:microsoft.com/office/officeart/2005/8/layout/process5"/>
    <dgm:cxn modelId="{20F9DDA7-2CA5-4E30-AFF4-A126D71C3B6F}" type="presOf" srcId="{2D20C8DD-3D79-4C13-82DC-410E3DCD9374}" destId="{909FD557-9C5D-4BAE-9996-EEA4B0EA58B1}" srcOrd="0" destOrd="0" presId="urn:microsoft.com/office/officeart/2005/8/layout/process5"/>
    <dgm:cxn modelId="{55F975B5-20B2-4B63-9EEB-42401EFF7844}" type="presOf" srcId="{CE00D77B-CE9E-4F7F-A258-428C68B9852A}" destId="{A66BAA3A-DE2C-4CE0-B72E-612C06D3C608}" srcOrd="0" destOrd="0" presId="urn:microsoft.com/office/officeart/2005/8/layout/process5"/>
    <dgm:cxn modelId="{BE8C24C1-85E9-41A9-9ADD-E5D2B79F36DA}" type="presOf" srcId="{C76C8D8A-5CA5-4727-B2B7-115D7EB3A386}" destId="{C5107373-B742-4B69-96B3-BDA9B05A7850}" srcOrd="1" destOrd="0" presId="urn:microsoft.com/office/officeart/2005/8/layout/process5"/>
    <dgm:cxn modelId="{C5AAB7C9-2FF6-4634-8837-F7649286EF4B}" srcId="{2D20C8DD-3D79-4C13-82DC-410E3DCD9374}" destId="{6B58ED39-719F-4440-A1A1-2B270A18C8E5}" srcOrd="0" destOrd="0" parTransId="{DDBC613F-452B-4E4C-AA29-FC2B89DEAEA7}" sibTransId="{9708E53A-E612-42C9-98AA-B569A2895044}"/>
    <dgm:cxn modelId="{861BA6E0-7230-4811-ABCF-BEA997C80326}" type="presOf" srcId="{6B58ED39-719F-4440-A1A1-2B270A18C8E5}" destId="{31886F54-9054-4BD8-B571-EAB6164B48E5}" srcOrd="0" destOrd="0" presId="urn:microsoft.com/office/officeart/2005/8/layout/process5"/>
    <dgm:cxn modelId="{D72975B9-4A0E-406A-BC68-5B762A21D6E7}" type="presParOf" srcId="{909FD557-9C5D-4BAE-9996-EEA4B0EA58B1}" destId="{31886F54-9054-4BD8-B571-EAB6164B48E5}" srcOrd="0" destOrd="0" presId="urn:microsoft.com/office/officeart/2005/8/layout/process5"/>
    <dgm:cxn modelId="{F0CCED0D-D5EE-4F66-A0FA-4713AA3E9111}" type="presParOf" srcId="{909FD557-9C5D-4BAE-9996-EEA4B0EA58B1}" destId="{0D440029-A5EF-4FBF-84D9-02487B629096}" srcOrd="1" destOrd="0" presId="urn:microsoft.com/office/officeart/2005/8/layout/process5"/>
    <dgm:cxn modelId="{80791AAD-9DA8-4C52-AD18-A489D4ACE981}" type="presParOf" srcId="{0D440029-A5EF-4FBF-84D9-02487B629096}" destId="{FE2A72DC-762C-4F58-98F8-DA6E7030264D}" srcOrd="0" destOrd="0" presId="urn:microsoft.com/office/officeart/2005/8/layout/process5"/>
    <dgm:cxn modelId="{C8E7E417-2353-4574-8110-54DEEBFC66B2}" type="presParOf" srcId="{909FD557-9C5D-4BAE-9996-EEA4B0EA58B1}" destId="{84664889-86B7-4176-B24F-3B747EED845D}" srcOrd="2" destOrd="0" presId="urn:microsoft.com/office/officeart/2005/8/layout/process5"/>
    <dgm:cxn modelId="{0CD70D2A-6A2B-4A4F-9F55-33C640EE0932}" type="presParOf" srcId="{909FD557-9C5D-4BAE-9996-EEA4B0EA58B1}" destId="{BD787A52-271C-42F4-B282-FB44F8362D6F}" srcOrd="3" destOrd="0" presId="urn:microsoft.com/office/officeart/2005/8/layout/process5"/>
    <dgm:cxn modelId="{1A7BABF4-8E7F-4000-A521-52541DCF062D}" type="presParOf" srcId="{BD787A52-271C-42F4-B282-FB44F8362D6F}" destId="{C5107373-B742-4B69-96B3-BDA9B05A7850}" srcOrd="0" destOrd="0" presId="urn:microsoft.com/office/officeart/2005/8/layout/process5"/>
    <dgm:cxn modelId="{769DB8F8-3397-46CA-80DD-5AE65C890441}" type="presParOf" srcId="{909FD557-9C5D-4BAE-9996-EEA4B0EA58B1}" destId="{A66BAA3A-DE2C-4CE0-B72E-612C06D3C608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351DBF-6FDB-49EB-B5BE-5D50E4ADC8B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4FA2D90-3C06-45A0-8569-ED1AF978EE09}">
      <dgm:prSet/>
      <dgm:spPr/>
      <dgm:t>
        <a:bodyPr/>
        <a:lstStyle/>
        <a:p>
          <a:r>
            <a:rPr lang="en-US" dirty="0"/>
            <a:t>Purpose of the project is to scrap data from flipcart mobile price list and store data in csv.</a:t>
          </a:r>
        </a:p>
      </dgm:t>
    </dgm:pt>
    <dgm:pt modelId="{8977F493-7426-4D10-9FAE-05D5076CF5FE}" type="parTrans" cxnId="{5FBBA409-0AF6-4E8D-A3C0-11517430E966}">
      <dgm:prSet/>
      <dgm:spPr/>
      <dgm:t>
        <a:bodyPr/>
        <a:lstStyle/>
        <a:p>
          <a:endParaRPr lang="en-US"/>
        </a:p>
      </dgm:t>
    </dgm:pt>
    <dgm:pt modelId="{BE75D743-3C7E-45E7-8C04-0C9A609A8E29}" type="sibTrans" cxnId="{5FBBA409-0AF6-4E8D-A3C0-11517430E966}">
      <dgm:prSet/>
      <dgm:spPr/>
      <dgm:t>
        <a:bodyPr/>
        <a:lstStyle/>
        <a:p>
          <a:endParaRPr lang="en-US"/>
        </a:p>
      </dgm:t>
    </dgm:pt>
    <dgm:pt modelId="{52B7E201-2AF8-4C4B-ADD6-64190FAB3815}">
      <dgm:prSet/>
      <dgm:spPr/>
      <dgm:t>
        <a:bodyPr/>
        <a:lstStyle/>
        <a:p>
          <a:r>
            <a:rPr lang="en-US" dirty="0"/>
            <a:t>The data would be used for sentiment analysis.</a:t>
          </a:r>
        </a:p>
      </dgm:t>
    </dgm:pt>
    <dgm:pt modelId="{8926D42B-0F7F-4C5E-B64A-93268B326871}" type="parTrans" cxnId="{93367E27-F1FF-4E36-B034-8C52DF244643}">
      <dgm:prSet/>
      <dgm:spPr/>
      <dgm:t>
        <a:bodyPr/>
        <a:lstStyle/>
        <a:p>
          <a:endParaRPr lang="en-US"/>
        </a:p>
      </dgm:t>
    </dgm:pt>
    <dgm:pt modelId="{1F7C2476-7234-48B3-9D00-79E683A8DDCF}" type="sibTrans" cxnId="{93367E27-F1FF-4E36-B034-8C52DF244643}">
      <dgm:prSet/>
      <dgm:spPr/>
      <dgm:t>
        <a:bodyPr/>
        <a:lstStyle/>
        <a:p>
          <a:endParaRPr lang="en-US"/>
        </a:p>
      </dgm:t>
    </dgm:pt>
    <dgm:pt modelId="{920FAC28-7043-4E44-B646-AAD0F4CE610D}" type="pres">
      <dgm:prSet presAssocID="{90351DBF-6FDB-49EB-B5BE-5D50E4ADC8B9}" presName="linear" presStyleCnt="0">
        <dgm:presLayoutVars>
          <dgm:animLvl val="lvl"/>
          <dgm:resizeHandles val="exact"/>
        </dgm:presLayoutVars>
      </dgm:prSet>
      <dgm:spPr/>
    </dgm:pt>
    <dgm:pt modelId="{933E3706-4354-46EB-AAC6-4E26A86B7188}" type="pres">
      <dgm:prSet presAssocID="{44FA2D90-3C06-45A0-8569-ED1AF978EE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D84710-57C2-4117-BAAB-F11E9F75A14D}" type="pres">
      <dgm:prSet presAssocID="{BE75D743-3C7E-45E7-8C04-0C9A609A8E29}" presName="spacer" presStyleCnt="0"/>
      <dgm:spPr/>
    </dgm:pt>
    <dgm:pt modelId="{243F018E-F641-44DB-8713-D0A307F364D7}" type="pres">
      <dgm:prSet presAssocID="{52B7E201-2AF8-4C4B-ADD6-64190FAB381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FBBA409-0AF6-4E8D-A3C0-11517430E966}" srcId="{90351DBF-6FDB-49EB-B5BE-5D50E4ADC8B9}" destId="{44FA2D90-3C06-45A0-8569-ED1AF978EE09}" srcOrd="0" destOrd="0" parTransId="{8977F493-7426-4D10-9FAE-05D5076CF5FE}" sibTransId="{BE75D743-3C7E-45E7-8C04-0C9A609A8E29}"/>
    <dgm:cxn modelId="{A6763B0B-07F1-48C8-AC26-FA64602AD66C}" type="presOf" srcId="{52B7E201-2AF8-4C4B-ADD6-64190FAB3815}" destId="{243F018E-F641-44DB-8713-D0A307F364D7}" srcOrd="0" destOrd="0" presId="urn:microsoft.com/office/officeart/2005/8/layout/vList2"/>
    <dgm:cxn modelId="{98976820-D869-41B1-B68D-8C0E2771D412}" type="presOf" srcId="{90351DBF-6FDB-49EB-B5BE-5D50E4ADC8B9}" destId="{920FAC28-7043-4E44-B646-AAD0F4CE610D}" srcOrd="0" destOrd="0" presId="urn:microsoft.com/office/officeart/2005/8/layout/vList2"/>
    <dgm:cxn modelId="{93367E27-F1FF-4E36-B034-8C52DF244643}" srcId="{90351DBF-6FDB-49EB-B5BE-5D50E4ADC8B9}" destId="{52B7E201-2AF8-4C4B-ADD6-64190FAB3815}" srcOrd="1" destOrd="0" parTransId="{8926D42B-0F7F-4C5E-B64A-93268B326871}" sibTransId="{1F7C2476-7234-48B3-9D00-79E683A8DDCF}"/>
    <dgm:cxn modelId="{505D077A-905E-47F0-AB65-4A2986771129}" type="presOf" srcId="{44FA2D90-3C06-45A0-8569-ED1AF978EE09}" destId="{933E3706-4354-46EB-AAC6-4E26A86B7188}" srcOrd="0" destOrd="0" presId="urn:microsoft.com/office/officeart/2005/8/layout/vList2"/>
    <dgm:cxn modelId="{6F31A09E-3D11-400A-A98A-95C9C52527FA}" type="presParOf" srcId="{920FAC28-7043-4E44-B646-AAD0F4CE610D}" destId="{933E3706-4354-46EB-AAC6-4E26A86B7188}" srcOrd="0" destOrd="0" presId="urn:microsoft.com/office/officeart/2005/8/layout/vList2"/>
    <dgm:cxn modelId="{59B1A907-C4E4-49E9-B277-FB7C7DC7DCD7}" type="presParOf" srcId="{920FAC28-7043-4E44-B646-AAD0F4CE610D}" destId="{C6D84710-57C2-4117-BAAB-F11E9F75A14D}" srcOrd="1" destOrd="0" presId="urn:microsoft.com/office/officeart/2005/8/layout/vList2"/>
    <dgm:cxn modelId="{4B9EC89E-974B-4AC1-AE3D-21A39B1C29CE}" type="presParOf" srcId="{920FAC28-7043-4E44-B646-AAD0F4CE610D}" destId="{243F018E-F641-44DB-8713-D0A307F364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889062-5A1B-4BC6-B6D2-314CB3C287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541413-0813-4343-B293-99A270AFB1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project is basically divided into two parts : </a:t>
          </a:r>
        </a:p>
      </dgm:t>
    </dgm:pt>
    <dgm:pt modelId="{78E038DE-2AA9-4C26-A3CA-A920D843C502}" type="parTrans" cxnId="{2CC46FE5-BC3D-456A-90CF-2A702687D191}">
      <dgm:prSet/>
      <dgm:spPr/>
      <dgm:t>
        <a:bodyPr/>
        <a:lstStyle/>
        <a:p>
          <a:endParaRPr lang="en-US"/>
        </a:p>
      </dgm:t>
    </dgm:pt>
    <dgm:pt modelId="{57B17E9A-1F44-478D-B9D5-D644988F31CE}" type="sibTrans" cxnId="{2CC46FE5-BC3D-456A-90CF-2A702687D191}">
      <dgm:prSet/>
      <dgm:spPr/>
      <dgm:t>
        <a:bodyPr/>
        <a:lstStyle/>
        <a:p>
          <a:endParaRPr lang="en-US"/>
        </a:p>
      </dgm:t>
    </dgm:pt>
    <dgm:pt modelId="{C46A8E56-71B8-4AED-9A4C-C82525740A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(a) Scraping data from website.</a:t>
          </a:r>
        </a:p>
      </dgm:t>
    </dgm:pt>
    <dgm:pt modelId="{BE599D84-2C13-44D1-ABCA-C6AE24F45C0E}" type="parTrans" cxnId="{305D63E9-ABB7-4B69-84CB-7B660F562CAE}">
      <dgm:prSet/>
      <dgm:spPr/>
      <dgm:t>
        <a:bodyPr/>
        <a:lstStyle/>
        <a:p>
          <a:endParaRPr lang="en-US"/>
        </a:p>
      </dgm:t>
    </dgm:pt>
    <dgm:pt modelId="{45A5B3A1-0E5D-42D0-BAE8-6546C51CCBA0}" type="sibTrans" cxnId="{305D63E9-ABB7-4B69-84CB-7B660F562CAE}">
      <dgm:prSet/>
      <dgm:spPr/>
      <dgm:t>
        <a:bodyPr/>
        <a:lstStyle/>
        <a:p>
          <a:endParaRPr lang="en-US"/>
        </a:p>
      </dgm:t>
    </dgm:pt>
    <dgm:pt modelId="{9A7B50FA-5998-429F-84B4-DC26BE3B8A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(b) With the help of data </a:t>
          </a:r>
          <a:r>
            <a:rPr lang="en-US">
              <a:latin typeface="Century Gothic" panose="020B0502020202020204"/>
            </a:rPr>
            <a:t>sentiment analysis based on rating.</a:t>
          </a:r>
          <a:endParaRPr lang="en-US"/>
        </a:p>
      </dgm:t>
    </dgm:pt>
    <dgm:pt modelId="{688001F8-4574-43C1-A760-883EFEC1F3E5}" type="parTrans" cxnId="{DFE9481B-AF50-48E1-AC11-25364E46464F}">
      <dgm:prSet/>
      <dgm:spPr/>
      <dgm:t>
        <a:bodyPr/>
        <a:lstStyle/>
        <a:p>
          <a:endParaRPr lang="en-US"/>
        </a:p>
      </dgm:t>
    </dgm:pt>
    <dgm:pt modelId="{39BB73FF-4EB8-4827-B13F-262E1A83D0FB}" type="sibTrans" cxnId="{DFE9481B-AF50-48E1-AC11-25364E46464F}">
      <dgm:prSet/>
      <dgm:spPr/>
      <dgm:t>
        <a:bodyPr/>
        <a:lstStyle/>
        <a:p>
          <a:endParaRPr lang="en-US"/>
        </a:p>
      </dgm:t>
    </dgm:pt>
    <dgm:pt modelId="{C69B3378-93A0-4627-964D-4D2643416029}" type="pres">
      <dgm:prSet presAssocID="{37889062-5A1B-4BC6-B6D2-314CB3C28766}" presName="root" presStyleCnt="0">
        <dgm:presLayoutVars>
          <dgm:dir/>
          <dgm:resizeHandles val="exact"/>
        </dgm:presLayoutVars>
      </dgm:prSet>
      <dgm:spPr/>
    </dgm:pt>
    <dgm:pt modelId="{23801048-600C-4E1B-9685-4DDB3C4368A1}" type="pres">
      <dgm:prSet presAssocID="{82541413-0813-4343-B293-99A270AFB1F8}" presName="compNode" presStyleCnt="0"/>
      <dgm:spPr/>
    </dgm:pt>
    <dgm:pt modelId="{AC3B55CC-90FF-405D-BB1B-64780F6C3DCA}" type="pres">
      <dgm:prSet presAssocID="{82541413-0813-4343-B293-99A270AFB1F8}" presName="bgRect" presStyleLbl="bgShp" presStyleIdx="0" presStyleCnt="3"/>
      <dgm:spPr/>
    </dgm:pt>
    <dgm:pt modelId="{17BCAB51-FA31-45CE-9913-FB706FFFC4BD}" type="pres">
      <dgm:prSet presAssocID="{82541413-0813-4343-B293-99A270AFB1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941AC3E-A10B-4E04-9003-C6A66CB8FD5E}" type="pres">
      <dgm:prSet presAssocID="{82541413-0813-4343-B293-99A270AFB1F8}" presName="spaceRect" presStyleCnt="0"/>
      <dgm:spPr/>
    </dgm:pt>
    <dgm:pt modelId="{DF05B5A2-1FA9-4D1D-9E0F-8F85FE9F70A2}" type="pres">
      <dgm:prSet presAssocID="{82541413-0813-4343-B293-99A270AFB1F8}" presName="parTx" presStyleLbl="revTx" presStyleIdx="0" presStyleCnt="3">
        <dgm:presLayoutVars>
          <dgm:chMax val="0"/>
          <dgm:chPref val="0"/>
        </dgm:presLayoutVars>
      </dgm:prSet>
      <dgm:spPr/>
    </dgm:pt>
    <dgm:pt modelId="{C464759F-3B0F-4BC8-AAD1-AFFEE7A8E24D}" type="pres">
      <dgm:prSet presAssocID="{57B17E9A-1F44-478D-B9D5-D644988F31CE}" presName="sibTrans" presStyleCnt="0"/>
      <dgm:spPr/>
    </dgm:pt>
    <dgm:pt modelId="{94BA4335-7595-4E9C-B577-5FA87A954C2A}" type="pres">
      <dgm:prSet presAssocID="{C46A8E56-71B8-4AED-9A4C-C82525740AA2}" presName="compNode" presStyleCnt="0"/>
      <dgm:spPr/>
    </dgm:pt>
    <dgm:pt modelId="{7819625A-3DA1-43DF-B0C5-2A9423B85C68}" type="pres">
      <dgm:prSet presAssocID="{C46A8E56-71B8-4AED-9A4C-C82525740AA2}" presName="bgRect" presStyleLbl="bgShp" presStyleIdx="1" presStyleCnt="3"/>
      <dgm:spPr/>
    </dgm:pt>
    <dgm:pt modelId="{4A9E5C5C-2096-4DD4-9984-AF00E995F059}" type="pres">
      <dgm:prSet presAssocID="{C46A8E56-71B8-4AED-9A4C-C82525740A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060DA592-3280-4F2C-82D7-A2452901A428}" type="pres">
      <dgm:prSet presAssocID="{C46A8E56-71B8-4AED-9A4C-C82525740AA2}" presName="spaceRect" presStyleCnt="0"/>
      <dgm:spPr/>
    </dgm:pt>
    <dgm:pt modelId="{2956CB6A-B4B3-4964-BFA2-EC2C29371A9F}" type="pres">
      <dgm:prSet presAssocID="{C46A8E56-71B8-4AED-9A4C-C82525740AA2}" presName="parTx" presStyleLbl="revTx" presStyleIdx="1" presStyleCnt="3">
        <dgm:presLayoutVars>
          <dgm:chMax val="0"/>
          <dgm:chPref val="0"/>
        </dgm:presLayoutVars>
      </dgm:prSet>
      <dgm:spPr/>
    </dgm:pt>
    <dgm:pt modelId="{662789F7-CC76-4328-BB8B-0BBE1DE4DDEA}" type="pres">
      <dgm:prSet presAssocID="{45A5B3A1-0E5D-42D0-BAE8-6546C51CCBA0}" presName="sibTrans" presStyleCnt="0"/>
      <dgm:spPr/>
    </dgm:pt>
    <dgm:pt modelId="{647FC81A-FCA2-46C8-AE1C-44AC6A8FBDD0}" type="pres">
      <dgm:prSet presAssocID="{9A7B50FA-5998-429F-84B4-DC26BE3B8A43}" presName="compNode" presStyleCnt="0"/>
      <dgm:spPr/>
    </dgm:pt>
    <dgm:pt modelId="{71745EAE-796B-49EB-86A4-186B9A0C4716}" type="pres">
      <dgm:prSet presAssocID="{9A7B50FA-5998-429F-84B4-DC26BE3B8A43}" presName="bgRect" presStyleLbl="bgShp" presStyleIdx="2" presStyleCnt="3"/>
      <dgm:spPr/>
    </dgm:pt>
    <dgm:pt modelId="{AC1C23DD-E5B0-4A76-AC46-660B4F2F0494}" type="pres">
      <dgm:prSet presAssocID="{9A7B50FA-5998-429F-84B4-DC26BE3B8A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8DCD7BCC-826E-4E0D-9506-D8E7E56A1F4B}" type="pres">
      <dgm:prSet presAssocID="{9A7B50FA-5998-429F-84B4-DC26BE3B8A43}" presName="spaceRect" presStyleCnt="0"/>
      <dgm:spPr/>
    </dgm:pt>
    <dgm:pt modelId="{DCD1E6B3-55B3-4DCB-8AC6-7D18C693F644}" type="pres">
      <dgm:prSet presAssocID="{9A7B50FA-5998-429F-84B4-DC26BE3B8A4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13E850B-4E54-498E-B343-94CE257D480F}" type="presOf" srcId="{C46A8E56-71B8-4AED-9A4C-C82525740AA2}" destId="{2956CB6A-B4B3-4964-BFA2-EC2C29371A9F}" srcOrd="0" destOrd="0" presId="urn:microsoft.com/office/officeart/2018/2/layout/IconVerticalSolidList"/>
    <dgm:cxn modelId="{6F9F3A17-D4DF-4FC2-94AB-EE5D330F2071}" type="presOf" srcId="{9A7B50FA-5998-429F-84B4-DC26BE3B8A43}" destId="{DCD1E6B3-55B3-4DCB-8AC6-7D18C693F644}" srcOrd="0" destOrd="0" presId="urn:microsoft.com/office/officeart/2018/2/layout/IconVerticalSolidList"/>
    <dgm:cxn modelId="{DFE9481B-AF50-48E1-AC11-25364E46464F}" srcId="{37889062-5A1B-4BC6-B6D2-314CB3C28766}" destId="{9A7B50FA-5998-429F-84B4-DC26BE3B8A43}" srcOrd="2" destOrd="0" parTransId="{688001F8-4574-43C1-A760-883EFEC1F3E5}" sibTransId="{39BB73FF-4EB8-4827-B13F-262E1A83D0FB}"/>
    <dgm:cxn modelId="{86D9AB6B-A5C7-4200-914A-18694355DF34}" type="presOf" srcId="{37889062-5A1B-4BC6-B6D2-314CB3C28766}" destId="{C69B3378-93A0-4627-964D-4D2643416029}" srcOrd="0" destOrd="0" presId="urn:microsoft.com/office/officeart/2018/2/layout/IconVerticalSolidList"/>
    <dgm:cxn modelId="{3A3AFD7B-1977-4229-B000-16501D7254E4}" type="presOf" srcId="{82541413-0813-4343-B293-99A270AFB1F8}" destId="{DF05B5A2-1FA9-4D1D-9E0F-8F85FE9F70A2}" srcOrd="0" destOrd="0" presId="urn:microsoft.com/office/officeart/2018/2/layout/IconVerticalSolidList"/>
    <dgm:cxn modelId="{2CC46FE5-BC3D-456A-90CF-2A702687D191}" srcId="{37889062-5A1B-4BC6-B6D2-314CB3C28766}" destId="{82541413-0813-4343-B293-99A270AFB1F8}" srcOrd="0" destOrd="0" parTransId="{78E038DE-2AA9-4C26-A3CA-A920D843C502}" sibTransId="{57B17E9A-1F44-478D-B9D5-D644988F31CE}"/>
    <dgm:cxn modelId="{305D63E9-ABB7-4B69-84CB-7B660F562CAE}" srcId="{37889062-5A1B-4BC6-B6D2-314CB3C28766}" destId="{C46A8E56-71B8-4AED-9A4C-C82525740AA2}" srcOrd="1" destOrd="0" parTransId="{BE599D84-2C13-44D1-ABCA-C6AE24F45C0E}" sibTransId="{45A5B3A1-0E5D-42D0-BAE8-6546C51CCBA0}"/>
    <dgm:cxn modelId="{49BF637F-08D5-4286-9EAC-EE24999A6D65}" type="presParOf" srcId="{C69B3378-93A0-4627-964D-4D2643416029}" destId="{23801048-600C-4E1B-9685-4DDB3C4368A1}" srcOrd="0" destOrd="0" presId="urn:microsoft.com/office/officeart/2018/2/layout/IconVerticalSolidList"/>
    <dgm:cxn modelId="{90A3008F-DA8A-4A5F-A83D-1795D72ED3F2}" type="presParOf" srcId="{23801048-600C-4E1B-9685-4DDB3C4368A1}" destId="{AC3B55CC-90FF-405D-BB1B-64780F6C3DCA}" srcOrd="0" destOrd="0" presId="urn:microsoft.com/office/officeart/2018/2/layout/IconVerticalSolidList"/>
    <dgm:cxn modelId="{8D2683A7-21DA-435C-9853-036E2A288F4F}" type="presParOf" srcId="{23801048-600C-4E1B-9685-4DDB3C4368A1}" destId="{17BCAB51-FA31-45CE-9913-FB706FFFC4BD}" srcOrd="1" destOrd="0" presId="urn:microsoft.com/office/officeart/2018/2/layout/IconVerticalSolidList"/>
    <dgm:cxn modelId="{05828415-5AFD-4AB0-9894-7ABFD4A4F5EE}" type="presParOf" srcId="{23801048-600C-4E1B-9685-4DDB3C4368A1}" destId="{F941AC3E-A10B-4E04-9003-C6A66CB8FD5E}" srcOrd="2" destOrd="0" presId="urn:microsoft.com/office/officeart/2018/2/layout/IconVerticalSolidList"/>
    <dgm:cxn modelId="{D057B893-22D9-40C9-9C4C-9B267F7A6CAB}" type="presParOf" srcId="{23801048-600C-4E1B-9685-4DDB3C4368A1}" destId="{DF05B5A2-1FA9-4D1D-9E0F-8F85FE9F70A2}" srcOrd="3" destOrd="0" presId="urn:microsoft.com/office/officeart/2018/2/layout/IconVerticalSolidList"/>
    <dgm:cxn modelId="{D1B6F239-B9D4-43B1-9C68-C22F1D34E1FE}" type="presParOf" srcId="{C69B3378-93A0-4627-964D-4D2643416029}" destId="{C464759F-3B0F-4BC8-AAD1-AFFEE7A8E24D}" srcOrd="1" destOrd="0" presId="urn:microsoft.com/office/officeart/2018/2/layout/IconVerticalSolidList"/>
    <dgm:cxn modelId="{3EB64CC2-C9A0-461E-BD26-276B6A602872}" type="presParOf" srcId="{C69B3378-93A0-4627-964D-4D2643416029}" destId="{94BA4335-7595-4E9C-B577-5FA87A954C2A}" srcOrd="2" destOrd="0" presId="urn:microsoft.com/office/officeart/2018/2/layout/IconVerticalSolidList"/>
    <dgm:cxn modelId="{D7FCCD2E-1550-40F1-8770-4639BDC0FD69}" type="presParOf" srcId="{94BA4335-7595-4E9C-B577-5FA87A954C2A}" destId="{7819625A-3DA1-43DF-B0C5-2A9423B85C68}" srcOrd="0" destOrd="0" presId="urn:microsoft.com/office/officeart/2018/2/layout/IconVerticalSolidList"/>
    <dgm:cxn modelId="{04ED5F3F-199D-4FDE-BB4A-55E5C35D2E1E}" type="presParOf" srcId="{94BA4335-7595-4E9C-B577-5FA87A954C2A}" destId="{4A9E5C5C-2096-4DD4-9984-AF00E995F059}" srcOrd="1" destOrd="0" presId="urn:microsoft.com/office/officeart/2018/2/layout/IconVerticalSolidList"/>
    <dgm:cxn modelId="{8DD0D1A9-9BD1-46CD-B2FA-9E3412B9EEC7}" type="presParOf" srcId="{94BA4335-7595-4E9C-B577-5FA87A954C2A}" destId="{060DA592-3280-4F2C-82D7-A2452901A428}" srcOrd="2" destOrd="0" presId="urn:microsoft.com/office/officeart/2018/2/layout/IconVerticalSolidList"/>
    <dgm:cxn modelId="{BF00C79B-5342-486A-8C01-16965F012065}" type="presParOf" srcId="{94BA4335-7595-4E9C-B577-5FA87A954C2A}" destId="{2956CB6A-B4B3-4964-BFA2-EC2C29371A9F}" srcOrd="3" destOrd="0" presId="urn:microsoft.com/office/officeart/2018/2/layout/IconVerticalSolidList"/>
    <dgm:cxn modelId="{1D583055-2CE0-4FD4-8A5D-AB74BAEB09DF}" type="presParOf" srcId="{C69B3378-93A0-4627-964D-4D2643416029}" destId="{662789F7-CC76-4328-BB8B-0BBE1DE4DDEA}" srcOrd="3" destOrd="0" presId="urn:microsoft.com/office/officeart/2018/2/layout/IconVerticalSolidList"/>
    <dgm:cxn modelId="{5240038D-B5FC-47C2-A76F-454587840164}" type="presParOf" srcId="{C69B3378-93A0-4627-964D-4D2643416029}" destId="{647FC81A-FCA2-46C8-AE1C-44AC6A8FBDD0}" srcOrd="4" destOrd="0" presId="urn:microsoft.com/office/officeart/2018/2/layout/IconVerticalSolidList"/>
    <dgm:cxn modelId="{31BD490B-0C47-44ED-8D72-E71463B65926}" type="presParOf" srcId="{647FC81A-FCA2-46C8-AE1C-44AC6A8FBDD0}" destId="{71745EAE-796B-49EB-86A4-186B9A0C4716}" srcOrd="0" destOrd="0" presId="urn:microsoft.com/office/officeart/2018/2/layout/IconVerticalSolidList"/>
    <dgm:cxn modelId="{0A856CA1-D8EE-4F15-B9F3-4583ACEA253F}" type="presParOf" srcId="{647FC81A-FCA2-46C8-AE1C-44AC6A8FBDD0}" destId="{AC1C23DD-E5B0-4A76-AC46-660B4F2F0494}" srcOrd="1" destOrd="0" presId="urn:microsoft.com/office/officeart/2018/2/layout/IconVerticalSolidList"/>
    <dgm:cxn modelId="{078F4615-8D63-4DBB-92F4-43E0A9C574B0}" type="presParOf" srcId="{647FC81A-FCA2-46C8-AE1C-44AC6A8FBDD0}" destId="{8DCD7BCC-826E-4E0D-9506-D8E7E56A1F4B}" srcOrd="2" destOrd="0" presId="urn:microsoft.com/office/officeart/2018/2/layout/IconVerticalSolidList"/>
    <dgm:cxn modelId="{F2702E83-23AF-4E5C-9142-58128FF217EE}" type="presParOf" srcId="{647FC81A-FCA2-46C8-AE1C-44AC6A8FBDD0}" destId="{DCD1E6B3-55B3-4DCB-8AC6-7D18C693F6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86F54-9054-4BD8-B571-EAB6164B48E5}">
      <dsp:nvSpPr>
        <dsp:cNvPr id="0" name=""/>
        <dsp:cNvSpPr/>
      </dsp:nvSpPr>
      <dsp:spPr>
        <a:xfrm>
          <a:off x="1096" y="515875"/>
          <a:ext cx="2338664" cy="14031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Web Scraping is a technique to fetch data and information from websites.</a:t>
          </a:r>
          <a:endParaRPr lang="en-US" sz="1700" kern="1200"/>
        </a:p>
      </dsp:txBody>
      <dsp:txXfrm>
        <a:off x="42194" y="556973"/>
        <a:ext cx="2256468" cy="1321002"/>
      </dsp:txXfrm>
    </dsp:sp>
    <dsp:sp modelId="{0D440029-A5EF-4FBF-84D9-02487B629096}">
      <dsp:nvSpPr>
        <dsp:cNvPr id="0" name=""/>
        <dsp:cNvSpPr/>
      </dsp:nvSpPr>
      <dsp:spPr>
        <a:xfrm>
          <a:off x="2545563" y="927480"/>
          <a:ext cx="495796" cy="579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545563" y="1043478"/>
        <a:ext cx="347057" cy="347992"/>
      </dsp:txXfrm>
    </dsp:sp>
    <dsp:sp modelId="{84664889-86B7-4176-B24F-3B747EED845D}">
      <dsp:nvSpPr>
        <dsp:cNvPr id="0" name=""/>
        <dsp:cNvSpPr/>
      </dsp:nvSpPr>
      <dsp:spPr>
        <a:xfrm>
          <a:off x="3275226" y="515875"/>
          <a:ext cx="2338664" cy="14031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Everything you see on a webpage can be scraped.</a:t>
          </a:r>
          <a:endParaRPr lang="en-US" sz="1700" kern="1200"/>
        </a:p>
      </dsp:txBody>
      <dsp:txXfrm>
        <a:off x="3316324" y="556973"/>
        <a:ext cx="2256468" cy="1321002"/>
      </dsp:txXfrm>
    </dsp:sp>
    <dsp:sp modelId="{BD787A52-271C-42F4-B282-FB44F8362D6F}">
      <dsp:nvSpPr>
        <dsp:cNvPr id="0" name=""/>
        <dsp:cNvSpPr/>
      </dsp:nvSpPr>
      <dsp:spPr>
        <a:xfrm rot="5400000">
          <a:off x="4196659" y="2082780"/>
          <a:ext cx="495796" cy="579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270562" y="2124876"/>
        <a:ext cx="347992" cy="347057"/>
      </dsp:txXfrm>
    </dsp:sp>
    <dsp:sp modelId="{A66BAA3A-DE2C-4CE0-B72E-612C06D3C608}">
      <dsp:nvSpPr>
        <dsp:cNvPr id="0" name=""/>
        <dsp:cNvSpPr/>
      </dsp:nvSpPr>
      <dsp:spPr>
        <a:xfrm>
          <a:off x="3275226" y="2854539"/>
          <a:ext cx="2338664" cy="14031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Can be done in most programming languages, we'll use Python.</a:t>
          </a:r>
          <a:endParaRPr lang="en-US" sz="1700" kern="1200"/>
        </a:p>
      </dsp:txBody>
      <dsp:txXfrm>
        <a:off x="3316324" y="2895637"/>
        <a:ext cx="2256468" cy="1321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E3706-4354-46EB-AAC6-4E26A86B7188}">
      <dsp:nvSpPr>
        <dsp:cNvPr id="0" name=""/>
        <dsp:cNvSpPr/>
      </dsp:nvSpPr>
      <dsp:spPr>
        <a:xfrm>
          <a:off x="0" y="61296"/>
          <a:ext cx="5614987" cy="22779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Purpose of the project is to scrap data from flipcart mobile price list and store data in csv.</a:t>
          </a:r>
        </a:p>
      </dsp:txBody>
      <dsp:txXfrm>
        <a:off x="111202" y="172498"/>
        <a:ext cx="5392583" cy="2055586"/>
      </dsp:txXfrm>
    </dsp:sp>
    <dsp:sp modelId="{243F018E-F641-44DB-8713-D0A307F364D7}">
      <dsp:nvSpPr>
        <dsp:cNvPr id="0" name=""/>
        <dsp:cNvSpPr/>
      </dsp:nvSpPr>
      <dsp:spPr>
        <a:xfrm>
          <a:off x="0" y="2434326"/>
          <a:ext cx="5614987" cy="2277990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The data would be used for sentiment analysis.</a:t>
          </a:r>
        </a:p>
      </dsp:txBody>
      <dsp:txXfrm>
        <a:off x="111202" y="2545528"/>
        <a:ext cx="5392583" cy="2055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B55CC-90FF-405D-BB1B-64780F6C3DCA}">
      <dsp:nvSpPr>
        <dsp:cNvPr id="0" name=""/>
        <dsp:cNvSpPr/>
      </dsp:nvSpPr>
      <dsp:spPr>
        <a:xfrm>
          <a:off x="0" y="582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CAB51-FA31-45CE-9913-FB706FFFC4BD}">
      <dsp:nvSpPr>
        <dsp:cNvPr id="0" name=""/>
        <dsp:cNvSpPr/>
      </dsp:nvSpPr>
      <dsp:spPr>
        <a:xfrm>
          <a:off x="412475" y="307382"/>
          <a:ext cx="749956" cy="7499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5B5A2-1FA9-4D1D-9E0F-8F85FE9F70A2}">
      <dsp:nvSpPr>
        <dsp:cNvPr id="0" name=""/>
        <dsp:cNvSpPr/>
      </dsp:nvSpPr>
      <dsp:spPr>
        <a:xfrm>
          <a:off x="1574907" y="582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project is basically divided into two parts : </a:t>
          </a:r>
        </a:p>
      </dsp:txBody>
      <dsp:txXfrm>
        <a:off x="1574907" y="582"/>
        <a:ext cx="4040079" cy="1363556"/>
      </dsp:txXfrm>
    </dsp:sp>
    <dsp:sp modelId="{7819625A-3DA1-43DF-B0C5-2A9423B85C68}">
      <dsp:nvSpPr>
        <dsp:cNvPr id="0" name=""/>
        <dsp:cNvSpPr/>
      </dsp:nvSpPr>
      <dsp:spPr>
        <a:xfrm>
          <a:off x="0" y="1705028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E5C5C-2096-4DD4-9984-AF00E995F059}">
      <dsp:nvSpPr>
        <dsp:cNvPr id="0" name=""/>
        <dsp:cNvSpPr/>
      </dsp:nvSpPr>
      <dsp:spPr>
        <a:xfrm>
          <a:off x="412475" y="2011828"/>
          <a:ext cx="749956" cy="7499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6CB6A-B4B3-4964-BFA2-EC2C29371A9F}">
      <dsp:nvSpPr>
        <dsp:cNvPr id="0" name=""/>
        <dsp:cNvSpPr/>
      </dsp:nvSpPr>
      <dsp:spPr>
        <a:xfrm>
          <a:off x="1574907" y="1705028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(a) Scraping data from website.</a:t>
          </a:r>
        </a:p>
      </dsp:txBody>
      <dsp:txXfrm>
        <a:off x="1574907" y="1705028"/>
        <a:ext cx="4040079" cy="1363556"/>
      </dsp:txXfrm>
    </dsp:sp>
    <dsp:sp modelId="{71745EAE-796B-49EB-86A4-186B9A0C4716}">
      <dsp:nvSpPr>
        <dsp:cNvPr id="0" name=""/>
        <dsp:cNvSpPr/>
      </dsp:nvSpPr>
      <dsp:spPr>
        <a:xfrm>
          <a:off x="0" y="3409473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C23DD-E5B0-4A76-AC46-660B4F2F0494}">
      <dsp:nvSpPr>
        <dsp:cNvPr id="0" name=""/>
        <dsp:cNvSpPr/>
      </dsp:nvSpPr>
      <dsp:spPr>
        <a:xfrm>
          <a:off x="412475" y="3716274"/>
          <a:ext cx="749956" cy="749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1E6B3-55B3-4DCB-8AC6-7D18C693F644}">
      <dsp:nvSpPr>
        <dsp:cNvPr id="0" name=""/>
        <dsp:cNvSpPr/>
      </dsp:nvSpPr>
      <dsp:spPr>
        <a:xfrm>
          <a:off x="1574907" y="3409473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(b) With the help of data </a:t>
          </a:r>
          <a:r>
            <a:rPr lang="en-US" sz="2300" kern="1200">
              <a:latin typeface="Century Gothic" panose="020B0502020202020204"/>
            </a:rPr>
            <a:t>sentiment analysis based on rating.</a:t>
          </a:r>
          <a:endParaRPr lang="en-US" sz="2300" kern="1200"/>
        </a:p>
      </dsp:txBody>
      <dsp:txXfrm>
        <a:off x="1574907" y="3409473"/>
        <a:ext cx="4040079" cy="1363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0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4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6206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35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63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6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95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4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F738-14B0-469C-B403-92BF5C68AD07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B6E-615D-4E7D-969E-B254540F1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34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F738-14B0-469C-B403-92BF5C68AD07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B6E-615D-4E7D-969E-B254540F1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86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68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F738-14B0-469C-B403-92BF5C68AD07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B6E-615D-4E7D-969E-B254540F1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70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F738-14B0-469C-B403-92BF5C68AD07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B6E-615D-4E7D-969E-B254540F1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0620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F738-14B0-469C-B403-92BF5C68AD07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B6E-615D-4E7D-969E-B254540F1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16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8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2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5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4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1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0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5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75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  <p:sldLayoutId id="2147483825" r:id="rId18"/>
    <p:sldLayoutId id="2147483826" r:id="rId19"/>
    <p:sldLayoutId id="2147483827" r:id="rId20"/>
    <p:sldLayoutId id="2147483828" r:id="rId21"/>
    <p:sldLayoutId id="2147483829" r:id="rId2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hyperlink" Target="https://www.flipkart.com/mobiles/pr?sid=tyy%2C4io&amp;otracker=clp_metro_expandable_5_3.metroExpandable.METRO_EXPANDABLE_Shop%2BNow_mobile-phones-store_Q0QIS4SPJNLH_wp3&amp;fm=neo%2Fmerchandising&amp;iid=M_c59a68bf-abb0-414d-a5a1-c7cc6ccdb202_3.Q0QIS4SPJNLH&amp;ppt=browse&amp;ppn=browse&amp;ssid=b3fqp623lc0000001638369228009&amp;p%5B%5D=facets.brand%255B%255D%3DPOCO" TargetMode="Externa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tm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670B-0386-4CF1-92DB-84F96AAD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339" y="351773"/>
            <a:ext cx="5307933" cy="86612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GLA UNIVERSITY MATHURA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67DAB-1CB1-4001-9D60-616482207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7361" y="1967504"/>
            <a:ext cx="2181971" cy="480421"/>
          </a:xfrm>
        </p:spPr>
        <p:txBody>
          <a:bodyPr>
            <a:normAutofit/>
          </a:bodyPr>
          <a:lstStyle/>
          <a:p>
            <a:r>
              <a:rPr lang="en-US" b="1" u="sng" dirty="0"/>
              <a:t>Mini-project 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13722D84-6B7F-4378-B4C3-4352E2B85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655" y="574547"/>
            <a:ext cx="757345" cy="729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234442-A223-4836-91B6-1DFCB868BD66}"/>
              </a:ext>
            </a:extLst>
          </p:cNvPr>
          <p:cNvSpPr txBox="1"/>
          <p:nvPr/>
        </p:nvSpPr>
        <p:spPr>
          <a:xfrm>
            <a:off x="2783681" y="2450305"/>
            <a:ext cx="746997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 dirty="0"/>
              <a:t>Implementing web-Scraping in Python with BeautifulSoup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5F6DDB-2F3C-42D5-8B3B-4E682D32B813}"/>
              </a:ext>
            </a:extLst>
          </p:cNvPr>
          <p:cNvSpPr txBox="1"/>
          <p:nvPr/>
        </p:nvSpPr>
        <p:spPr>
          <a:xfrm>
            <a:off x="1795462" y="3962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Group Members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C0ACE-7512-45D9-BDEF-22231B2F39D9}"/>
              </a:ext>
            </a:extLst>
          </p:cNvPr>
          <p:cNvSpPr txBox="1"/>
          <p:nvPr/>
        </p:nvSpPr>
        <p:spPr>
          <a:xfrm>
            <a:off x="1795462" y="4557711"/>
            <a:ext cx="43981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Aditya Pratap Singh (191550006)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1D2A94-B417-4C73-AED9-D1E2D6467D96}"/>
              </a:ext>
            </a:extLst>
          </p:cNvPr>
          <p:cNvSpPr txBox="1"/>
          <p:nvPr/>
        </p:nvSpPr>
        <p:spPr>
          <a:xfrm>
            <a:off x="1795462" y="5664993"/>
            <a:ext cx="4148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Vishal Kumar (191550102)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8F9C8F-EDC4-4237-B58B-1D4AF7652EDC}"/>
              </a:ext>
            </a:extLst>
          </p:cNvPr>
          <p:cNvSpPr txBox="1"/>
          <p:nvPr/>
        </p:nvSpPr>
        <p:spPr>
          <a:xfrm>
            <a:off x="1795462" y="5295899"/>
            <a:ext cx="4302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Avanish Singh (191550022)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126B28-83F6-4A5E-83F5-25AE5E5A5E8D}"/>
              </a:ext>
            </a:extLst>
          </p:cNvPr>
          <p:cNvSpPr txBox="1"/>
          <p:nvPr/>
        </p:nvSpPr>
        <p:spPr>
          <a:xfrm>
            <a:off x="1795462" y="4926805"/>
            <a:ext cx="37552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Akash Kumar Jayas (191550007)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EA51CB-348A-4933-9AC8-4EF45305E11D}"/>
              </a:ext>
            </a:extLst>
          </p:cNvPr>
          <p:cNvSpPr txBox="1"/>
          <p:nvPr/>
        </p:nvSpPr>
        <p:spPr>
          <a:xfrm>
            <a:off x="5593557" y="3212306"/>
            <a:ext cx="14216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Group -25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E7AD87-9CCE-40CF-AAFC-21D189811F95}"/>
              </a:ext>
            </a:extLst>
          </p:cNvPr>
          <p:cNvSpPr txBox="1"/>
          <p:nvPr/>
        </p:nvSpPr>
        <p:spPr>
          <a:xfrm>
            <a:off x="8239389" y="52112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Presented To 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716F5B-1BC0-4881-8013-D868025A83C2}"/>
              </a:ext>
            </a:extLst>
          </p:cNvPr>
          <p:cNvSpPr txBox="1"/>
          <p:nvPr/>
        </p:nvSpPr>
        <p:spPr>
          <a:xfrm>
            <a:off x="7628202" y="5664993"/>
            <a:ext cx="32908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Dr. </a:t>
            </a:r>
            <a:r>
              <a:rPr lang="en-US" dirty="0">
                <a:ea typeface="+mn-lt"/>
                <a:cs typeface="+mn-lt"/>
              </a:rPr>
              <a:t>Dhirendra Kumar Shukla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E24641-5EAF-4874-94E5-79B762505451}"/>
              </a:ext>
            </a:extLst>
          </p:cNvPr>
          <p:cNvSpPr txBox="1"/>
          <p:nvPr/>
        </p:nvSpPr>
        <p:spPr>
          <a:xfrm>
            <a:off x="7626879" y="4479660"/>
            <a:ext cx="34416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Dr. Subhash Chand Agrawal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DCE27C-A741-4EB9-950A-79498A5FFA9D}"/>
              </a:ext>
            </a:extLst>
          </p:cNvPr>
          <p:cNvSpPr txBox="1"/>
          <p:nvPr/>
        </p:nvSpPr>
        <p:spPr>
          <a:xfrm>
            <a:off x="8473545" y="3962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Mentor :</a:t>
            </a:r>
          </a:p>
        </p:txBody>
      </p:sp>
    </p:spTree>
    <p:extLst>
      <p:ext uri="{BB962C8B-B14F-4D97-AF65-F5344CB8AC3E}">
        <p14:creationId xmlns:p14="http://schemas.microsoft.com/office/powerpoint/2010/main" val="209470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Requests lib: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1"/>
            <a:ext cx="85344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Requests will allow you to send HTTP/1.1 requests using Python</a:t>
            </a:r>
          </a:p>
          <a:p>
            <a:r>
              <a:rPr lang="en-US" sz="2800" dirty="0"/>
              <a:t>In this project we request from </a:t>
            </a:r>
            <a:r>
              <a:rPr lang="en-US" sz="2800" dirty="0" err="1"/>
              <a:t>flipkart</a:t>
            </a:r>
            <a:r>
              <a:rPr lang="en-US" sz="2800" dirty="0"/>
              <a:t> link </a:t>
            </a:r>
          </a:p>
          <a:p>
            <a:pPr marL="0" indent="0">
              <a:buNone/>
            </a:pPr>
            <a:r>
              <a:rPr lang="en-US" sz="2800" dirty="0"/>
              <a:t>Link or </a:t>
            </a:r>
            <a:r>
              <a:rPr lang="en-US" sz="2800" dirty="0" err="1"/>
              <a:t>url</a:t>
            </a:r>
            <a:r>
              <a:rPr lang="en-US" sz="2800" dirty="0"/>
              <a:t> is </a:t>
            </a:r>
          </a:p>
          <a:p>
            <a:pPr marL="0" indent="0">
              <a:buNone/>
            </a:pPr>
            <a:r>
              <a:rPr lang="en-IN" sz="1400" dirty="0">
                <a:hlinkClick r:id="rId2"/>
              </a:rPr>
              <a:t>https://www.flipkart.com/mobiles/pr?sid=tyy%2C4io&amp;otracker=clp_metro_expandable_5_3.metroExpandable.METRO_EXPANDABLE_Shop%2BNow_mobile-phones-store_Q0QIS4SPJNLH_wp3&amp;fm=neo%2Fmerchandising&amp;iid=M_c59a68bf-abb0-414d-a5a1-c7cc6ccdb202_3.Q0QIS4SPJNLH&amp;ppt=browse&amp;ppn=browse&amp;ssid=b3fqp623lc0000001638369228009&amp;p%5B%5D=facets.brand%255B%255D%3DPOCO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2800" dirty="0"/>
              <a:t>Requesting: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23" y="5791201"/>
            <a:ext cx="8001000" cy="68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1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28601"/>
            <a:ext cx="8909538" cy="62492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400" b="1" u="sng" dirty="0"/>
              <a:t>BeautifulSoup</a:t>
            </a:r>
            <a:r>
              <a:rPr lang="en-IN" b="1" u="sng" dirty="0"/>
              <a:t>:</a:t>
            </a:r>
          </a:p>
          <a:p>
            <a:pPr marL="0" indent="0">
              <a:buNone/>
            </a:pPr>
            <a:r>
              <a:rPr lang="en-US" sz="2400" dirty="0"/>
              <a:t>Beautiful Soup is a Python package used </a:t>
            </a:r>
            <a:r>
              <a:rPr lang="en-US" sz="2400" b="1" dirty="0"/>
              <a:t>for parsing HTML 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r>
              <a:rPr lang="en-IN" sz="2400" dirty="0"/>
              <a:t>In this project : we parsing the code by html.parser(it will extract all html code of webpage)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Code is :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8" b="33919"/>
          <a:stretch/>
        </p:blipFill>
        <p:spPr>
          <a:xfrm>
            <a:off x="3640015" y="2227386"/>
            <a:ext cx="6479812" cy="62882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38" y="3235572"/>
            <a:ext cx="7725507" cy="314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5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3067-14C5-4E9B-B320-62F19DE8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35FC-894E-42DD-BB97-942C20FA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020" y="1279195"/>
            <a:ext cx="8981710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ea typeface="+mj-lt"/>
                <a:cs typeface="+mj-lt"/>
              </a:rPr>
              <a:t>Numbers of pages you want to scraping in this we used 4 pages which contain 72 products.</a:t>
            </a:r>
            <a:br>
              <a:rPr lang="en-IN" dirty="0">
                <a:ea typeface="+mj-lt"/>
                <a:cs typeface="+mj-lt"/>
              </a:rPr>
            </a:br>
            <a:r>
              <a:rPr lang="en-IN" dirty="0">
                <a:ea typeface="+mj-lt"/>
                <a:cs typeface="+mj-lt"/>
              </a:rPr>
              <a:t>There are 8 empty lists are used for store their values </a:t>
            </a:r>
            <a:br>
              <a:rPr lang="en-IN" dirty="0">
                <a:ea typeface="+mj-lt"/>
                <a:cs typeface="+mj-lt"/>
              </a:rPr>
            </a:br>
            <a:r>
              <a:rPr lang="en-IN" dirty="0">
                <a:ea typeface="+mj-lt"/>
                <a:cs typeface="+mj-lt"/>
              </a:rPr>
              <a:t> likes:</a:t>
            </a:r>
            <a:br>
              <a:rPr lang="en-IN" dirty="0">
                <a:ea typeface="+mj-lt"/>
                <a:cs typeface="+mj-lt"/>
              </a:rPr>
            </a:br>
            <a:r>
              <a:rPr lang="en-IN" dirty="0">
                <a:ea typeface="+mj-lt"/>
                <a:cs typeface="+mj-lt"/>
              </a:rPr>
              <a:t> product list store mobile name or product name.</a:t>
            </a:r>
            <a:br>
              <a:rPr lang="en-IN" dirty="0">
                <a:ea typeface="+mj-lt"/>
                <a:cs typeface="+mj-lt"/>
              </a:rPr>
            </a:br>
            <a:r>
              <a:rPr lang="en-IN" dirty="0">
                <a:ea typeface="+mj-lt"/>
                <a:cs typeface="+mj-lt"/>
              </a:rPr>
              <a:t> </a:t>
            </a:r>
            <a:r>
              <a:rPr lang="en-IN" dirty="0" err="1">
                <a:ea typeface="+mj-lt"/>
                <a:cs typeface="+mj-lt"/>
              </a:rPr>
              <a:t>P_price</a:t>
            </a:r>
            <a:r>
              <a:rPr lang="en-IN" dirty="0">
                <a:ea typeface="+mj-lt"/>
                <a:cs typeface="+mj-lt"/>
              </a:rPr>
              <a:t> list store prices of products</a:t>
            </a:r>
            <a:br>
              <a:rPr lang="en-IN" dirty="0">
                <a:ea typeface="+mj-lt"/>
                <a:cs typeface="+mj-lt"/>
              </a:rPr>
            </a:br>
            <a:r>
              <a:rPr lang="en-IN" dirty="0">
                <a:ea typeface="+mj-lt"/>
                <a:cs typeface="+mj-lt"/>
              </a:rPr>
              <a:t> rating , sound ,</a:t>
            </a:r>
            <a:r>
              <a:rPr lang="en-IN" dirty="0" err="1">
                <a:ea typeface="+mj-lt"/>
                <a:cs typeface="+mj-lt"/>
              </a:rPr>
              <a:t>hd</a:t>
            </a:r>
            <a:r>
              <a:rPr lang="en-IN" dirty="0">
                <a:ea typeface="+mj-lt"/>
                <a:cs typeface="+mj-lt"/>
              </a:rPr>
              <a:t>, reviews lists store rating , battery   details, </a:t>
            </a:r>
            <a:r>
              <a:rPr lang="en-IN" dirty="0" err="1">
                <a:ea typeface="+mj-lt"/>
                <a:cs typeface="+mj-lt"/>
              </a:rPr>
              <a:t>hd</a:t>
            </a:r>
            <a:r>
              <a:rPr lang="en-IN" dirty="0">
                <a:ea typeface="+mj-lt"/>
                <a:cs typeface="+mj-lt"/>
              </a:rPr>
              <a:t> quality, reviews respectively</a:t>
            </a:r>
            <a:endParaRPr lang="en-US" dirty="0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5A181BA-B8E5-4911-BB05-09882D0B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433" y="3050931"/>
            <a:ext cx="3177686" cy="322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7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28600"/>
            <a:ext cx="8610600" cy="6553200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For each page we used for loop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Then we work on products division which contain all details of products we call them by using their class name </a:t>
            </a:r>
            <a:r>
              <a:rPr lang="en-IN" sz="2000" dirty="0">
                <a:solidFill>
                  <a:srgbClr val="FF0000"/>
                </a:solidFill>
              </a:rPr>
              <a:t>_3pLy-c row</a:t>
            </a: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000" dirty="0"/>
              <a:t>For each class of product we have to scraping to find details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For each product we scrap their name ,price , rating ,specification by using of their class name a each division of respected class we have same details for all products     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09" y="937847"/>
            <a:ext cx="6014427" cy="53340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797" y="2344615"/>
            <a:ext cx="6355080" cy="64980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32" y="3810000"/>
            <a:ext cx="635494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208" y="685800"/>
            <a:ext cx="7727112" cy="57002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0200" y="228600"/>
            <a:ext cx="811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</a:t>
            </a:r>
            <a:r>
              <a:rPr lang="en-IN" dirty="0" err="1"/>
              <a:t>item_name</a:t>
            </a:r>
            <a:r>
              <a:rPr lang="en-IN" dirty="0"/>
              <a:t> for div class name =“_4rR01T” contains names of products as shown </a:t>
            </a:r>
          </a:p>
        </p:txBody>
      </p:sp>
    </p:spTree>
    <p:extLst>
      <p:ext uri="{BB962C8B-B14F-4D97-AF65-F5344CB8AC3E}">
        <p14:creationId xmlns:p14="http://schemas.microsoft.com/office/powerpoint/2010/main" val="538552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762000"/>
            <a:ext cx="4881764" cy="594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200" y="228600"/>
            <a:ext cx="802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</a:t>
            </a:r>
            <a:r>
              <a:rPr lang="en-IN" dirty="0" err="1"/>
              <a:t>item_price</a:t>
            </a:r>
            <a:r>
              <a:rPr lang="en-IN" dirty="0"/>
              <a:t> for div class name =“_30jeq3” contains names of products as shown </a:t>
            </a:r>
          </a:p>
        </p:txBody>
      </p:sp>
    </p:spTree>
    <p:extLst>
      <p:ext uri="{BB962C8B-B14F-4D97-AF65-F5344CB8AC3E}">
        <p14:creationId xmlns:p14="http://schemas.microsoft.com/office/powerpoint/2010/main" val="2175724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30" y="2420816"/>
            <a:ext cx="10632830" cy="3571456"/>
          </a:xfrm>
        </p:spPr>
      </p:pic>
      <p:sp>
        <p:nvSpPr>
          <p:cNvPr id="5" name="TextBox 4"/>
          <p:cNvSpPr txBox="1"/>
          <p:nvPr/>
        </p:nvSpPr>
        <p:spPr>
          <a:xfrm>
            <a:off x="1400909" y="1248509"/>
            <a:ext cx="831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specifications for div class name =“_1xgFaf” contains all details related to products </a:t>
            </a:r>
          </a:p>
          <a:p>
            <a:r>
              <a:rPr lang="en-IN" dirty="0"/>
              <a:t> as shown </a:t>
            </a:r>
          </a:p>
        </p:txBody>
      </p:sp>
    </p:spTree>
    <p:extLst>
      <p:ext uri="{BB962C8B-B14F-4D97-AF65-F5344CB8AC3E}">
        <p14:creationId xmlns:p14="http://schemas.microsoft.com/office/powerpoint/2010/main" val="786606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>
                <a:solidFill>
                  <a:srgbClr val="FFFFFF"/>
                </a:solidFill>
              </a:rPr>
              <a:t>Extract details from specification division </a:t>
            </a:r>
          </a:p>
          <a:p>
            <a:pPr marL="0" indent="0">
              <a:buNone/>
            </a:pPr>
            <a:r>
              <a:rPr lang="en-IN" sz="1400">
                <a:solidFill>
                  <a:srgbClr val="FFFFFF"/>
                </a:solidFill>
              </a:rPr>
              <a:t>Like :extract its sound details , its hd details , its os detail so one …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2863284"/>
            <a:ext cx="6495847" cy="17410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60062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952" y="1295401"/>
            <a:ext cx="9119616" cy="44497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We made a </a:t>
            </a:r>
            <a:r>
              <a:rPr lang="en-IN" dirty="0" err="1"/>
              <a:t>dataframe</a:t>
            </a:r>
            <a:r>
              <a:rPr lang="en-IN" dirty="0"/>
              <a:t> that will store all values or details columns wise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 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52" y="705600"/>
            <a:ext cx="9144000" cy="47246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04" y="3016957"/>
            <a:ext cx="8723376" cy="29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7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IN" dirty="0"/>
              <a:t>Totals Products in 4 pages are 72 and 7 columns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Now we got data and arrange them in csv file which contains all details related product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2853786"/>
            <a:ext cx="5451627" cy="25930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792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42510-B190-47A9-8F57-2F19461B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Web Scraping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693C438-7ED3-4A73-A479-D493017591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4200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090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E92BF868-0868-4CBE-8CE8-A1DA8A957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54" r="18414" b="-3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3235" y="2431977"/>
            <a:ext cx="3307744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IN" sz="3200" b="1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478557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1925" y="1024514"/>
            <a:ext cx="3352375" cy="518532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b="1" u="sn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Library used: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TextBlob</a:t>
            </a: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 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WordCloud</a:t>
            </a:r>
            <a:endParaRPr lang="en-IN" sz="24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 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nltk</a:t>
            </a: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 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Stopwords</a:t>
            </a: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err="1">
                <a:solidFill>
                  <a:schemeClr val="tx2">
                    <a:lumMod val="40000"/>
                    <a:lumOff val="60000"/>
                  </a:schemeClr>
                </a:solidFill>
              </a:rPr>
              <a:t>RegexpTokenizer</a:t>
            </a:r>
            <a:endParaRPr lang="en-IN" sz="24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err="1">
                <a:solidFill>
                  <a:schemeClr val="tx2">
                    <a:lumMod val="40000"/>
                    <a:lumOff val="60000"/>
                  </a:schemeClr>
                </a:solidFill>
              </a:rPr>
              <a:t>PorterStemmer</a:t>
            </a:r>
            <a:endParaRPr lang="en-IN" sz="24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err="1">
                <a:solidFill>
                  <a:schemeClr val="tx2">
                    <a:lumMod val="40000"/>
                    <a:lumOff val="60000"/>
                  </a:schemeClr>
                </a:solidFill>
              </a:rPr>
              <a:t>matplot</a:t>
            </a:r>
            <a:endParaRPr lang="en-IN" sz="24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IN" sz="5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2143282"/>
            <a:ext cx="6270662" cy="25709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26925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TextBlob</a:t>
            </a:r>
            <a:r>
              <a:rPr lang="en-IN" dirty="0"/>
              <a:t> and </a:t>
            </a:r>
            <a:r>
              <a:rPr lang="en-IN" dirty="0" err="1"/>
              <a:t>WordCloud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527" y="144331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 err="1"/>
              <a:t>TextBlob</a:t>
            </a:r>
            <a:r>
              <a:rPr lang="en-US" sz="2800" dirty="0"/>
              <a:t> is a Python library for processing textual data </a:t>
            </a:r>
          </a:p>
          <a:p>
            <a:r>
              <a:rPr lang="en-US" sz="2800" dirty="0"/>
              <a:t>Word Cloud is a data visualization technique used for representing text data in which the size of each word indicates its frequency or importance.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For plot word cloud we use code: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In this word get cloud  for </a:t>
            </a:r>
            <a:r>
              <a:rPr lang="en-IN" sz="2800" dirty="0" err="1"/>
              <a:t>samsung</a:t>
            </a:r>
            <a:r>
              <a:rPr lang="en-IN" sz="2800" dirty="0"/>
              <a:t> mobile data 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835769"/>
            <a:ext cx="7712108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86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630362"/>
          </a:xfrm>
        </p:spPr>
        <p:txBody>
          <a:bodyPr>
            <a:normAutofit/>
          </a:bodyPr>
          <a:lstStyle/>
          <a:p>
            <a:r>
              <a:rPr lang="en-IN" dirty="0"/>
              <a:t>Output of </a:t>
            </a:r>
            <a:r>
              <a:rPr lang="en-IN" dirty="0" err="1"/>
              <a:t>wordcloud</a:t>
            </a:r>
            <a:br>
              <a:rPr lang="en-IN" dirty="0"/>
            </a:br>
            <a:r>
              <a:rPr lang="en-IN" sz="3100" dirty="0"/>
              <a:t>this image is plot using of </a:t>
            </a:r>
            <a:r>
              <a:rPr lang="en-IN" sz="3100" dirty="0" err="1"/>
              <a:t>matplotlib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04" y="1676400"/>
            <a:ext cx="7715470" cy="471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26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2341720"/>
            <a:ext cx="5614835" cy="2021340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208" y="1148862"/>
            <a:ext cx="3505494" cy="3785419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In this we a function which   tokenize the word with respect to word + </a:t>
            </a:r>
          </a:p>
          <a:p>
            <a:r>
              <a:rPr lang="en-IN">
                <a:solidFill>
                  <a:srgbClr val="FFFFFF"/>
                </a:solidFill>
              </a:rPr>
              <a:t>And make pattern </a:t>
            </a:r>
          </a:p>
          <a:p>
            <a:pPr marL="0" indent="0">
              <a:buNone/>
            </a:pPr>
            <a:r>
              <a:rPr lang="en-IN">
                <a:solidFill>
                  <a:srgbClr val="FFFFFF"/>
                </a:solidFill>
              </a:rPr>
              <a:t>for not take stop </a:t>
            </a:r>
          </a:p>
          <a:p>
            <a:pPr marL="0" indent="0">
              <a:buNone/>
            </a:pPr>
            <a:r>
              <a:rPr lang="en-IN">
                <a:solidFill>
                  <a:srgbClr val="FFFFFF"/>
                </a:solidFill>
              </a:rPr>
              <a:t>Words</a:t>
            </a:r>
          </a:p>
          <a:p>
            <a:pPr marL="0" indent="0">
              <a:buNone/>
            </a:pPr>
            <a:r>
              <a:rPr lang="en-IN">
                <a:solidFill>
                  <a:srgbClr val="FFFFFF"/>
                </a:solidFill>
              </a:rPr>
              <a:t>And clean the text </a:t>
            </a:r>
          </a:p>
          <a:p>
            <a:pPr marL="0" indent="0">
              <a:buNone/>
            </a:pPr>
            <a:r>
              <a:rPr lang="en-IN">
                <a:solidFill>
                  <a:srgbClr val="FFFFFF"/>
                </a:solidFill>
              </a:rPr>
              <a:t>Return that all  text</a:t>
            </a:r>
          </a:p>
        </p:txBody>
      </p:sp>
    </p:spTree>
    <p:extLst>
      <p:ext uri="{BB962C8B-B14F-4D97-AF65-F5344CB8AC3E}">
        <p14:creationId xmlns:p14="http://schemas.microsoft.com/office/powerpoint/2010/main" val="924573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 clean text function in column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1601"/>
            <a:ext cx="3490262" cy="906859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2483742"/>
            <a:ext cx="8077200" cy="429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41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Then we normalized the rating value as true 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/>
          <p:cNvSpPr txBox="1"/>
          <p:nvPr/>
        </p:nvSpPr>
        <p:spPr>
          <a:xfrm>
            <a:off x="643855" y="3072385"/>
            <a:ext cx="3108057" cy="2947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 it show value for 4.2 rating we get normalize value of 0.541667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similar to others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2608702"/>
            <a:ext cx="6495847" cy="22501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71661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Now it turn of accuracy</a:t>
            </a:r>
            <a:br>
              <a:rPr lang="en-IN" dirty="0"/>
            </a:br>
            <a:r>
              <a:rPr lang="en-IN" dirty="0"/>
              <a:t>(</a:t>
            </a:r>
            <a:r>
              <a:rPr lang="en-IN" sz="3100" dirty="0"/>
              <a:t>for accuracy we design a model) </a:t>
            </a:r>
            <a:r>
              <a:rPr lang="en-IN" dirty="0"/>
              <a:t>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832" y="2060448"/>
            <a:ext cx="8991600" cy="36576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073" y="5789308"/>
            <a:ext cx="2011854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77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49A2B-59B0-480D-BE43-4EC8F5A5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6879920-1BAF-488D-A425-0BF9E0DDEF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62930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38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D3595-0E03-4369-9261-1D56C60C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Is Web Scraping illegal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8D7E-D285-487C-B258-80398825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ea typeface="+mj-lt"/>
              <a:cs typeface="+mj-lt"/>
            </a:endParaRPr>
          </a:p>
          <a:p>
            <a:pPr marL="1028700" lvl="1">
              <a:buClr>
                <a:srgbClr val="F7F7F7"/>
              </a:buClr>
              <a:buFont typeface="Wingdings 3"/>
              <a:buChar char=""/>
            </a:pPr>
            <a:r>
              <a:rPr lang="en-US" dirty="0">
                <a:ea typeface="+mj-lt"/>
                <a:cs typeface="+mj-lt"/>
              </a:rPr>
              <a:t>Violation of the Computer Fraud and Abuse Act (CFAA)</a:t>
            </a:r>
            <a:endParaRPr lang="en-US">
              <a:ea typeface="+mj-lt"/>
              <a:cs typeface="+mj-lt"/>
            </a:endParaRPr>
          </a:p>
          <a:p>
            <a:pPr marL="1028700" lvl="1">
              <a:buClr>
                <a:srgbClr val="F7F7F7"/>
              </a:buClr>
              <a:buFont typeface="Wingdings 3"/>
              <a:buChar char=""/>
            </a:pPr>
            <a:r>
              <a:rPr lang="en-US" dirty="0">
                <a:ea typeface="+mj-lt"/>
                <a:cs typeface="+mj-lt"/>
              </a:rPr>
              <a:t>Violation of the Digital Millennium Copyright Act (DMCA)</a:t>
            </a:r>
            <a:endParaRPr lang="en-US">
              <a:ea typeface="+mj-lt"/>
              <a:cs typeface="+mj-lt"/>
            </a:endParaRPr>
          </a:p>
          <a:p>
            <a:pPr marL="1028700" lvl="1">
              <a:buClr>
                <a:srgbClr val="F7F7F7"/>
              </a:buClr>
              <a:buFont typeface="Wingdings 3"/>
              <a:buChar char=""/>
            </a:pPr>
            <a:r>
              <a:rPr lang="en-US" dirty="0">
                <a:ea typeface="+mj-lt"/>
                <a:cs typeface="+mj-lt"/>
              </a:rPr>
              <a:t>Trespass to Chattel</a:t>
            </a:r>
            <a:endParaRPr lang="en-US">
              <a:ea typeface="+mj-lt"/>
              <a:cs typeface="+mj-lt"/>
            </a:endParaRPr>
          </a:p>
          <a:p>
            <a:pPr marL="1028700" lvl="1">
              <a:buClr>
                <a:srgbClr val="F7F7F7"/>
              </a:buClr>
              <a:buFont typeface="Wingdings 3"/>
              <a:buChar char=""/>
            </a:pPr>
            <a:r>
              <a:rPr lang="en-US" dirty="0">
                <a:ea typeface="+mj-lt"/>
                <a:cs typeface="+mj-lt"/>
              </a:rPr>
              <a:t>Copy right infringement </a:t>
            </a:r>
            <a:endParaRPr lang="en-US">
              <a:ea typeface="+mj-lt"/>
              <a:cs typeface="+mj-lt"/>
            </a:endParaRPr>
          </a:p>
          <a:p>
            <a:pPr marL="1028700" lvl="1">
              <a:buClr>
                <a:srgbClr val="F7F7F7"/>
              </a:buClr>
              <a:buFont typeface="Wingdings 3"/>
              <a:buChar char=""/>
            </a:pPr>
            <a:r>
              <a:rPr lang="en-US" dirty="0">
                <a:ea typeface="+mj-lt"/>
                <a:cs typeface="+mj-lt"/>
              </a:rPr>
              <a:t>Breach of contract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8313A-2B79-4CE5-9BA2-9BE5FD61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Web crawling 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B6E0-A8F3-4430-BFBE-6BE8EFCA4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 web crawler (also known as a web spider or web robot).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It is a program or automated script which browses the World Wide Web in a methodical, automated manner.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Crawlers can also be used for automating maintenance tasks on a Web site.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Such as checking links or validating HTML code.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8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3941-4CC4-4291-9480-4DDB1CC5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3C33-043C-4EDF-99BA-0A582D6A8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Web Crawlers</a:t>
            </a:r>
          </a:p>
          <a:p>
            <a:pPr>
              <a:buClr>
                <a:srgbClr val="8AD0D6"/>
              </a:buClr>
            </a:pPr>
            <a:r>
              <a:rPr lang="en-US" dirty="0"/>
              <a:t>E-Commerce price comparer</a:t>
            </a:r>
          </a:p>
          <a:p>
            <a:pPr>
              <a:buClr>
                <a:srgbClr val="8AD0D6"/>
              </a:buClr>
            </a:pPr>
            <a:r>
              <a:rPr lang="en-US" dirty="0"/>
              <a:t>Preparing dataset for ML model</a:t>
            </a:r>
          </a:p>
          <a:p>
            <a:pPr>
              <a:buClr>
                <a:srgbClr val="8AD0D6"/>
              </a:buClr>
            </a:pPr>
            <a:r>
              <a:rPr lang="en-US" dirty="0"/>
              <a:t>Scraping Social Media Profiles</a:t>
            </a:r>
          </a:p>
          <a:p>
            <a:pPr>
              <a:buClr>
                <a:srgbClr val="8AD0D6"/>
              </a:buClr>
            </a:pPr>
            <a:r>
              <a:rPr lang="en-US" dirty="0"/>
              <a:t>Weather Data etc.</a:t>
            </a:r>
          </a:p>
        </p:txBody>
      </p:sp>
    </p:spTree>
    <p:extLst>
      <p:ext uri="{BB962C8B-B14F-4D97-AF65-F5344CB8AC3E}">
        <p14:creationId xmlns:p14="http://schemas.microsoft.com/office/powerpoint/2010/main" val="137944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D7D4B-B679-4D50-8850-40AC388A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Purpose of project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2E45992-D95A-435B-8853-60A7DECE8C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24320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7682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0ADC6-22B4-4E42-90A7-3E9F45AA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Libraries, Workflow and Explanation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02271F-40FA-404B-8254-143B8ABC3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625713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251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22B851-6B16-415F-9600-DB0E665C5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Scraping 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from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Flipcart</a:t>
            </a:r>
            <a:endParaRPr lang="en-US" b="0" i="0" kern="1200" dirty="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A2B0B0-E6D1-4F97-A03B-5B9DC568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ounded Rectangle 9">
            <a:extLst>
              <a:ext uri="{FF2B5EF4-FFF2-40B4-BE49-F238E27FC236}">
                <a16:creationId xmlns:a16="http://schemas.microsoft.com/office/drawing/2014/main" id="{7067A410-38E7-4862-BC25-A40927006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89" y="2539697"/>
            <a:ext cx="4163991" cy="1722840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5E21D77-54D4-42F2-9F79-B4B22CCA1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u="sng">
                <a:solidFill>
                  <a:srgbClr val="FFFFFF"/>
                </a:solidFill>
              </a:rPr>
              <a:t>Library used:</a:t>
            </a:r>
          </a:p>
          <a:p>
            <a:pPr marL="457200" indent="-4572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BeautifulSoup</a:t>
            </a:r>
          </a:p>
          <a:p>
            <a:pPr marL="457200" indent="-4572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requests </a:t>
            </a:r>
          </a:p>
          <a:p>
            <a:pPr marL="457200" indent="-4572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Csv</a:t>
            </a:r>
          </a:p>
          <a:p>
            <a:pPr marL="457200" indent="-4572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Pandas</a:t>
            </a:r>
          </a:p>
          <a:p>
            <a:pPr marL="457200" indent="-4572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matplotlib.pyplot</a:t>
            </a:r>
          </a:p>
          <a:p>
            <a:pPr marL="457200" indent="-4572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Seaborn</a:t>
            </a:r>
          </a:p>
          <a:p>
            <a:pPr marL="457200" indent="-4572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numpy</a:t>
            </a:r>
          </a:p>
          <a:p>
            <a:pPr algn="l"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98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5761"/>
          </a:xfrm>
        </p:spPr>
        <p:txBody>
          <a:bodyPr/>
          <a:lstStyle/>
          <a:p>
            <a:pPr algn="l"/>
            <a:r>
              <a:rPr lang="en-IN" dirty="0"/>
              <a:t>Csv lib: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123" y="978877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/>
              <a:t>CSV (Comma Separated Values) format is the most common import and export format for spreadsheets and databases.</a:t>
            </a:r>
          </a:p>
          <a:p>
            <a:pPr marL="0" indent="0">
              <a:buNone/>
            </a:pPr>
            <a:r>
              <a:rPr lang="en-US" sz="2800" dirty="0"/>
              <a:t>In this project we used csv library for create spreadsheet which having fields or columns : name, price, rating, </a:t>
            </a:r>
            <a:r>
              <a:rPr lang="en-US" sz="2800" dirty="0" err="1"/>
              <a:t>count_rating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So that their values get saved its respected fields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Create flipkart.csv file with written mode and provides fields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924" y="4425462"/>
            <a:ext cx="722376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Ion</vt:lpstr>
      <vt:lpstr>GLA UNIVERSITY MATHURA</vt:lpstr>
      <vt:lpstr>Web Scraping </vt:lpstr>
      <vt:lpstr>Is Web Scraping illegal ?</vt:lpstr>
      <vt:lpstr>Web crawling </vt:lpstr>
      <vt:lpstr>Uses</vt:lpstr>
      <vt:lpstr>Purpose of project</vt:lpstr>
      <vt:lpstr>Libraries, Workflow and Explanation</vt:lpstr>
      <vt:lpstr>Scraping Data from Flipcart</vt:lpstr>
      <vt:lpstr>Csv lib:</vt:lpstr>
      <vt:lpstr>Requests lib:</vt:lpstr>
      <vt:lpstr>PowerPoint Presentation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TextBlob and WordCloud</vt:lpstr>
      <vt:lpstr>Output of wordcloud this image is plot using of matplotlib</vt:lpstr>
      <vt:lpstr>PowerPoint Presentation</vt:lpstr>
      <vt:lpstr>Apply clean text function in column</vt:lpstr>
      <vt:lpstr>Then we normalized the rating value as true </vt:lpstr>
      <vt:lpstr>Now it turn of accuracy (for accuracy we design a model)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478</cp:revision>
  <dcterms:created xsi:type="dcterms:W3CDTF">2021-12-29T05:02:28Z</dcterms:created>
  <dcterms:modified xsi:type="dcterms:W3CDTF">2022-01-05T15:43:02Z</dcterms:modified>
</cp:coreProperties>
</file>