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7" d="100"/>
          <a:sy n="237" d="100"/>
        </p:scale>
        <p:origin x="149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ya Kumar Mondal" userId="e2e6f8931a53e1dc" providerId="LiveId" clId="{F9A717F3-9190-4CF1-82C2-0F9603B93581}"/>
    <pc:docChg chg="custSel modSld">
      <pc:chgData name="Amiya Kumar Mondal" userId="e2e6f8931a53e1dc" providerId="LiveId" clId="{F9A717F3-9190-4CF1-82C2-0F9603B93581}" dt="2020-11-22T11:10:10.194" v="52" actId="1076"/>
      <pc:docMkLst>
        <pc:docMk/>
      </pc:docMkLst>
      <pc:sldChg chg="addSp delSp modSp mod">
        <pc:chgData name="Amiya Kumar Mondal" userId="e2e6f8931a53e1dc" providerId="LiveId" clId="{F9A717F3-9190-4CF1-82C2-0F9603B93581}" dt="2020-11-22T11:10:10.194" v="52" actId="1076"/>
        <pc:sldMkLst>
          <pc:docMk/>
          <pc:sldMk cId="0" sldId="257"/>
        </pc:sldMkLst>
        <pc:spChg chg="mod">
          <ac:chgData name="Amiya Kumar Mondal" userId="e2e6f8931a53e1dc" providerId="LiveId" clId="{F9A717F3-9190-4CF1-82C2-0F9603B93581}" dt="2020-11-22T11:10:10.194" v="52" actId="1076"/>
          <ac:spMkLst>
            <pc:docMk/>
            <pc:sldMk cId="0" sldId="257"/>
            <ac:spMk id="3" creationId="{00000000-0000-0000-0000-000000000000}"/>
          </ac:spMkLst>
        </pc:spChg>
        <pc:graphicFrameChg chg="add del mod">
          <ac:chgData name="Amiya Kumar Mondal" userId="e2e6f8931a53e1dc" providerId="LiveId" clId="{F9A717F3-9190-4CF1-82C2-0F9603B93581}" dt="2020-11-22T11:05:51.122" v="4"/>
          <ac:graphicFrameMkLst>
            <pc:docMk/>
            <pc:sldMk cId="0" sldId="257"/>
            <ac:graphicFrameMk id="23" creationId="{A03445CD-D151-416F-B840-37F33547B610}"/>
          </ac:graphicFrameMkLst>
        </pc:graphicFrameChg>
        <pc:graphicFrameChg chg="add del mod">
          <ac:chgData name="Amiya Kumar Mondal" userId="e2e6f8931a53e1dc" providerId="LiveId" clId="{F9A717F3-9190-4CF1-82C2-0F9603B93581}" dt="2020-11-22T11:06:25.955" v="15"/>
          <ac:graphicFrameMkLst>
            <pc:docMk/>
            <pc:sldMk cId="0" sldId="257"/>
            <ac:graphicFrameMk id="26" creationId="{507C7756-8A35-4D2D-9BBA-FEDF0D07F739}"/>
          </ac:graphicFrameMkLst>
        </pc:graphicFrameChg>
        <pc:picChg chg="add mod">
          <ac:chgData name="Amiya Kumar Mondal" userId="e2e6f8931a53e1dc" providerId="LiveId" clId="{F9A717F3-9190-4CF1-82C2-0F9603B93581}" dt="2020-11-22T11:06:17.014" v="12" actId="1076"/>
          <ac:picMkLst>
            <pc:docMk/>
            <pc:sldMk cId="0" sldId="257"/>
            <ac:picMk id="25" creationId="{71B083D6-CF07-4C2B-8AA0-F0F13967F145}"/>
          </ac:picMkLst>
        </pc:picChg>
        <pc:picChg chg="add mod">
          <ac:chgData name="Amiya Kumar Mondal" userId="e2e6f8931a53e1dc" providerId="LiveId" clId="{F9A717F3-9190-4CF1-82C2-0F9603B93581}" dt="2020-11-22T11:06:38.652" v="20" actId="1076"/>
          <ac:picMkLst>
            <pc:docMk/>
            <pc:sldMk cId="0" sldId="257"/>
            <ac:picMk id="28" creationId="{DBAAB9A7-66A6-40A1-A86F-1EAC9679ABF9}"/>
          </ac:picMkLst>
        </pc:picChg>
      </pc:sldChg>
      <pc:sldChg chg="addSp modSp mod">
        <pc:chgData name="Amiya Kumar Mondal" userId="e2e6f8931a53e1dc" providerId="LiveId" clId="{F9A717F3-9190-4CF1-82C2-0F9603B93581}" dt="2020-11-22T11:07:34.757" v="28"/>
        <pc:sldMkLst>
          <pc:docMk/>
          <pc:sldMk cId="0" sldId="258"/>
        </pc:sldMkLst>
        <pc:spChg chg="mod">
          <ac:chgData name="Amiya Kumar Mondal" userId="e2e6f8931a53e1dc" providerId="LiveId" clId="{F9A717F3-9190-4CF1-82C2-0F9603B93581}" dt="2020-11-22T11:06:59.188" v="23" actId="1076"/>
          <ac:spMkLst>
            <pc:docMk/>
            <pc:sldMk cId="0" sldId="258"/>
            <ac:spMk id="2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7:26.754" v="26"/>
          <ac:picMkLst>
            <pc:docMk/>
            <pc:sldMk cId="0" sldId="258"/>
            <ac:picMk id="9" creationId="{EC8FE22F-4C30-4346-8CD5-04ED213E152E}"/>
          </ac:picMkLst>
        </pc:picChg>
        <pc:picChg chg="add mod">
          <ac:chgData name="Amiya Kumar Mondal" userId="e2e6f8931a53e1dc" providerId="LiveId" clId="{F9A717F3-9190-4CF1-82C2-0F9603B93581}" dt="2020-11-22T11:07:34.757" v="28"/>
          <ac:picMkLst>
            <pc:docMk/>
            <pc:sldMk cId="0" sldId="258"/>
            <ac:picMk id="10" creationId="{12FDD8FB-58FA-4491-9C42-B6A13AA2E38A}"/>
          </ac:picMkLst>
        </pc:picChg>
      </pc:sldChg>
      <pc:sldChg chg="addSp modSp mod">
        <pc:chgData name="Amiya Kumar Mondal" userId="e2e6f8931a53e1dc" providerId="LiveId" clId="{F9A717F3-9190-4CF1-82C2-0F9603B93581}" dt="2020-11-22T11:07:37.304" v="29"/>
        <pc:sldMkLst>
          <pc:docMk/>
          <pc:sldMk cId="0" sldId="259"/>
        </pc:sldMkLst>
        <pc:spChg chg="mod">
          <ac:chgData name="Amiya Kumar Mondal" userId="e2e6f8931a53e1dc" providerId="LiveId" clId="{F9A717F3-9190-4CF1-82C2-0F9603B93581}" dt="2020-11-22T11:07:16.454" v="25" actId="1076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7:29.164" v="27"/>
          <ac:picMkLst>
            <pc:docMk/>
            <pc:sldMk cId="0" sldId="259"/>
            <ac:picMk id="15" creationId="{BEE4D0C3-04F9-4C34-B9C1-AA81E82E2665}"/>
          </ac:picMkLst>
        </pc:picChg>
        <pc:picChg chg="add mod">
          <ac:chgData name="Amiya Kumar Mondal" userId="e2e6f8931a53e1dc" providerId="LiveId" clId="{F9A717F3-9190-4CF1-82C2-0F9603B93581}" dt="2020-11-22T11:07:37.304" v="29"/>
          <ac:picMkLst>
            <pc:docMk/>
            <pc:sldMk cId="0" sldId="259"/>
            <ac:picMk id="16" creationId="{05D4740D-5F06-4095-8E96-7FDBE262F165}"/>
          </ac:picMkLst>
        </pc:picChg>
      </pc:sldChg>
      <pc:sldChg chg="addSp modSp mod">
        <pc:chgData name="Amiya Kumar Mondal" userId="e2e6f8931a53e1dc" providerId="LiveId" clId="{F9A717F3-9190-4CF1-82C2-0F9603B93581}" dt="2020-11-22T11:09:16.744" v="45"/>
        <pc:sldMkLst>
          <pc:docMk/>
          <pc:sldMk cId="0" sldId="260"/>
        </pc:sldMkLst>
        <pc:spChg chg="mod">
          <ac:chgData name="Amiya Kumar Mondal" userId="e2e6f8931a53e1dc" providerId="LiveId" clId="{F9A717F3-9190-4CF1-82C2-0F9603B93581}" dt="2020-11-22T11:08:00.984" v="30" actId="1076"/>
          <ac:spMkLst>
            <pc:docMk/>
            <pc:sldMk cId="0" sldId="260"/>
            <ac:spMk id="2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9:12.244" v="44"/>
          <ac:picMkLst>
            <pc:docMk/>
            <pc:sldMk cId="0" sldId="260"/>
            <ac:picMk id="9" creationId="{FC1B0006-A216-48D0-A8B6-B575F20602D1}"/>
          </ac:picMkLst>
        </pc:picChg>
        <pc:picChg chg="add mod">
          <ac:chgData name="Amiya Kumar Mondal" userId="e2e6f8931a53e1dc" providerId="LiveId" clId="{F9A717F3-9190-4CF1-82C2-0F9603B93581}" dt="2020-11-22T11:09:16.744" v="45"/>
          <ac:picMkLst>
            <pc:docMk/>
            <pc:sldMk cId="0" sldId="260"/>
            <ac:picMk id="10" creationId="{2C78ACF3-7D37-4D9B-8EE3-516CAAB4A7AD}"/>
          </ac:picMkLst>
        </pc:picChg>
      </pc:sldChg>
      <pc:sldChg chg="addSp modSp mod">
        <pc:chgData name="Amiya Kumar Mondal" userId="e2e6f8931a53e1dc" providerId="LiveId" clId="{F9A717F3-9190-4CF1-82C2-0F9603B93581}" dt="2020-11-22T11:09:18.634" v="46"/>
        <pc:sldMkLst>
          <pc:docMk/>
          <pc:sldMk cId="0" sldId="261"/>
        </pc:sldMkLst>
        <pc:spChg chg="mod">
          <ac:chgData name="Amiya Kumar Mondal" userId="e2e6f8931a53e1dc" providerId="LiveId" clId="{F9A717F3-9190-4CF1-82C2-0F9603B93581}" dt="2020-11-22T11:08:10.184" v="31" actId="1076"/>
          <ac:spMkLst>
            <pc:docMk/>
            <pc:sldMk cId="0" sldId="261"/>
            <ac:spMk id="2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9:08.381" v="43"/>
          <ac:picMkLst>
            <pc:docMk/>
            <pc:sldMk cId="0" sldId="261"/>
            <ac:picMk id="9" creationId="{49B807D2-C576-47B6-99A8-8592B185D611}"/>
          </ac:picMkLst>
        </pc:picChg>
        <pc:picChg chg="add mod">
          <ac:chgData name="Amiya Kumar Mondal" userId="e2e6f8931a53e1dc" providerId="LiveId" clId="{F9A717F3-9190-4CF1-82C2-0F9603B93581}" dt="2020-11-22T11:09:18.634" v="46"/>
          <ac:picMkLst>
            <pc:docMk/>
            <pc:sldMk cId="0" sldId="261"/>
            <ac:picMk id="10" creationId="{1052B895-8D4F-4348-8BFD-70D015A5F38A}"/>
          </ac:picMkLst>
        </pc:picChg>
      </pc:sldChg>
      <pc:sldChg chg="addSp modSp mod">
        <pc:chgData name="Amiya Kumar Mondal" userId="e2e6f8931a53e1dc" providerId="LiveId" clId="{F9A717F3-9190-4CF1-82C2-0F9603B93581}" dt="2020-11-22T11:09:20.734" v="47"/>
        <pc:sldMkLst>
          <pc:docMk/>
          <pc:sldMk cId="0" sldId="262"/>
        </pc:sldMkLst>
        <pc:spChg chg="mod">
          <ac:chgData name="Amiya Kumar Mondal" userId="e2e6f8931a53e1dc" providerId="LiveId" clId="{F9A717F3-9190-4CF1-82C2-0F9603B93581}" dt="2020-11-22T11:08:34.444" v="34" actId="1076"/>
          <ac:spMkLst>
            <pc:docMk/>
            <pc:sldMk cId="0" sldId="262"/>
            <ac:spMk id="2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9:06.593" v="42"/>
          <ac:picMkLst>
            <pc:docMk/>
            <pc:sldMk cId="0" sldId="262"/>
            <ac:picMk id="9" creationId="{ED190EA4-3718-4099-A5C9-AD8D159512EF}"/>
          </ac:picMkLst>
        </pc:picChg>
        <pc:picChg chg="add mod">
          <ac:chgData name="Amiya Kumar Mondal" userId="e2e6f8931a53e1dc" providerId="LiveId" clId="{F9A717F3-9190-4CF1-82C2-0F9603B93581}" dt="2020-11-22T11:09:20.734" v="47"/>
          <ac:picMkLst>
            <pc:docMk/>
            <pc:sldMk cId="0" sldId="262"/>
            <ac:picMk id="10" creationId="{139BA54E-3BC3-448E-976C-252F07996E0D}"/>
          </ac:picMkLst>
        </pc:picChg>
      </pc:sldChg>
      <pc:sldChg chg="addSp modSp mod">
        <pc:chgData name="Amiya Kumar Mondal" userId="e2e6f8931a53e1dc" providerId="LiveId" clId="{F9A717F3-9190-4CF1-82C2-0F9603B93581}" dt="2020-11-22T11:09:22.554" v="48"/>
        <pc:sldMkLst>
          <pc:docMk/>
          <pc:sldMk cId="0" sldId="263"/>
        </pc:sldMkLst>
        <pc:spChg chg="mod">
          <ac:chgData name="Amiya Kumar Mondal" userId="e2e6f8931a53e1dc" providerId="LiveId" clId="{F9A717F3-9190-4CF1-82C2-0F9603B93581}" dt="2020-11-22T11:08:29.474" v="33" actId="1076"/>
          <ac:spMkLst>
            <pc:docMk/>
            <pc:sldMk cId="0" sldId="263"/>
            <ac:spMk id="2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9:02.024" v="41"/>
          <ac:picMkLst>
            <pc:docMk/>
            <pc:sldMk cId="0" sldId="263"/>
            <ac:picMk id="9" creationId="{4EEC3B77-6CE9-47F8-85A5-E2FAD671F3E0}"/>
          </ac:picMkLst>
        </pc:picChg>
        <pc:picChg chg="add mod">
          <ac:chgData name="Amiya Kumar Mondal" userId="e2e6f8931a53e1dc" providerId="LiveId" clId="{F9A717F3-9190-4CF1-82C2-0F9603B93581}" dt="2020-11-22T11:09:22.554" v="48"/>
          <ac:picMkLst>
            <pc:docMk/>
            <pc:sldMk cId="0" sldId="263"/>
            <ac:picMk id="10" creationId="{5EE760A1-F037-4336-A2CE-C67203F9BEF1}"/>
          </ac:picMkLst>
        </pc:picChg>
      </pc:sldChg>
      <pc:sldChg chg="addSp modSp mod">
        <pc:chgData name="Amiya Kumar Mondal" userId="e2e6f8931a53e1dc" providerId="LiveId" clId="{F9A717F3-9190-4CF1-82C2-0F9603B93581}" dt="2020-11-22T11:09:26.056" v="49"/>
        <pc:sldMkLst>
          <pc:docMk/>
          <pc:sldMk cId="0" sldId="264"/>
        </pc:sldMkLst>
        <pc:spChg chg="mod">
          <ac:chgData name="Amiya Kumar Mondal" userId="e2e6f8931a53e1dc" providerId="LiveId" clId="{F9A717F3-9190-4CF1-82C2-0F9603B93581}" dt="2020-11-22T11:08:42.124" v="35" actId="1076"/>
          <ac:spMkLst>
            <pc:docMk/>
            <pc:sldMk cId="0" sldId="264"/>
            <ac:spMk id="2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8:59.926" v="40"/>
          <ac:picMkLst>
            <pc:docMk/>
            <pc:sldMk cId="0" sldId="264"/>
            <ac:picMk id="9" creationId="{C1D5EC4C-4AE5-4354-8B1D-968C75AD875F}"/>
          </ac:picMkLst>
        </pc:picChg>
        <pc:picChg chg="add mod">
          <ac:chgData name="Amiya Kumar Mondal" userId="e2e6f8931a53e1dc" providerId="LiveId" clId="{F9A717F3-9190-4CF1-82C2-0F9603B93581}" dt="2020-11-22T11:09:26.056" v="49"/>
          <ac:picMkLst>
            <pc:docMk/>
            <pc:sldMk cId="0" sldId="264"/>
            <ac:picMk id="10" creationId="{E04EA9D6-1377-4BFC-B455-DEA78B6F5A9A}"/>
          </ac:picMkLst>
        </pc:picChg>
      </pc:sldChg>
      <pc:sldChg chg="addSp modSp mod">
        <pc:chgData name="Amiya Kumar Mondal" userId="e2e6f8931a53e1dc" providerId="LiveId" clId="{F9A717F3-9190-4CF1-82C2-0F9603B93581}" dt="2020-11-22T11:09:28.134" v="50"/>
        <pc:sldMkLst>
          <pc:docMk/>
          <pc:sldMk cId="0" sldId="265"/>
        </pc:sldMkLst>
        <pc:spChg chg="mod">
          <ac:chgData name="Amiya Kumar Mondal" userId="e2e6f8931a53e1dc" providerId="LiveId" clId="{F9A717F3-9190-4CF1-82C2-0F9603B93581}" dt="2020-11-22T11:08:47.062" v="36" actId="1076"/>
          <ac:spMkLst>
            <pc:docMk/>
            <pc:sldMk cId="0" sldId="265"/>
            <ac:spMk id="2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8:58.082" v="39"/>
          <ac:picMkLst>
            <pc:docMk/>
            <pc:sldMk cId="0" sldId="265"/>
            <ac:picMk id="9" creationId="{1ACB9D4E-E9A2-4779-BAC1-8DA999B9C57E}"/>
          </ac:picMkLst>
        </pc:picChg>
        <pc:picChg chg="add mod">
          <ac:chgData name="Amiya Kumar Mondal" userId="e2e6f8931a53e1dc" providerId="LiveId" clId="{F9A717F3-9190-4CF1-82C2-0F9603B93581}" dt="2020-11-22T11:09:28.134" v="50"/>
          <ac:picMkLst>
            <pc:docMk/>
            <pc:sldMk cId="0" sldId="265"/>
            <ac:picMk id="10" creationId="{4484700E-A8FF-4E49-A5C7-2EAFCD7977D0}"/>
          </ac:picMkLst>
        </pc:picChg>
      </pc:sldChg>
      <pc:sldChg chg="addSp modSp mod">
        <pc:chgData name="Amiya Kumar Mondal" userId="e2e6f8931a53e1dc" providerId="LiveId" clId="{F9A717F3-9190-4CF1-82C2-0F9603B93581}" dt="2020-11-22T11:09:30.994" v="51"/>
        <pc:sldMkLst>
          <pc:docMk/>
          <pc:sldMk cId="0" sldId="266"/>
        </pc:sldMkLst>
        <pc:spChg chg="mod">
          <ac:chgData name="Amiya Kumar Mondal" userId="e2e6f8931a53e1dc" providerId="LiveId" clId="{F9A717F3-9190-4CF1-82C2-0F9603B93581}" dt="2020-11-22T11:08:51.574" v="37" actId="1076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Amiya Kumar Mondal" userId="e2e6f8931a53e1dc" providerId="LiveId" clId="{F9A717F3-9190-4CF1-82C2-0F9603B93581}" dt="2020-11-22T11:08:55.192" v="38"/>
          <ac:picMkLst>
            <pc:docMk/>
            <pc:sldMk cId="0" sldId="266"/>
            <ac:picMk id="25" creationId="{0A7D3B97-58BA-4AD4-B270-1D4108D6FDDC}"/>
          </ac:picMkLst>
        </pc:picChg>
        <pc:picChg chg="add mod">
          <ac:chgData name="Amiya Kumar Mondal" userId="e2e6f8931a53e1dc" providerId="LiveId" clId="{F9A717F3-9190-4CF1-82C2-0F9603B93581}" dt="2020-11-22T11:09:30.994" v="51"/>
          <ac:picMkLst>
            <pc:docMk/>
            <pc:sldMk cId="0" sldId="266"/>
            <ac:picMk id="26" creationId="{8AB60148-7F92-4CFB-B4F9-C8377B891B04}"/>
          </ac:picMkLst>
        </pc:picChg>
      </pc:sldChg>
    </pc:docChg>
  </pc:docChgLst>
  <pc:docChgLst>
    <pc:chgData name="Amiya Kumar Mondal" userId="e2e6f8931a53e1dc" providerId="LiveId" clId="{7E61286E-8EB6-48CC-9B60-77CD3B40C3C4}"/>
    <pc:docChg chg="custSel modSld">
      <pc:chgData name="Amiya Kumar Mondal" userId="e2e6f8931a53e1dc" providerId="LiveId" clId="{7E61286E-8EB6-48CC-9B60-77CD3B40C3C4}" dt="2020-11-21T10:22:24.014" v="291" actId="20577"/>
      <pc:docMkLst>
        <pc:docMk/>
      </pc:docMkLst>
      <pc:sldChg chg="modSp mod">
        <pc:chgData name="Amiya Kumar Mondal" userId="e2e6f8931a53e1dc" providerId="LiveId" clId="{7E61286E-8EB6-48CC-9B60-77CD3B40C3C4}" dt="2020-11-21T10:18:48.061" v="191" actId="20577"/>
        <pc:sldMkLst>
          <pc:docMk/>
          <pc:sldMk cId="0" sldId="256"/>
        </pc:sldMkLst>
        <pc:spChg chg="mod">
          <ac:chgData name="Amiya Kumar Mondal" userId="e2e6f8931a53e1dc" providerId="LiveId" clId="{7E61286E-8EB6-48CC-9B60-77CD3B40C3C4}" dt="2020-11-21T08:59:53.584" v="2" actId="255"/>
          <ac:spMkLst>
            <pc:docMk/>
            <pc:sldMk cId="0" sldId="256"/>
            <ac:spMk id="5" creationId="{00000000-0000-0000-0000-000000000000}"/>
          </ac:spMkLst>
        </pc:spChg>
        <pc:spChg chg="mod">
          <ac:chgData name="Amiya Kumar Mondal" userId="e2e6f8931a53e1dc" providerId="LiveId" clId="{7E61286E-8EB6-48CC-9B60-77CD3B40C3C4}" dt="2020-11-21T10:18:48.061" v="191" actId="20577"/>
          <ac:spMkLst>
            <pc:docMk/>
            <pc:sldMk cId="0" sldId="256"/>
            <ac:spMk id="17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18:59.263" v="195" actId="20577"/>
        <pc:sldMkLst>
          <pc:docMk/>
          <pc:sldMk cId="0" sldId="257"/>
        </pc:sldMkLst>
        <pc:spChg chg="mod">
          <ac:chgData name="Amiya Kumar Mondal" userId="e2e6f8931a53e1dc" providerId="LiveId" clId="{7E61286E-8EB6-48CC-9B60-77CD3B40C3C4}" dt="2020-11-21T09:00:34.088" v="35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Amiya Kumar Mondal" userId="e2e6f8931a53e1dc" providerId="LiveId" clId="{7E61286E-8EB6-48CC-9B60-77CD3B40C3C4}" dt="2020-11-21T10:18:59.263" v="195" actId="20577"/>
          <ac:spMkLst>
            <pc:docMk/>
            <pc:sldMk cId="0" sldId="257"/>
            <ac:spMk id="22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19:27.289" v="209" actId="21"/>
        <pc:sldMkLst>
          <pc:docMk/>
          <pc:sldMk cId="0" sldId="258"/>
        </pc:sldMkLst>
        <pc:spChg chg="mod">
          <ac:chgData name="Amiya Kumar Mondal" userId="e2e6f8931a53e1dc" providerId="LiveId" clId="{7E61286E-8EB6-48CC-9B60-77CD3B40C3C4}" dt="2020-11-21T10:19:27.289" v="209" actId="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Amiya Kumar Mondal" userId="e2e6f8931a53e1dc" providerId="LiveId" clId="{7E61286E-8EB6-48CC-9B60-77CD3B40C3C4}" dt="2020-11-21T10:19:09.922" v="200" actId="20577"/>
          <ac:spMkLst>
            <pc:docMk/>
            <pc:sldMk cId="0" sldId="258"/>
            <ac:spMk id="8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19:55.390" v="223" actId="20577"/>
        <pc:sldMkLst>
          <pc:docMk/>
          <pc:sldMk cId="0" sldId="259"/>
        </pc:sldMkLst>
        <pc:spChg chg="mod">
          <ac:chgData name="Amiya Kumar Mondal" userId="e2e6f8931a53e1dc" providerId="LiveId" clId="{7E61286E-8EB6-48CC-9B60-77CD3B40C3C4}" dt="2020-11-21T10:19:37.240" v="212"/>
          <ac:spMkLst>
            <pc:docMk/>
            <pc:sldMk cId="0" sldId="259"/>
            <ac:spMk id="3" creationId="{00000000-0000-0000-0000-000000000000}"/>
          </ac:spMkLst>
        </pc:spChg>
        <pc:spChg chg="mod">
          <ac:chgData name="Amiya Kumar Mondal" userId="e2e6f8931a53e1dc" providerId="LiveId" clId="{7E61286E-8EB6-48CC-9B60-77CD3B40C3C4}" dt="2020-11-21T10:19:55.390" v="223" actId="20577"/>
          <ac:spMkLst>
            <pc:docMk/>
            <pc:sldMk cId="0" sldId="259"/>
            <ac:spMk id="14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20:24.018" v="227" actId="20577"/>
        <pc:sldMkLst>
          <pc:docMk/>
          <pc:sldMk cId="0" sldId="260"/>
        </pc:sldMkLst>
        <pc:spChg chg="mod">
          <ac:chgData name="Amiya Kumar Mondal" userId="e2e6f8931a53e1dc" providerId="LiveId" clId="{7E61286E-8EB6-48CC-9B60-77CD3B40C3C4}" dt="2020-11-21T10:20:24.018" v="227" actId="20577"/>
          <ac:spMkLst>
            <pc:docMk/>
            <pc:sldMk cId="0" sldId="260"/>
            <ac:spMk id="8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20:43.784" v="236" actId="20577"/>
        <pc:sldMkLst>
          <pc:docMk/>
          <pc:sldMk cId="0" sldId="261"/>
        </pc:sldMkLst>
        <pc:spChg chg="mod">
          <ac:chgData name="Amiya Kumar Mondal" userId="e2e6f8931a53e1dc" providerId="LiveId" clId="{7E61286E-8EB6-48CC-9B60-77CD3B40C3C4}" dt="2020-11-21T10:20:43.784" v="236" actId="20577"/>
          <ac:spMkLst>
            <pc:docMk/>
            <pc:sldMk cId="0" sldId="261"/>
            <ac:spMk id="8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21:02.519" v="240" actId="20577"/>
        <pc:sldMkLst>
          <pc:docMk/>
          <pc:sldMk cId="0" sldId="262"/>
        </pc:sldMkLst>
        <pc:spChg chg="mod">
          <ac:chgData name="Amiya Kumar Mondal" userId="e2e6f8931a53e1dc" providerId="LiveId" clId="{7E61286E-8EB6-48CC-9B60-77CD3B40C3C4}" dt="2020-11-21T10:21:02.519" v="240" actId="20577"/>
          <ac:spMkLst>
            <pc:docMk/>
            <pc:sldMk cId="0" sldId="262"/>
            <ac:spMk id="8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21:17.256" v="247" actId="20577"/>
        <pc:sldMkLst>
          <pc:docMk/>
          <pc:sldMk cId="0" sldId="263"/>
        </pc:sldMkLst>
        <pc:spChg chg="mod">
          <ac:chgData name="Amiya Kumar Mondal" userId="e2e6f8931a53e1dc" providerId="LiveId" clId="{7E61286E-8EB6-48CC-9B60-77CD3B40C3C4}" dt="2020-11-21T10:21:17.256" v="247" actId="20577"/>
          <ac:spMkLst>
            <pc:docMk/>
            <pc:sldMk cId="0" sldId="263"/>
            <ac:spMk id="8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21:32.536" v="254" actId="20577"/>
        <pc:sldMkLst>
          <pc:docMk/>
          <pc:sldMk cId="0" sldId="264"/>
        </pc:sldMkLst>
        <pc:spChg chg="mod">
          <ac:chgData name="Amiya Kumar Mondal" userId="e2e6f8931a53e1dc" providerId="LiveId" clId="{7E61286E-8EB6-48CC-9B60-77CD3B40C3C4}" dt="2020-11-21T10:21:32.536" v="254" actId="20577"/>
          <ac:spMkLst>
            <pc:docMk/>
            <pc:sldMk cId="0" sldId="264"/>
            <ac:spMk id="8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21:48.741" v="262" actId="20577"/>
        <pc:sldMkLst>
          <pc:docMk/>
          <pc:sldMk cId="0" sldId="265"/>
        </pc:sldMkLst>
        <pc:spChg chg="mod">
          <ac:chgData name="Amiya Kumar Mondal" userId="e2e6f8931a53e1dc" providerId="LiveId" clId="{7E61286E-8EB6-48CC-9B60-77CD3B40C3C4}" dt="2020-11-21T10:21:48.741" v="262" actId="20577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22:02.741" v="269" actId="20577"/>
        <pc:sldMkLst>
          <pc:docMk/>
          <pc:sldMk cId="0" sldId="266"/>
        </pc:sldMkLst>
        <pc:spChg chg="mod">
          <ac:chgData name="Amiya Kumar Mondal" userId="e2e6f8931a53e1dc" providerId="LiveId" clId="{7E61286E-8EB6-48CC-9B60-77CD3B40C3C4}" dt="2020-11-21T09:06:13.592" v="189" actId="948"/>
          <ac:spMkLst>
            <pc:docMk/>
            <pc:sldMk cId="0" sldId="266"/>
            <ac:spMk id="6" creationId="{00000000-0000-0000-0000-000000000000}"/>
          </ac:spMkLst>
        </pc:spChg>
        <pc:spChg chg="mod">
          <ac:chgData name="Amiya Kumar Mondal" userId="e2e6f8931a53e1dc" providerId="LiveId" clId="{7E61286E-8EB6-48CC-9B60-77CD3B40C3C4}" dt="2020-11-21T09:03:53.265" v="184" actId="1076"/>
          <ac:spMkLst>
            <pc:docMk/>
            <pc:sldMk cId="0" sldId="266"/>
            <ac:spMk id="10" creationId="{00000000-0000-0000-0000-000000000000}"/>
          </ac:spMkLst>
        </pc:spChg>
        <pc:spChg chg="mod">
          <ac:chgData name="Amiya Kumar Mondal" userId="e2e6f8931a53e1dc" providerId="LiveId" clId="{7E61286E-8EB6-48CC-9B60-77CD3B40C3C4}" dt="2020-11-21T09:04:24.153" v="186" actId="1076"/>
          <ac:spMkLst>
            <pc:docMk/>
            <pc:sldMk cId="0" sldId="266"/>
            <ac:spMk id="14" creationId="{00000000-0000-0000-0000-000000000000}"/>
          </ac:spMkLst>
        </pc:spChg>
        <pc:spChg chg="mod">
          <ac:chgData name="Amiya Kumar Mondal" userId="e2e6f8931a53e1dc" providerId="LiveId" clId="{7E61286E-8EB6-48CC-9B60-77CD3B40C3C4}" dt="2020-11-21T10:22:02.741" v="269" actId="20577"/>
          <ac:spMkLst>
            <pc:docMk/>
            <pc:sldMk cId="0" sldId="266"/>
            <ac:spMk id="24" creationId="{00000000-0000-0000-0000-000000000000}"/>
          </ac:spMkLst>
        </pc:spChg>
      </pc:sldChg>
      <pc:sldChg chg="modSp mod">
        <pc:chgData name="Amiya Kumar Mondal" userId="e2e6f8931a53e1dc" providerId="LiveId" clId="{7E61286E-8EB6-48CC-9B60-77CD3B40C3C4}" dt="2020-11-21T10:22:24.014" v="291" actId="20577"/>
        <pc:sldMkLst>
          <pc:docMk/>
          <pc:sldMk cId="0" sldId="267"/>
        </pc:sldMkLst>
        <pc:spChg chg="mod">
          <ac:chgData name="Amiya Kumar Mondal" userId="e2e6f8931a53e1dc" providerId="LiveId" clId="{7E61286E-8EB6-48CC-9B60-77CD3B40C3C4}" dt="2020-11-21T10:22:24.014" v="291" actId="20577"/>
          <ac:spMkLst>
            <pc:docMk/>
            <pc:sldMk cId="0" sldId="267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1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1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1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2739" y="1129549"/>
            <a:ext cx="140462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1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92" y="790929"/>
            <a:ext cx="4355515" cy="193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130" y="3351784"/>
            <a:ext cx="48005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64648" y="3351784"/>
            <a:ext cx="87376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651" y="126521"/>
            <a:ext cx="1079992" cy="539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5677" y="185251"/>
            <a:ext cx="1187494" cy="428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8985" y="158421"/>
            <a:ext cx="560278" cy="485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925" y="843121"/>
            <a:ext cx="4067810" cy="384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7664" marR="30480" indent="-1600200" algn="just">
              <a:lnSpc>
                <a:spcPct val="112900"/>
              </a:lnSpc>
              <a:spcBef>
                <a:spcPts val="100"/>
              </a:spcBef>
            </a:pPr>
            <a:r>
              <a:rPr sz="1100" b="1" i="0" spc="-5" dirty="0">
                <a:solidFill>
                  <a:srgbClr val="0000FF"/>
                </a:solidFill>
                <a:latin typeface="LM Sans 10"/>
                <a:cs typeface="LM Sans 10"/>
              </a:rPr>
              <a:t>4</a:t>
            </a:r>
            <a:r>
              <a:rPr sz="1100" spc="-7" baseline="27777" dirty="0">
                <a:solidFill>
                  <a:srgbClr val="0000FF"/>
                </a:solidFill>
                <a:latin typeface="LM Sans 8"/>
                <a:cs typeface="LM Sans 8"/>
              </a:rPr>
              <a:t>th </a:t>
            </a:r>
            <a:r>
              <a:rPr sz="1100" b="1" i="0" spc="-5" dirty="0">
                <a:solidFill>
                  <a:srgbClr val="0000FF"/>
                </a:solidFill>
                <a:latin typeface="LM Sans 10"/>
                <a:cs typeface="LM Sans 10"/>
              </a:rPr>
              <a:t>IEEE Conference on </a:t>
            </a:r>
            <a:r>
              <a:rPr sz="1100" b="1" i="0" spc="-10" dirty="0">
                <a:solidFill>
                  <a:srgbClr val="0000FF"/>
                </a:solidFill>
                <a:latin typeface="LM Sans 10"/>
                <a:cs typeface="LM Sans 10"/>
              </a:rPr>
              <a:t>Information </a:t>
            </a:r>
            <a:r>
              <a:rPr sz="1100" b="1" i="0" spc="-5" dirty="0">
                <a:solidFill>
                  <a:srgbClr val="0000FF"/>
                </a:solidFill>
                <a:latin typeface="LM Sans 10"/>
                <a:cs typeface="LM Sans 10"/>
              </a:rPr>
              <a:t>and </a:t>
            </a:r>
            <a:r>
              <a:rPr sz="1100" b="1" i="0" spc="-10" dirty="0">
                <a:solidFill>
                  <a:srgbClr val="0000FF"/>
                </a:solidFill>
                <a:latin typeface="LM Sans 10"/>
                <a:cs typeface="LM Sans 10"/>
              </a:rPr>
              <a:t>Communication </a:t>
            </a:r>
            <a:r>
              <a:rPr sz="1100" b="1" i="0" spc="-15" dirty="0">
                <a:solidFill>
                  <a:srgbClr val="0000FF"/>
                </a:solidFill>
                <a:latin typeface="LM Sans 10"/>
                <a:cs typeface="LM Sans 10"/>
              </a:rPr>
              <a:t>Technology  </a:t>
            </a:r>
            <a:br>
              <a:rPr lang="en-US" sz="1100" b="1" i="0" spc="-15" dirty="0">
                <a:solidFill>
                  <a:srgbClr val="0000FF"/>
                </a:solidFill>
                <a:latin typeface="LM Sans 10"/>
                <a:cs typeface="LM Sans 10"/>
              </a:rPr>
            </a:br>
            <a:r>
              <a:rPr sz="1100" b="1" i="0" spc="-5" dirty="0">
                <a:solidFill>
                  <a:srgbClr val="0000FF"/>
                </a:solidFill>
                <a:latin typeface="LM Sans 10"/>
                <a:cs typeface="LM Sans 10"/>
              </a:rPr>
              <a:t>(CICT-2020)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43" y="1519643"/>
            <a:ext cx="4432935" cy="349885"/>
          </a:xfrm>
          <a:custGeom>
            <a:avLst/>
            <a:gdLst/>
            <a:ahLst/>
            <a:cxnLst/>
            <a:rect l="l" t="t" r="r" b="b"/>
            <a:pathLst>
              <a:path w="4432935" h="34988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9538"/>
                </a:lnTo>
                <a:lnTo>
                  <a:pt x="4432567" y="34953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01139" y="1574709"/>
            <a:ext cx="1159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Paper ID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with</a:t>
            </a:r>
            <a:r>
              <a:rPr sz="1100" spc="-5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Title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43" y="1856524"/>
            <a:ext cx="4432935" cy="1111885"/>
            <a:chOff x="87743" y="1856524"/>
            <a:chExt cx="4432935" cy="1111885"/>
          </a:xfrm>
        </p:grpSpPr>
        <p:sp>
          <p:nvSpPr>
            <p:cNvPr id="9" name="object 9"/>
            <p:cNvSpPr/>
            <p:nvPr/>
          </p:nvSpPr>
          <p:spPr>
            <a:xfrm>
              <a:off x="87744" y="1856524"/>
              <a:ext cx="4432566" cy="5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1900795"/>
              <a:ext cx="4432935" cy="1067435"/>
            </a:xfrm>
            <a:custGeom>
              <a:avLst/>
              <a:gdLst/>
              <a:ahLst/>
              <a:cxnLst/>
              <a:rect l="l" t="t" r="r" b="b"/>
              <a:pathLst>
                <a:path w="4432935" h="1067435">
                  <a:moveTo>
                    <a:pt x="4432567" y="0"/>
                  </a:moveTo>
                  <a:lnTo>
                    <a:pt x="0" y="0"/>
                  </a:lnTo>
                  <a:lnTo>
                    <a:pt x="0" y="1016623"/>
                  </a:lnTo>
                  <a:lnTo>
                    <a:pt x="4008" y="1036348"/>
                  </a:lnTo>
                  <a:lnTo>
                    <a:pt x="14922" y="1052501"/>
                  </a:lnTo>
                  <a:lnTo>
                    <a:pt x="31075" y="1063415"/>
                  </a:lnTo>
                  <a:lnTo>
                    <a:pt x="50800" y="1067423"/>
                  </a:lnTo>
                  <a:lnTo>
                    <a:pt x="4381767" y="1067423"/>
                  </a:lnTo>
                  <a:lnTo>
                    <a:pt x="4401492" y="1063415"/>
                  </a:lnTo>
                  <a:lnTo>
                    <a:pt x="4417644" y="1052501"/>
                  </a:lnTo>
                  <a:lnTo>
                    <a:pt x="4428558" y="1036348"/>
                  </a:lnTo>
                  <a:lnTo>
                    <a:pt x="4432567" y="1016623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8379" y="2051087"/>
            <a:ext cx="1991360" cy="895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latin typeface="LM Sans 10"/>
                <a:cs typeface="LM Sans 10"/>
              </a:rPr>
              <a:t>Author </a:t>
            </a:r>
            <a:r>
              <a:rPr sz="1100" b="1" spc="-10" dirty="0">
                <a:latin typeface="LM Sans 10"/>
                <a:cs typeface="LM Sans 10"/>
              </a:rPr>
              <a:t>Names </a:t>
            </a:r>
            <a:r>
              <a:rPr sz="1100" b="1" spc="-5" dirty="0">
                <a:latin typeface="LM Sans 10"/>
                <a:cs typeface="LM Sans 10"/>
              </a:rPr>
              <a:t>with</a:t>
            </a:r>
            <a:r>
              <a:rPr sz="1100" b="1" spc="-1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Affiliations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LM Sans 10"/>
                <a:cs typeface="LM Sans 10"/>
              </a:rPr>
              <a:t>Presented</a:t>
            </a:r>
            <a:r>
              <a:rPr sz="1100" b="1" spc="-15" dirty="0">
                <a:latin typeface="LM Sans 10"/>
                <a:cs typeface="LM Sans 10"/>
              </a:rPr>
              <a:t> </a:t>
            </a:r>
            <a:r>
              <a:rPr sz="1100" b="1" spc="-25" dirty="0">
                <a:latin typeface="LM Sans 10"/>
                <a:cs typeface="LM Sans 10"/>
              </a:rPr>
              <a:t>by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November 21,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2020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64648" y="3351784"/>
            <a:ext cx="105566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</a:rPr>
              <a:t>November</a:t>
            </a:r>
            <a:r>
              <a:rPr sz="600" spc="-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21,</a:t>
            </a:r>
            <a:r>
              <a:rPr sz="600" spc="-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2020</a:t>
            </a:r>
            <a:r>
              <a:rPr lang="en-US" sz="600" spc="-5" dirty="0">
                <a:solidFill>
                  <a:srgbClr val="FFFFFF"/>
                </a:solidFill>
                <a:latin typeface="LM Sans 8"/>
                <a:cs typeface="LM Sans 8"/>
              </a:rPr>
              <a:t>            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r>
              <a:rPr lang="en-US"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528" y="53975"/>
            <a:ext cx="82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Conclusion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464648" y="3351784"/>
            <a:ext cx="106732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r>
              <a:rPr spc="-5" dirty="0"/>
              <a:t>2020</a:t>
            </a:r>
            <a:r>
              <a:rPr lang="en-US" spc="-5" dirty="0"/>
              <a:t>               10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</a:t>
            </a:r>
            <a:r>
              <a:rPr lang="en-US" spc="-5" dirty="0"/>
              <a:t>2</a:t>
            </a:r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B9D4E-E9A2-4779-BAC1-8DA999B9C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84700E-A8FF-4E49-A5C7-2EAFCD797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7925" y="71447"/>
            <a:ext cx="8643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0" spc="10" dirty="0">
                <a:solidFill>
                  <a:srgbClr val="FFFFFF"/>
                </a:solidFill>
                <a:latin typeface="LM Sans 12"/>
                <a:cs typeface="LM Sans 12"/>
              </a:rPr>
              <a:t>References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419" y="81851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663" y="80557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790929"/>
            <a:ext cx="4079875" cy="1956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just"/>
            <a:r>
              <a:rPr sz="900" spc="-5" dirty="0">
                <a:latin typeface="LM Sans 8"/>
                <a:cs typeface="LM Sans 8"/>
              </a:rPr>
              <a:t>G. Eason, B. Noble, and I. N. Sneddon, </a:t>
            </a:r>
            <a:r>
              <a:rPr sz="900" spc="5" dirty="0">
                <a:latin typeface="LM Sans 8"/>
                <a:cs typeface="LM Sans 8"/>
              </a:rPr>
              <a:t>“On </a:t>
            </a:r>
            <a:r>
              <a:rPr sz="900" spc="-5" dirty="0">
                <a:latin typeface="LM Sans 8"/>
                <a:cs typeface="LM Sans 8"/>
              </a:rPr>
              <a:t>certain integrals of Lipschitz-Hankel type  involving products of Bessel </a:t>
            </a:r>
            <a:r>
              <a:rPr sz="900" dirty="0">
                <a:latin typeface="LM Sans 8"/>
                <a:cs typeface="LM Sans 8"/>
              </a:rPr>
              <a:t>functions,” </a:t>
            </a:r>
            <a:r>
              <a:rPr sz="900" spc="-5" dirty="0">
                <a:latin typeface="LM Sans 8"/>
                <a:cs typeface="LM Sans 8"/>
              </a:rPr>
              <a:t>Phil. </a:t>
            </a:r>
            <a:r>
              <a:rPr sz="900" spc="-15" dirty="0">
                <a:latin typeface="LM Sans 8"/>
                <a:cs typeface="LM Sans 8"/>
              </a:rPr>
              <a:t>Trans. </a:t>
            </a:r>
            <a:r>
              <a:rPr sz="900" spc="-30" dirty="0">
                <a:latin typeface="LM Sans 8"/>
                <a:cs typeface="LM Sans 8"/>
              </a:rPr>
              <a:t>Roy. </a:t>
            </a:r>
            <a:r>
              <a:rPr sz="900" dirty="0">
                <a:latin typeface="LM Sans 8"/>
                <a:cs typeface="LM Sans 8"/>
              </a:rPr>
              <a:t>Soc. </a:t>
            </a:r>
            <a:r>
              <a:rPr sz="900" spc="-5" dirty="0">
                <a:latin typeface="LM Sans 8"/>
                <a:cs typeface="LM Sans 8"/>
              </a:rPr>
              <a:t>London, vol. A247, pp.  529–551, </a:t>
            </a:r>
            <a:r>
              <a:rPr sz="900" spc="-10" dirty="0">
                <a:latin typeface="LM Sans 8"/>
                <a:cs typeface="LM Sans 8"/>
              </a:rPr>
              <a:t>April</a:t>
            </a:r>
            <a:r>
              <a:rPr sz="900" spc="-5" dirty="0">
                <a:latin typeface="LM Sans 8"/>
                <a:cs typeface="LM Sans 8"/>
              </a:rPr>
              <a:t> 1955.</a:t>
            </a:r>
            <a:endParaRPr sz="900" dirty="0">
              <a:latin typeface="LM Sans 8"/>
              <a:cs typeface="LM Sans 8"/>
            </a:endParaRPr>
          </a:p>
          <a:p>
            <a:pPr marR="5715" algn="just"/>
            <a:r>
              <a:rPr sz="900" spc="-5" dirty="0">
                <a:latin typeface="LM Sans 8"/>
                <a:cs typeface="LM Sans 8"/>
              </a:rPr>
              <a:t>J. </a:t>
            </a:r>
            <a:r>
              <a:rPr sz="900" spc="-10" dirty="0">
                <a:latin typeface="LM Sans 8"/>
                <a:cs typeface="LM Sans 8"/>
              </a:rPr>
              <a:t>Clerk </a:t>
            </a:r>
            <a:r>
              <a:rPr sz="900" spc="-5" dirty="0">
                <a:latin typeface="LM Sans 8"/>
                <a:cs typeface="LM Sans 8"/>
              </a:rPr>
              <a:t>Maxwell, A </a:t>
            </a:r>
            <a:r>
              <a:rPr sz="900" spc="-15" dirty="0">
                <a:latin typeface="LM Sans 8"/>
                <a:cs typeface="LM Sans 8"/>
              </a:rPr>
              <a:t>Treatise </a:t>
            </a:r>
            <a:r>
              <a:rPr sz="900" spc="-5" dirty="0">
                <a:latin typeface="LM Sans 8"/>
                <a:cs typeface="LM Sans 8"/>
              </a:rPr>
              <a:t>on Electricity and Magnetism, 3rd ed., vol. 2. </a:t>
            </a:r>
            <a:r>
              <a:rPr sz="900" spc="-10" dirty="0">
                <a:latin typeface="LM Sans 8"/>
                <a:cs typeface="LM Sans 8"/>
              </a:rPr>
              <a:t>Oxford:  Clarendon, </a:t>
            </a:r>
            <a:r>
              <a:rPr sz="900" spc="-5" dirty="0">
                <a:latin typeface="LM Sans 8"/>
                <a:cs typeface="LM Sans 8"/>
              </a:rPr>
              <a:t>1892, pp.68–73.</a:t>
            </a:r>
            <a:endParaRPr sz="900" dirty="0">
              <a:latin typeface="LM Sans 8"/>
              <a:cs typeface="LM Sans 8"/>
            </a:endParaRPr>
          </a:p>
          <a:p>
            <a:pPr marR="5080" algn="just"/>
            <a:r>
              <a:rPr sz="900" spc="-5" dirty="0">
                <a:latin typeface="LM Sans 8"/>
                <a:cs typeface="LM Sans 8"/>
              </a:rPr>
              <a:t>I. S. Jacobs and C. </a:t>
            </a:r>
            <a:r>
              <a:rPr sz="900" spc="-40" dirty="0">
                <a:latin typeface="LM Sans 8"/>
                <a:cs typeface="LM Sans 8"/>
              </a:rPr>
              <a:t>P. </a:t>
            </a:r>
            <a:r>
              <a:rPr sz="900" spc="-5" dirty="0">
                <a:latin typeface="LM Sans 8"/>
                <a:cs typeface="LM Sans 8"/>
              </a:rPr>
              <a:t>Bean, </a:t>
            </a:r>
            <a:r>
              <a:rPr sz="900" dirty="0">
                <a:latin typeface="LM Sans 8"/>
                <a:cs typeface="LM Sans 8"/>
              </a:rPr>
              <a:t>“Fine </a:t>
            </a:r>
            <a:r>
              <a:rPr sz="900" spc="-5" dirty="0">
                <a:latin typeface="LM Sans 8"/>
                <a:cs typeface="LM Sans 8"/>
              </a:rPr>
              <a:t>particles, thin films and exchange </a:t>
            </a:r>
            <a:r>
              <a:rPr sz="900" spc="-10" dirty="0">
                <a:latin typeface="LM Sans 8"/>
                <a:cs typeface="LM Sans 8"/>
              </a:rPr>
              <a:t>anisotropy,” </a:t>
            </a:r>
            <a:r>
              <a:rPr sz="900" spc="-5" dirty="0">
                <a:latin typeface="LM Sans 8"/>
                <a:cs typeface="LM Sans 8"/>
              </a:rPr>
              <a:t>in Mag-  netism, vol. </a:t>
            </a:r>
            <a:r>
              <a:rPr sz="900" spc="5" dirty="0">
                <a:latin typeface="LM Sans 8"/>
                <a:cs typeface="LM Sans 8"/>
              </a:rPr>
              <a:t>III, </a:t>
            </a:r>
            <a:r>
              <a:rPr sz="900" spc="-5" dirty="0">
                <a:latin typeface="LM Sans 8"/>
                <a:cs typeface="LM Sans 8"/>
              </a:rPr>
              <a:t>G. T. Rado and H. Suhl, Eds. New </a:t>
            </a:r>
            <a:r>
              <a:rPr sz="900" spc="-25" dirty="0">
                <a:latin typeface="LM Sans 8"/>
                <a:cs typeface="LM Sans 8"/>
              </a:rPr>
              <a:t>York: </a:t>
            </a:r>
            <a:r>
              <a:rPr sz="900" spc="-5" dirty="0">
                <a:latin typeface="LM Sans 8"/>
                <a:cs typeface="LM Sans 8"/>
              </a:rPr>
              <a:t>Academic, 1963, pp.</a:t>
            </a:r>
            <a:r>
              <a:rPr sz="900" spc="245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271–350.</a:t>
            </a:r>
            <a:endParaRPr sz="900" dirty="0">
              <a:latin typeface="LM Sans 8"/>
              <a:cs typeface="LM Sans 8"/>
            </a:endParaRPr>
          </a:p>
          <a:p>
            <a:pPr algn="just"/>
            <a:r>
              <a:rPr sz="900" spc="-5" dirty="0">
                <a:latin typeface="LM Sans 8"/>
                <a:cs typeface="LM Sans 8"/>
              </a:rPr>
              <a:t>K. Elissa, </a:t>
            </a:r>
            <a:r>
              <a:rPr sz="900" dirty="0">
                <a:latin typeface="LM Sans 8"/>
                <a:cs typeface="LM Sans 8"/>
              </a:rPr>
              <a:t>“Title </a:t>
            </a:r>
            <a:r>
              <a:rPr sz="900" spc="-5" dirty="0">
                <a:latin typeface="LM Sans 8"/>
                <a:cs typeface="LM Sans 8"/>
              </a:rPr>
              <a:t>of </a:t>
            </a:r>
            <a:r>
              <a:rPr sz="900" dirty="0">
                <a:latin typeface="LM Sans 8"/>
                <a:cs typeface="LM Sans 8"/>
              </a:rPr>
              <a:t>paper </a:t>
            </a:r>
            <a:r>
              <a:rPr sz="900" spc="-5" dirty="0">
                <a:latin typeface="LM Sans 8"/>
                <a:cs typeface="LM Sans 8"/>
              </a:rPr>
              <a:t>if known,”</a:t>
            </a:r>
            <a:r>
              <a:rPr sz="900" spc="-10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unpublished.</a:t>
            </a:r>
            <a:endParaRPr sz="900" dirty="0">
              <a:latin typeface="LM Sans 8"/>
              <a:cs typeface="LM Sans 8"/>
            </a:endParaRPr>
          </a:p>
          <a:p>
            <a:pPr marR="6350" algn="just"/>
            <a:r>
              <a:rPr sz="900" spc="-5" dirty="0">
                <a:latin typeface="LM Sans 8"/>
                <a:cs typeface="LM Sans 8"/>
              </a:rPr>
              <a:t>R. Nicole, </a:t>
            </a:r>
            <a:r>
              <a:rPr sz="900" dirty="0">
                <a:latin typeface="LM Sans 8"/>
                <a:cs typeface="LM Sans 8"/>
              </a:rPr>
              <a:t>“Title </a:t>
            </a:r>
            <a:r>
              <a:rPr sz="900" spc="-5" dirty="0">
                <a:latin typeface="LM Sans 8"/>
                <a:cs typeface="LM Sans 8"/>
              </a:rPr>
              <a:t>of </a:t>
            </a:r>
            <a:r>
              <a:rPr sz="900" dirty="0">
                <a:latin typeface="LM Sans 8"/>
                <a:cs typeface="LM Sans 8"/>
              </a:rPr>
              <a:t>paper </a:t>
            </a:r>
            <a:r>
              <a:rPr sz="900" spc="-5" dirty="0">
                <a:latin typeface="LM Sans 8"/>
                <a:cs typeface="LM Sans 8"/>
              </a:rPr>
              <a:t>with only first </a:t>
            </a:r>
            <a:r>
              <a:rPr sz="900" spc="-15" dirty="0">
                <a:latin typeface="LM Sans 8"/>
                <a:cs typeface="LM Sans 8"/>
              </a:rPr>
              <a:t>word </a:t>
            </a:r>
            <a:r>
              <a:rPr sz="900" dirty="0">
                <a:latin typeface="LM Sans 8"/>
                <a:cs typeface="LM Sans 8"/>
              </a:rPr>
              <a:t>capitalized,” </a:t>
            </a:r>
            <a:r>
              <a:rPr sz="900" spc="-5" dirty="0">
                <a:latin typeface="LM Sans 8"/>
                <a:cs typeface="LM Sans 8"/>
              </a:rPr>
              <a:t>J. Name Stand. Abbrev., in  </a:t>
            </a:r>
            <a:r>
              <a:rPr sz="900" spc="-10" dirty="0">
                <a:latin typeface="LM Sans 8"/>
                <a:cs typeface="LM Sans 8"/>
              </a:rPr>
              <a:t>press.</a:t>
            </a:r>
            <a:endParaRPr sz="900" dirty="0">
              <a:latin typeface="LM Sans 8"/>
              <a:cs typeface="LM Sans 8"/>
            </a:endParaRPr>
          </a:p>
          <a:p>
            <a:pPr marR="5080" algn="just"/>
            <a:r>
              <a:rPr sz="900" spc="-5" dirty="0">
                <a:latin typeface="LM Sans 8"/>
                <a:cs typeface="LM Sans 8"/>
              </a:rPr>
              <a:t>Y.</a:t>
            </a:r>
            <a:r>
              <a:rPr sz="900" spc="-50" dirty="0">
                <a:latin typeface="LM Sans 8"/>
                <a:cs typeface="LM Sans 8"/>
              </a:rPr>
              <a:t> </a:t>
            </a:r>
            <a:r>
              <a:rPr sz="900" spc="-20" dirty="0">
                <a:latin typeface="LM Sans 8"/>
                <a:cs typeface="LM Sans 8"/>
              </a:rPr>
              <a:t>Yorozu,</a:t>
            </a:r>
            <a:r>
              <a:rPr sz="900" spc="-35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M.</a:t>
            </a:r>
            <a:r>
              <a:rPr sz="900" spc="-55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Hirano,</a:t>
            </a:r>
            <a:r>
              <a:rPr sz="900" spc="-40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K.</a:t>
            </a:r>
            <a:r>
              <a:rPr sz="900" spc="-45" dirty="0">
                <a:latin typeface="LM Sans 8"/>
                <a:cs typeface="LM Sans 8"/>
              </a:rPr>
              <a:t> </a:t>
            </a:r>
            <a:r>
              <a:rPr sz="900" spc="-10" dirty="0">
                <a:latin typeface="LM Sans 8"/>
                <a:cs typeface="LM Sans 8"/>
              </a:rPr>
              <a:t>Oka,</a:t>
            </a:r>
            <a:r>
              <a:rPr sz="900" spc="-40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and</a:t>
            </a:r>
            <a:r>
              <a:rPr sz="900" spc="-45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Y.</a:t>
            </a:r>
            <a:r>
              <a:rPr sz="900" spc="-55" dirty="0">
                <a:latin typeface="LM Sans 8"/>
                <a:cs typeface="LM Sans 8"/>
              </a:rPr>
              <a:t> </a:t>
            </a:r>
            <a:r>
              <a:rPr sz="900" spc="-20" dirty="0">
                <a:latin typeface="LM Sans 8"/>
                <a:cs typeface="LM Sans 8"/>
              </a:rPr>
              <a:t>Tagawa,</a:t>
            </a:r>
            <a:r>
              <a:rPr sz="900" spc="-35" dirty="0">
                <a:latin typeface="LM Sans 8"/>
                <a:cs typeface="LM Sans 8"/>
              </a:rPr>
              <a:t> </a:t>
            </a:r>
            <a:r>
              <a:rPr sz="900" dirty="0">
                <a:latin typeface="LM Sans 8"/>
                <a:cs typeface="LM Sans 8"/>
              </a:rPr>
              <a:t>“Electron</a:t>
            </a:r>
            <a:r>
              <a:rPr sz="900" spc="-50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spectroscopy</a:t>
            </a:r>
            <a:r>
              <a:rPr sz="900" spc="-50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studies</a:t>
            </a:r>
            <a:r>
              <a:rPr sz="900" spc="-50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on</a:t>
            </a:r>
            <a:r>
              <a:rPr sz="900" spc="-45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magneto-  optical media and plastic substrate </a:t>
            </a:r>
            <a:r>
              <a:rPr sz="900" dirty="0">
                <a:latin typeface="LM Sans 8"/>
                <a:cs typeface="LM Sans 8"/>
              </a:rPr>
              <a:t>interface,” </a:t>
            </a:r>
            <a:r>
              <a:rPr sz="900" spc="-5" dirty="0">
                <a:latin typeface="LM Sans 8"/>
                <a:cs typeface="LM Sans 8"/>
              </a:rPr>
              <a:t>IEEE </a:t>
            </a:r>
            <a:r>
              <a:rPr sz="900" spc="-15" dirty="0">
                <a:latin typeface="LM Sans 8"/>
                <a:cs typeface="LM Sans 8"/>
              </a:rPr>
              <a:t>Transl. </a:t>
            </a:r>
            <a:r>
              <a:rPr sz="900" spc="-5" dirty="0">
                <a:latin typeface="LM Sans 8"/>
                <a:cs typeface="LM Sans 8"/>
              </a:rPr>
              <a:t>J. Magn. Japan, vol. 2, pp.  740–741, August 1987 [Digests 9th Annual </a:t>
            </a:r>
            <a:r>
              <a:rPr sz="900" spc="-10" dirty="0">
                <a:latin typeface="LM Sans 8"/>
                <a:cs typeface="LM Sans 8"/>
              </a:rPr>
              <a:t>Conf. </a:t>
            </a:r>
            <a:r>
              <a:rPr sz="900" spc="-5" dirty="0">
                <a:latin typeface="LM Sans 8"/>
                <a:cs typeface="LM Sans 8"/>
              </a:rPr>
              <a:t>Magnetics Japan, p. 301,</a:t>
            </a:r>
            <a:r>
              <a:rPr sz="900" spc="260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1982].</a:t>
            </a:r>
            <a:endParaRPr sz="900" dirty="0">
              <a:latin typeface="LM Sans 8"/>
              <a:cs typeface="LM Sans 8"/>
            </a:endParaRPr>
          </a:p>
          <a:p>
            <a:pPr algn="just"/>
            <a:r>
              <a:rPr sz="900" spc="-5" dirty="0">
                <a:latin typeface="LM Sans 8"/>
                <a:cs typeface="LM Sans 8"/>
              </a:rPr>
              <a:t>M. </a:t>
            </a:r>
            <a:r>
              <a:rPr sz="900" spc="-15" dirty="0">
                <a:latin typeface="LM Sans 8"/>
                <a:cs typeface="LM Sans 8"/>
              </a:rPr>
              <a:t>Young, </a:t>
            </a:r>
            <a:r>
              <a:rPr sz="900" spc="-5" dirty="0">
                <a:latin typeface="LM Sans 8"/>
                <a:cs typeface="LM Sans 8"/>
              </a:rPr>
              <a:t>The </a:t>
            </a:r>
            <a:r>
              <a:rPr sz="900" spc="-10" dirty="0">
                <a:latin typeface="LM Sans 8"/>
                <a:cs typeface="LM Sans 8"/>
              </a:rPr>
              <a:t>Technical </a:t>
            </a:r>
            <a:r>
              <a:rPr sz="900" spc="-5" dirty="0">
                <a:latin typeface="LM Sans 8"/>
                <a:cs typeface="LM Sans 8"/>
              </a:rPr>
              <a:t>Writer’s </a:t>
            </a:r>
            <a:r>
              <a:rPr sz="900" dirty="0">
                <a:latin typeface="LM Sans 8"/>
                <a:cs typeface="LM Sans 8"/>
              </a:rPr>
              <a:t>Handbook. </a:t>
            </a:r>
            <a:r>
              <a:rPr sz="900" spc="-5" dirty="0">
                <a:latin typeface="LM Sans 8"/>
                <a:cs typeface="LM Sans 8"/>
              </a:rPr>
              <a:t>Mill </a:t>
            </a:r>
            <a:r>
              <a:rPr sz="900" spc="-15" dirty="0">
                <a:latin typeface="LM Sans 8"/>
                <a:cs typeface="LM Sans 8"/>
              </a:rPr>
              <a:t>Valley, </a:t>
            </a:r>
            <a:r>
              <a:rPr sz="900" spc="-5" dirty="0">
                <a:latin typeface="LM Sans 8"/>
                <a:cs typeface="LM Sans 8"/>
              </a:rPr>
              <a:t>CA: University Science,</a:t>
            </a:r>
            <a:r>
              <a:rPr sz="900" spc="120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8"/>
                <a:cs typeface="LM Sans 8"/>
              </a:rPr>
              <a:t>1989.</a:t>
            </a:r>
            <a:endParaRPr sz="900" dirty="0">
              <a:latin typeface="LM Sans 8"/>
              <a:cs typeface="LM Sans 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419" y="121706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2663" y="120413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419" y="149542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5329" y="148167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419" y="177378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2663" y="176084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8419" y="193193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663" y="192256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8419" y="2210292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2663" y="219735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6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19" y="2608843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2663" y="259591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7</a:t>
            </a:r>
            <a:endParaRPr sz="600">
              <a:latin typeface="LM Sans 8"/>
              <a:cs typeface="LM Sans 8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424326" y="3351784"/>
            <a:ext cx="105848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</a:rPr>
              <a:t>November</a:t>
            </a:r>
            <a:r>
              <a:rPr sz="600" spc="-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21,</a:t>
            </a:r>
            <a:r>
              <a:rPr sz="600" spc="-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2020</a:t>
            </a:r>
            <a:r>
              <a:rPr lang="en-US" sz="600" spc="-5" dirty="0">
                <a:solidFill>
                  <a:srgbClr val="FFFFFF"/>
                </a:solidFill>
                <a:latin typeface="LM Sans 8"/>
                <a:cs typeface="LM Sans 8"/>
              </a:rPr>
              <a:t>             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r>
              <a:rPr lang="en-US"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r>
              <a:rPr lang="en-US"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 dirty="0">
              <a:latin typeface="LM Sans 8"/>
              <a:cs typeface="LM Sans 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A7D3B97-58BA-4AD4-B270-1D4108D6FD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B60148-7F92-4CFB-B4F9-C8377B891B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2739" y="1129549"/>
            <a:ext cx="13887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Thank</a:t>
            </a:r>
            <a:r>
              <a:rPr spc="-60" dirty="0"/>
              <a:t> </a:t>
            </a:r>
            <a:r>
              <a:rPr spc="-55" dirty="0"/>
              <a:t>You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24326" y="3351783"/>
            <a:ext cx="110764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</a:rPr>
              <a:t>November</a:t>
            </a:r>
            <a:r>
              <a:rPr sz="600" spc="-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21</a:t>
            </a:r>
            <a:r>
              <a:rPr sz="600" spc="-5">
                <a:solidFill>
                  <a:srgbClr val="FFFFFF"/>
                </a:solidFill>
                <a:latin typeface="LM Sans 8"/>
                <a:cs typeface="LM Sans 8"/>
              </a:rPr>
              <a:t>,</a:t>
            </a:r>
            <a:r>
              <a:rPr sz="600" spc="-2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>
                <a:solidFill>
                  <a:srgbClr val="FFFFFF"/>
                </a:solidFill>
                <a:latin typeface="LM Sans 8"/>
                <a:cs typeface="LM Sans 8"/>
              </a:rPr>
              <a:t>2020</a:t>
            </a:r>
            <a:r>
              <a:rPr lang="en-US" sz="600" spc="-5">
                <a:solidFill>
                  <a:srgbClr val="FFFFFF"/>
                </a:solidFill>
                <a:latin typeface="LM Sans 8"/>
                <a:cs typeface="LM Sans 8"/>
              </a:rPr>
              <a:t>              </a:t>
            </a:r>
            <a:r>
              <a:rPr sz="600" spc="-5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r>
              <a:rPr lang="en-US" sz="600" spc="-5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r>
              <a:rPr sz="600" spc="-5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2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r>
              <a:rPr lang="en-US" sz="600" spc="-5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4050" y="55299"/>
            <a:ext cx="567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i="0" spc="10" dirty="0">
                <a:solidFill>
                  <a:srgbClr val="FFFFFF"/>
                </a:solidFill>
                <a:latin typeface="LM Sans 12"/>
                <a:cs typeface="LM Sans 12"/>
              </a:rPr>
              <a:t>Outline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495" y="114279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740" y="112986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3" y="1044890"/>
            <a:ext cx="1292518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LM Sans 10"/>
                <a:cs typeface="LM Sans 10"/>
              </a:rPr>
              <a:t>Introduction  </a:t>
            </a:r>
            <a:endParaRPr lang="en-US" sz="1100" spc="-5" dirty="0">
              <a:latin typeface="LM Sans 10"/>
              <a:cs typeface="LM Sans 1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LM Sans 10"/>
                <a:cs typeface="LM Sans 10"/>
              </a:rPr>
              <a:t>Literature Survey  Proposed </a:t>
            </a:r>
            <a:r>
              <a:rPr sz="1100" spc="-25" dirty="0">
                <a:latin typeface="LM Sans 10"/>
                <a:cs typeface="LM Sans 10"/>
              </a:rPr>
              <a:t>Work  </a:t>
            </a:r>
            <a:r>
              <a:rPr sz="1100" spc="-5" dirty="0">
                <a:latin typeface="LM Sans 10"/>
                <a:cs typeface="LM Sans 10"/>
              </a:rPr>
              <a:t>Results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Discussion  </a:t>
            </a:r>
            <a:r>
              <a:rPr sz="1100" spc="-10" dirty="0">
                <a:latin typeface="LM Sans 10"/>
                <a:cs typeface="LM Sans 10"/>
              </a:rPr>
              <a:t>Conclusion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References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495" y="135282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740" y="133989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495" y="1562858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5740" y="154992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1495" y="1772891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740" y="175995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495" y="1982924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740" y="196999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1495" y="2192956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5740" y="218002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6</a:t>
            </a:r>
            <a:endParaRPr sz="600">
              <a:latin typeface="LM Sans 8"/>
              <a:cs typeface="LM Sans 8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64648" y="3351783"/>
            <a:ext cx="106732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</a:rPr>
              <a:t>November</a:t>
            </a:r>
            <a:r>
              <a:rPr sz="600" spc="-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21,</a:t>
            </a:r>
            <a:r>
              <a:rPr sz="600" spc="-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2020</a:t>
            </a:r>
            <a:r>
              <a:rPr lang="en-US" sz="600" spc="-5" dirty="0">
                <a:solidFill>
                  <a:srgbClr val="FFFFFF"/>
                </a:solidFill>
                <a:latin typeface="LM Sans 8"/>
                <a:cs typeface="LM Sans 8"/>
              </a:rPr>
              <a:t>              2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r>
              <a:rPr lang="en-US" sz="600" spc="-5" dirty="0">
                <a:solidFill>
                  <a:srgbClr val="FFFFFF"/>
                </a:solidFill>
                <a:latin typeface="LM Sans 8"/>
                <a:cs typeface="LM Sans 8"/>
              </a:rPr>
              <a:t>2   </a:t>
            </a:r>
            <a:endParaRPr sz="600" dirty="0">
              <a:latin typeface="LM Sans 8"/>
              <a:cs typeface="LM Sans 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B083D6-CF07-4C2B-8AA0-F0F13967F1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AAB9A7-66A6-40A1-A86F-1EAC9679AB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533" y="53975"/>
            <a:ext cx="4190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Intr</a:t>
            </a:r>
            <a:r>
              <a:rPr sz="1400" spc="50" dirty="0">
                <a:solidFill>
                  <a:srgbClr val="FFFFFF"/>
                </a:solidFill>
                <a:latin typeface="LM Sans 12"/>
                <a:cs typeface="LM Sans 12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duction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464648" y="3351784"/>
            <a:ext cx="106732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r>
              <a:rPr spc="-5" dirty="0"/>
              <a:t>2020</a:t>
            </a:r>
            <a:r>
              <a:rPr lang="en-US" spc="-5" dirty="0"/>
              <a:t>               3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</a:t>
            </a:r>
            <a:r>
              <a:rPr lang="en-US" spc="-5" dirty="0"/>
              <a:t>2</a:t>
            </a:r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FE22F-4C30-4346-8CD5-04ED213E15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FDD8FB-58FA-4491-9C42-B6A13AA2E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5450" y="58882"/>
            <a:ext cx="1616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Intr</a:t>
            </a:r>
            <a:r>
              <a:rPr sz="1400" spc="50" dirty="0">
                <a:solidFill>
                  <a:srgbClr val="FFFFFF"/>
                </a:solidFill>
                <a:latin typeface="LM Sans 12"/>
                <a:cs typeface="LM Sans 12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duction</a:t>
            </a:r>
            <a:r>
              <a:rPr lang="en-US" sz="1400" spc="10" dirty="0">
                <a:solidFill>
                  <a:srgbClr val="FFFFFF"/>
                </a:solidFill>
                <a:latin typeface="LM Sans 12"/>
                <a:cs typeface="LM Sans 12"/>
              </a:rPr>
              <a:t> Contd.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72" y="147884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929" y="146591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932" y="1380945"/>
            <a:ext cx="115252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i="0" spc="-5" dirty="0">
                <a:latin typeface="LM Sans 10"/>
                <a:cs typeface="LM Sans 10"/>
              </a:rPr>
              <a:t>Motivation  </a:t>
            </a:r>
            <a:r>
              <a:rPr sz="1100" i="0" spc="-10" dirty="0">
                <a:latin typeface="LM Sans 10"/>
                <a:cs typeface="LM Sans 10"/>
              </a:rPr>
              <a:t>Problem</a:t>
            </a:r>
            <a:r>
              <a:rPr sz="1100" i="0" spc="-65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Statement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68888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917" y="167594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3464648" y="3351784"/>
            <a:ext cx="105020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r>
              <a:rPr spc="-5" dirty="0"/>
              <a:t>2020</a:t>
            </a:r>
            <a:r>
              <a:rPr lang="en-US" spc="-5" dirty="0"/>
              <a:t>              </a:t>
            </a:r>
            <a:r>
              <a:rPr lang="en-US" spc="-114" dirty="0"/>
              <a:t>4     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</a:t>
            </a:r>
            <a:r>
              <a:rPr lang="en-US" spc="-5" dirty="0"/>
              <a:t>2</a:t>
            </a:r>
            <a:endParaRPr spc="-5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E4D0C3-04F9-4C34-B9C1-AA81E82E2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D4740D-5F06-4095-8E96-7FDBE262F1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180" y="53975"/>
            <a:ext cx="1303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Literature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Survey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464648" y="3351784"/>
            <a:ext cx="106732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r>
              <a:rPr spc="-5" dirty="0"/>
              <a:t>2020</a:t>
            </a:r>
            <a:r>
              <a:rPr lang="en-US" spc="-5" dirty="0"/>
              <a:t>               5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</a:t>
            </a:r>
            <a:r>
              <a:rPr lang="en-US" spc="-5" dirty="0"/>
              <a:t>2</a:t>
            </a:r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B0006-A216-48D0-A8B6-B575F20602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78ACF3-7D37-4D9B-8EE3-516CAAB4A7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125" y="53975"/>
            <a:ext cx="1167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Proposed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Work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464648" y="3351784"/>
            <a:ext cx="106732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r>
              <a:rPr spc="-5" dirty="0"/>
              <a:t>2020</a:t>
            </a:r>
            <a:r>
              <a:rPr lang="en-US" spc="-5" dirty="0"/>
              <a:t>               6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</a:t>
            </a:r>
            <a:r>
              <a:rPr lang="en-US" spc="-5" dirty="0"/>
              <a:t>2</a:t>
            </a:r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807D2-C576-47B6-99A8-8592B185D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52B895-8D4F-4348-8BFD-70D015A5F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726" y="53975"/>
            <a:ext cx="17265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Proposed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Work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Contd.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464648" y="3351784"/>
            <a:ext cx="106732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r>
              <a:rPr spc="-5" dirty="0"/>
              <a:t>2020</a:t>
            </a:r>
            <a:r>
              <a:rPr lang="en-US" spc="-5" dirty="0"/>
              <a:t>               7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</a:t>
            </a:r>
            <a:r>
              <a:rPr lang="en-US" spc="-5" dirty="0"/>
              <a:t>2</a:t>
            </a:r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190EA4-3718-4099-A5C9-AD8D15951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9BA54E-3BC3-448E-976C-252F07996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663" y="53975"/>
            <a:ext cx="17106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Results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Discussion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464648" y="3351784"/>
            <a:ext cx="106732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r>
              <a:rPr spc="-5" dirty="0"/>
              <a:t>2020</a:t>
            </a:r>
            <a:r>
              <a:rPr lang="en-US" spc="-5" dirty="0"/>
              <a:t>               8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</a:t>
            </a:r>
            <a:r>
              <a:rPr lang="en-US" spc="-5" dirty="0"/>
              <a:t>2</a:t>
            </a:r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C3B77-6CE9-47F8-85A5-E2FAD671F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E760A1-F037-4336-A2CE-C67203F9B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263" y="53975"/>
            <a:ext cx="2269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Results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and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Discussion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Contd.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Author</a:t>
            </a:r>
            <a:r>
              <a:rPr spc="-65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464648" y="3351784"/>
            <a:ext cx="106732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November</a:t>
            </a:r>
            <a:r>
              <a:rPr spc="-25" dirty="0"/>
              <a:t> </a:t>
            </a:r>
            <a:r>
              <a:rPr spc="-5" dirty="0"/>
              <a:t>21,</a:t>
            </a:r>
            <a:r>
              <a:rPr spc="-20" dirty="0"/>
              <a:t> </a:t>
            </a:r>
            <a:r>
              <a:rPr spc="-5" dirty="0"/>
              <a:t>2020</a:t>
            </a:r>
            <a:r>
              <a:rPr lang="en-US" spc="-5" dirty="0"/>
              <a:t>              9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1</a:t>
            </a:r>
            <a:r>
              <a:rPr lang="en-US" spc="-5" dirty="0"/>
              <a:t>2</a:t>
            </a:r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5EC4C-4AE5-4354-8B1D-968C75AD87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26940"/>
            <a:ext cx="301316" cy="289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EA9D6-1377-4BFC-B455-DEA78B6F5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" y="26940"/>
            <a:ext cx="520570" cy="2966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452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LM Sans 10</vt:lpstr>
      <vt:lpstr>LM Sans 12</vt:lpstr>
      <vt:lpstr>LM Sans 17</vt:lpstr>
      <vt:lpstr>LM Sans 8</vt:lpstr>
      <vt:lpstr>Office Theme</vt:lpstr>
      <vt:lpstr>4th IEEE Conference on Information and Communication Technology   (CICT-2020)</vt:lpstr>
      <vt:lpstr>Outline</vt:lpstr>
      <vt:lpstr>PowerPoint Presentation</vt:lpstr>
      <vt:lpstr>Motivation 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IEEE Conference on Information and Communication Technology   (CICT-2020)</dc:title>
  <cp:lastModifiedBy>Saurabh Saxena</cp:lastModifiedBy>
  <cp:revision>2</cp:revision>
  <dcterms:created xsi:type="dcterms:W3CDTF">2020-11-21T08:58:36Z</dcterms:created>
  <dcterms:modified xsi:type="dcterms:W3CDTF">2020-11-23T04:14:12Z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2020-11-21T00:00:00Z</vt:filetime>
  </property>
</Properties>
</file>