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256" r:id="rId2"/>
    <p:sldId id="257" r:id="rId3"/>
    <p:sldId id="258" r:id="rId4"/>
    <p:sldId id="259" r:id="rId5"/>
    <p:sldId id="260" r:id="rId6"/>
    <p:sldId id="261" r:id="rId7"/>
    <p:sldId id="262" r:id="rId8"/>
    <p:sldId id="263" r:id="rId9"/>
    <p:sldId id="265" r:id="rId10"/>
    <p:sldId id="264" r:id="rId11"/>
  </p:sldIdLst>
  <p:sldSz cx="6858000" cy="96313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FA36A2-3B89-4CDD-B893-DBACAAD79AF1}" v="15" dt="2023-03-23T21:42:15.8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1694" y="-16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nav Gupta" userId="eff633cad7efc757" providerId="LiveId" clId="{11FA36A2-3B89-4CDD-B893-DBACAAD79AF1}"/>
    <pc:docChg chg="undo custSel addSld modSld modMainMaster">
      <pc:chgData name="Arnav Gupta" userId="eff633cad7efc757" providerId="LiveId" clId="{11FA36A2-3B89-4CDD-B893-DBACAAD79AF1}" dt="2023-03-23T21:42:15.869" v="341" actId="164"/>
      <pc:docMkLst>
        <pc:docMk/>
      </pc:docMkLst>
      <pc:sldChg chg="delSp modSp mod chgLayout">
        <pc:chgData name="Arnav Gupta" userId="eff633cad7efc757" providerId="LiveId" clId="{11FA36A2-3B89-4CDD-B893-DBACAAD79AF1}" dt="2023-02-24T19:54:48.113" v="85" actId="700"/>
        <pc:sldMkLst>
          <pc:docMk/>
          <pc:sldMk cId="3692356168" sldId="256"/>
        </pc:sldMkLst>
        <pc:spChg chg="mod ord">
          <ac:chgData name="Arnav Gupta" userId="eff633cad7efc757" providerId="LiveId" clId="{11FA36A2-3B89-4CDD-B893-DBACAAD79AF1}" dt="2023-02-24T19:54:09.004" v="84" actId="700"/>
          <ac:spMkLst>
            <pc:docMk/>
            <pc:sldMk cId="3692356168" sldId="256"/>
            <ac:spMk id="4" creationId="{A93FB87B-6465-5073-5A4F-AF7E1E42DF29}"/>
          </ac:spMkLst>
        </pc:spChg>
        <pc:spChg chg="del">
          <ac:chgData name="Arnav Gupta" userId="eff633cad7efc757" providerId="LiveId" clId="{11FA36A2-3B89-4CDD-B893-DBACAAD79AF1}" dt="2023-02-24T19:54:06.750" v="83" actId="478"/>
          <ac:spMkLst>
            <pc:docMk/>
            <pc:sldMk cId="3692356168" sldId="256"/>
            <ac:spMk id="5" creationId="{4EA40F7D-47FD-FCB1-2D27-E639FB3E764B}"/>
          </ac:spMkLst>
        </pc:spChg>
        <pc:spChg chg="del">
          <ac:chgData name="Arnav Gupta" userId="eff633cad7efc757" providerId="LiveId" clId="{11FA36A2-3B89-4CDD-B893-DBACAAD79AF1}" dt="2023-02-24T19:54:09.004" v="84" actId="700"/>
          <ac:spMkLst>
            <pc:docMk/>
            <pc:sldMk cId="3692356168" sldId="256"/>
            <ac:spMk id="6" creationId="{1EABE189-29BC-5263-72ED-B459BCF65958}"/>
          </ac:spMkLst>
        </pc:spChg>
      </pc:sldChg>
      <pc:sldChg chg="modSp new mod chgLayout">
        <pc:chgData name="Arnav Gupta" userId="eff633cad7efc757" providerId="LiveId" clId="{11FA36A2-3B89-4CDD-B893-DBACAAD79AF1}" dt="2023-02-24T19:57:15.978" v="136" actId="700"/>
        <pc:sldMkLst>
          <pc:docMk/>
          <pc:sldMk cId="305054786" sldId="257"/>
        </pc:sldMkLst>
        <pc:spChg chg="mod ord">
          <ac:chgData name="Arnav Gupta" userId="eff633cad7efc757" providerId="LiveId" clId="{11FA36A2-3B89-4CDD-B893-DBACAAD79AF1}" dt="2023-02-24T19:57:15.978" v="136" actId="700"/>
          <ac:spMkLst>
            <pc:docMk/>
            <pc:sldMk cId="305054786" sldId="257"/>
            <ac:spMk id="2" creationId="{E40CC36F-467A-2A32-C5D0-C4B91FDE5FE6}"/>
          </ac:spMkLst>
        </pc:spChg>
        <pc:spChg chg="mod ord">
          <ac:chgData name="Arnav Gupta" userId="eff633cad7efc757" providerId="LiveId" clId="{11FA36A2-3B89-4CDD-B893-DBACAAD79AF1}" dt="2023-02-24T19:57:15.978" v="136" actId="700"/>
          <ac:spMkLst>
            <pc:docMk/>
            <pc:sldMk cId="305054786" sldId="257"/>
            <ac:spMk id="3" creationId="{C80E1B98-F31D-7AAF-2AB0-4483BE2A109E}"/>
          </ac:spMkLst>
        </pc:spChg>
        <pc:spChg chg="mod ord">
          <ac:chgData name="Arnav Gupta" userId="eff633cad7efc757" providerId="LiveId" clId="{11FA36A2-3B89-4CDD-B893-DBACAAD79AF1}" dt="2023-02-24T19:57:15.978" v="136" actId="700"/>
          <ac:spMkLst>
            <pc:docMk/>
            <pc:sldMk cId="305054786" sldId="257"/>
            <ac:spMk id="4" creationId="{66FB60A7-46FA-39D2-B60C-6101906B15CB}"/>
          </ac:spMkLst>
        </pc:spChg>
      </pc:sldChg>
      <pc:sldChg chg="modSp new mod chgLayout">
        <pc:chgData name="Arnav Gupta" userId="eff633cad7efc757" providerId="LiveId" clId="{11FA36A2-3B89-4CDD-B893-DBACAAD79AF1}" dt="2023-02-24T19:57:11.248" v="135" actId="700"/>
        <pc:sldMkLst>
          <pc:docMk/>
          <pc:sldMk cId="788561052" sldId="258"/>
        </pc:sldMkLst>
        <pc:spChg chg="mod ord">
          <ac:chgData name="Arnav Gupta" userId="eff633cad7efc757" providerId="LiveId" clId="{11FA36A2-3B89-4CDD-B893-DBACAAD79AF1}" dt="2023-02-24T19:57:11.248" v="135" actId="700"/>
          <ac:spMkLst>
            <pc:docMk/>
            <pc:sldMk cId="788561052" sldId="258"/>
            <ac:spMk id="2" creationId="{8ADD5E56-FA13-85EA-F7B0-ADF4DA58093E}"/>
          </ac:spMkLst>
        </pc:spChg>
        <pc:spChg chg="mod ord">
          <ac:chgData name="Arnav Gupta" userId="eff633cad7efc757" providerId="LiveId" clId="{11FA36A2-3B89-4CDD-B893-DBACAAD79AF1}" dt="2023-02-24T19:57:11.248" v="135" actId="700"/>
          <ac:spMkLst>
            <pc:docMk/>
            <pc:sldMk cId="788561052" sldId="258"/>
            <ac:spMk id="3" creationId="{8BA4863E-DEF0-1E67-9C33-88C009CE296E}"/>
          </ac:spMkLst>
        </pc:spChg>
        <pc:spChg chg="mod ord">
          <ac:chgData name="Arnav Gupta" userId="eff633cad7efc757" providerId="LiveId" clId="{11FA36A2-3B89-4CDD-B893-DBACAAD79AF1}" dt="2023-02-24T19:57:11.248" v="135" actId="700"/>
          <ac:spMkLst>
            <pc:docMk/>
            <pc:sldMk cId="788561052" sldId="258"/>
            <ac:spMk id="4" creationId="{74FDEFBA-522C-7FF3-A449-6F9660BE1359}"/>
          </ac:spMkLst>
        </pc:spChg>
      </pc:sldChg>
      <pc:sldChg chg="modSp new mod">
        <pc:chgData name="Arnav Gupta" userId="eff633cad7efc757" providerId="LiveId" clId="{11FA36A2-3B89-4CDD-B893-DBACAAD79AF1}" dt="2023-02-24T19:57:59.653" v="154" actId="20577"/>
        <pc:sldMkLst>
          <pc:docMk/>
          <pc:sldMk cId="1394900473" sldId="259"/>
        </pc:sldMkLst>
        <pc:spChg chg="mod">
          <ac:chgData name="Arnav Gupta" userId="eff633cad7efc757" providerId="LiveId" clId="{11FA36A2-3B89-4CDD-B893-DBACAAD79AF1}" dt="2023-02-24T19:57:24.343" v="147" actId="20577"/>
          <ac:spMkLst>
            <pc:docMk/>
            <pc:sldMk cId="1394900473" sldId="259"/>
            <ac:spMk id="2" creationId="{7656FE9D-7B4A-63C2-F60A-728FFAA932C4}"/>
          </ac:spMkLst>
        </pc:spChg>
        <pc:spChg chg="mod">
          <ac:chgData name="Arnav Gupta" userId="eff633cad7efc757" providerId="LiveId" clId="{11FA36A2-3B89-4CDD-B893-DBACAAD79AF1}" dt="2023-02-24T19:57:59.653" v="154" actId="20577"/>
          <ac:spMkLst>
            <pc:docMk/>
            <pc:sldMk cId="1394900473" sldId="259"/>
            <ac:spMk id="3" creationId="{9FE75A5C-79A4-FE67-E046-03AF50FB7EE2}"/>
          </ac:spMkLst>
        </pc:spChg>
      </pc:sldChg>
      <pc:sldChg chg="addSp delSp modSp new mod">
        <pc:chgData name="Arnav Gupta" userId="eff633cad7efc757" providerId="LiveId" clId="{11FA36A2-3B89-4CDD-B893-DBACAAD79AF1}" dt="2023-03-23T13:08:54.415" v="299" actId="12"/>
        <pc:sldMkLst>
          <pc:docMk/>
          <pc:sldMk cId="1806686856" sldId="260"/>
        </pc:sldMkLst>
        <pc:spChg chg="mod">
          <ac:chgData name="Arnav Gupta" userId="eff633cad7efc757" providerId="LiveId" clId="{11FA36A2-3B89-4CDD-B893-DBACAAD79AF1}" dt="2023-02-24T19:58:16.616" v="163" actId="20577"/>
          <ac:spMkLst>
            <pc:docMk/>
            <pc:sldMk cId="1806686856" sldId="260"/>
            <ac:spMk id="2" creationId="{5A3EADF4-CC30-A2C4-268D-41904993485F}"/>
          </ac:spMkLst>
        </pc:spChg>
        <pc:spChg chg="mod">
          <ac:chgData name="Arnav Gupta" userId="eff633cad7efc757" providerId="LiveId" clId="{11FA36A2-3B89-4CDD-B893-DBACAAD79AF1}" dt="2023-03-23T13:08:54.415" v="299" actId="12"/>
          <ac:spMkLst>
            <pc:docMk/>
            <pc:sldMk cId="1806686856" sldId="260"/>
            <ac:spMk id="3" creationId="{A2EB8D2D-C8B7-9817-63C8-7418DEA6BCF3}"/>
          </ac:spMkLst>
        </pc:spChg>
        <pc:spChg chg="add del mod">
          <ac:chgData name="Arnav Gupta" userId="eff633cad7efc757" providerId="LiveId" clId="{11FA36A2-3B89-4CDD-B893-DBACAAD79AF1}" dt="2023-02-24T19:58:38.292" v="165"/>
          <ac:spMkLst>
            <pc:docMk/>
            <pc:sldMk cId="1806686856" sldId="260"/>
            <ac:spMk id="5" creationId="{53C37615-44BE-B859-173E-9521C08B7797}"/>
          </ac:spMkLst>
        </pc:spChg>
        <pc:spChg chg="add del mod">
          <ac:chgData name="Arnav Gupta" userId="eff633cad7efc757" providerId="LiveId" clId="{11FA36A2-3B89-4CDD-B893-DBACAAD79AF1}" dt="2023-02-24T19:58:38.292" v="165"/>
          <ac:spMkLst>
            <pc:docMk/>
            <pc:sldMk cId="1806686856" sldId="260"/>
            <ac:spMk id="6" creationId="{269863DC-367D-3232-9305-0F316BD21FD4}"/>
          </ac:spMkLst>
        </pc:spChg>
        <pc:spChg chg="add del mod">
          <ac:chgData name="Arnav Gupta" userId="eff633cad7efc757" providerId="LiveId" clId="{11FA36A2-3B89-4CDD-B893-DBACAAD79AF1}" dt="2023-02-24T19:58:38.292" v="165"/>
          <ac:spMkLst>
            <pc:docMk/>
            <pc:sldMk cId="1806686856" sldId="260"/>
            <ac:spMk id="7" creationId="{B84A6E36-0822-F9EB-62E8-A06C7B7EE7FA}"/>
          </ac:spMkLst>
        </pc:spChg>
        <pc:spChg chg="add del mod">
          <ac:chgData name="Arnav Gupta" userId="eff633cad7efc757" providerId="LiveId" clId="{11FA36A2-3B89-4CDD-B893-DBACAAD79AF1}" dt="2023-02-24T19:58:38.292" v="165"/>
          <ac:spMkLst>
            <pc:docMk/>
            <pc:sldMk cId="1806686856" sldId="260"/>
            <ac:spMk id="8" creationId="{B0E184BC-570F-D9BF-5C99-958CAF3FFE83}"/>
          </ac:spMkLst>
        </pc:spChg>
        <pc:spChg chg="add del mod">
          <ac:chgData name="Arnav Gupta" userId="eff633cad7efc757" providerId="LiveId" clId="{11FA36A2-3B89-4CDD-B893-DBACAAD79AF1}" dt="2023-02-24T19:58:38.292" v="165"/>
          <ac:spMkLst>
            <pc:docMk/>
            <pc:sldMk cId="1806686856" sldId="260"/>
            <ac:spMk id="9" creationId="{5897A97C-6AA2-46DC-A52B-3A35A0765D2E}"/>
          </ac:spMkLst>
        </pc:spChg>
        <pc:spChg chg="add del mod">
          <ac:chgData name="Arnav Gupta" userId="eff633cad7efc757" providerId="LiveId" clId="{11FA36A2-3B89-4CDD-B893-DBACAAD79AF1}" dt="2023-02-24T19:58:38.292" v="165"/>
          <ac:spMkLst>
            <pc:docMk/>
            <pc:sldMk cId="1806686856" sldId="260"/>
            <ac:spMk id="10" creationId="{09234760-72B1-A5E5-30BE-3DB0500809F1}"/>
          </ac:spMkLst>
        </pc:spChg>
        <pc:spChg chg="add del mod">
          <ac:chgData name="Arnav Gupta" userId="eff633cad7efc757" providerId="LiveId" clId="{11FA36A2-3B89-4CDD-B893-DBACAAD79AF1}" dt="2023-02-24T19:58:38.292" v="165"/>
          <ac:spMkLst>
            <pc:docMk/>
            <pc:sldMk cId="1806686856" sldId="260"/>
            <ac:spMk id="11" creationId="{DF8097BF-CBCE-F065-4C9B-C1283C53E023}"/>
          </ac:spMkLst>
        </pc:spChg>
        <pc:spChg chg="add del mod">
          <ac:chgData name="Arnav Gupta" userId="eff633cad7efc757" providerId="LiveId" clId="{11FA36A2-3B89-4CDD-B893-DBACAAD79AF1}" dt="2023-02-24T19:58:40.060" v="167"/>
          <ac:spMkLst>
            <pc:docMk/>
            <pc:sldMk cId="1806686856" sldId="260"/>
            <ac:spMk id="12" creationId="{E2CD64C7-7BC9-B9D6-E658-E6F8127085EE}"/>
          </ac:spMkLst>
        </pc:spChg>
        <pc:spChg chg="add del mod">
          <ac:chgData name="Arnav Gupta" userId="eff633cad7efc757" providerId="LiveId" clId="{11FA36A2-3B89-4CDD-B893-DBACAAD79AF1}" dt="2023-02-24T19:58:40.060" v="167"/>
          <ac:spMkLst>
            <pc:docMk/>
            <pc:sldMk cId="1806686856" sldId="260"/>
            <ac:spMk id="13" creationId="{DC69E23A-4DD3-F190-E141-B232BC4681ED}"/>
          </ac:spMkLst>
        </pc:spChg>
        <pc:spChg chg="add del mod">
          <ac:chgData name="Arnav Gupta" userId="eff633cad7efc757" providerId="LiveId" clId="{11FA36A2-3B89-4CDD-B893-DBACAAD79AF1}" dt="2023-02-24T19:58:40.060" v="167"/>
          <ac:spMkLst>
            <pc:docMk/>
            <pc:sldMk cId="1806686856" sldId="260"/>
            <ac:spMk id="14" creationId="{85F70B1C-4250-D415-64DF-35E6FC4FEA80}"/>
          </ac:spMkLst>
        </pc:spChg>
        <pc:spChg chg="add del mod">
          <ac:chgData name="Arnav Gupta" userId="eff633cad7efc757" providerId="LiveId" clId="{11FA36A2-3B89-4CDD-B893-DBACAAD79AF1}" dt="2023-02-24T19:58:40.060" v="167"/>
          <ac:spMkLst>
            <pc:docMk/>
            <pc:sldMk cId="1806686856" sldId="260"/>
            <ac:spMk id="15" creationId="{CC0AC193-7D53-767D-002B-B1221E3A60A8}"/>
          </ac:spMkLst>
        </pc:spChg>
        <pc:spChg chg="add del mod">
          <ac:chgData name="Arnav Gupta" userId="eff633cad7efc757" providerId="LiveId" clId="{11FA36A2-3B89-4CDD-B893-DBACAAD79AF1}" dt="2023-02-24T19:58:40.060" v="167"/>
          <ac:spMkLst>
            <pc:docMk/>
            <pc:sldMk cId="1806686856" sldId="260"/>
            <ac:spMk id="16" creationId="{2DD74ABC-B308-CB60-9F2A-E08ECB0E751D}"/>
          </ac:spMkLst>
        </pc:spChg>
        <pc:spChg chg="add del mod">
          <ac:chgData name="Arnav Gupta" userId="eff633cad7efc757" providerId="LiveId" clId="{11FA36A2-3B89-4CDD-B893-DBACAAD79AF1}" dt="2023-02-24T19:58:40.060" v="167"/>
          <ac:spMkLst>
            <pc:docMk/>
            <pc:sldMk cId="1806686856" sldId="260"/>
            <ac:spMk id="17" creationId="{660A5D54-CC69-06EB-CFDE-7595193D0A8E}"/>
          </ac:spMkLst>
        </pc:spChg>
        <pc:spChg chg="add del mod">
          <ac:chgData name="Arnav Gupta" userId="eff633cad7efc757" providerId="LiveId" clId="{11FA36A2-3B89-4CDD-B893-DBACAAD79AF1}" dt="2023-02-24T19:58:40.060" v="167"/>
          <ac:spMkLst>
            <pc:docMk/>
            <pc:sldMk cId="1806686856" sldId="260"/>
            <ac:spMk id="18" creationId="{FF02AA1C-C04D-271D-B79A-9C6A8A144971}"/>
          </ac:spMkLst>
        </pc:spChg>
      </pc:sldChg>
      <pc:sldChg chg="addSp delSp modSp new mod">
        <pc:chgData name="Arnav Gupta" userId="eff633cad7efc757" providerId="LiveId" clId="{11FA36A2-3B89-4CDD-B893-DBACAAD79AF1}" dt="2023-03-23T21:42:15.869" v="341" actId="164"/>
        <pc:sldMkLst>
          <pc:docMk/>
          <pc:sldMk cId="4128367392" sldId="261"/>
        </pc:sldMkLst>
        <pc:spChg chg="mod">
          <ac:chgData name="Arnav Gupta" userId="eff633cad7efc757" providerId="LiveId" clId="{11FA36A2-3B89-4CDD-B893-DBACAAD79AF1}" dt="2023-02-24T19:59:53.565" v="179"/>
          <ac:spMkLst>
            <pc:docMk/>
            <pc:sldMk cId="4128367392" sldId="261"/>
            <ac:spMk id="2" creationId="{4492864C-615B-B534-E967-3B10F88F5FB9}"/>
          </ac:spMkLst>
        </pc:spChg>
        <pc:spChg chg="mod">
          <ac:chgData name="Arnav Gupta" userId="eff633cad7efc757" providerId="LiveId" clId="{11FA36A2-3B89-4CDD-B893-DBACAAD79AF1}" dt="2023-03-23T13:09:04.869" v="301" actId="12"/>
          <ac:spMkLst>
            <pc:docMk/>
            <pc:sldMk cId="4128367392" sldId="261"/>
            <ac:spMk id="3" creationId="{59804CBF-4418-AE1D-12CE-FECE45E8CF5E}"/>
          </ac:spMkLst>
        </pc:spChg>
        <pc:spChg chg="add mod">
          <ac:chgData name="Arnav Gupta" userId="eff633cad7efc757" providerId="LiveId" clId="{11FA36A2-3B89-4CDD-B893-DBACAAD79AF1}" dt="2023-03-23T21:42:15.869" v="341" actId="164"/>
          <ac:spMkLst>
            <pc:docMk/>
            <pc:sldMk cId="4128367392" sldId="261"/>
            <ac:spMk id="5" creationId="{163B6DA9-A1AF-2419-D976-841DDFB73EB7}"/>
          </ac:spMkLst>
        </pc:spChg>
        <pc:spChg chg="add del">
          <ac:chgData name="Arnav Gupta" userId="eff633cad7efc757" providerId="LiveId" clId="{11FA36A2-3B89-4CDD-B893-DBACAAD79AF1}" dt="2023-02-24T20:00:29.769" v="188" actId="22"/>
          <ac:spMkLst>
            <pc:docMk/>
            <pc:sldMk cId="4128367392" sldId="261"/>
            <ac:spMk id="6" creationId="{0ADEADB6-CDBB-A14D-5375-18C5A9AB2477}"/>
          </ac:spMkLst>
        </pc:spChg>
        <pc:spChg chg="add mod">
          <ac:chgData name="Arnav Gupta" userId="eff633cad7efc757" providerId="LiveId" clId="{11FA36A2-3B89-4CDD-B893-DBACAAD79AF1}" dt="2023-02-24T20:01:05.749" v="194"/>
          <ac:spMkLst>
            <pc:docMk/>
            <pc:sldMk cId="4128367392" sldId="261"/>
            <ac:spMk id="9" creationId="{AF3A9E50-3F98-1613-9B76-1E3ABDA84DE4}"/>
          </ac:spMkLst>
        </pc:spChg>
        <pc:spChg chg="add mod">
          <ac:chgData name="Arnav Gupta" userId="eff633cad7efc757" providerId="LiveId" clId="{11FA36A2-3B89-4CDD-B893-DBACAAD79AF1}" dt="2023-02-24T20:01:05.749" v="194"/>
          <ac:spMkLst>
            <pc:docMk/>
            <pc:sldMk cId="4128367392" sldId="261"/>
            <ac:spMk id="11" creationId="{8A853AA8-7F5A-F656-05D0-551A370236C2}"/>
          </ac:spMkLst>
        </pc:spChg>
        <pc:spChg chg="add mod">
          <ac:chgData name="Arnav Gupta" userId="eff633cad7efc757" providerId="LiveId" clId="{11FA36A2-3B89-4CDD-B893-DBACAAD79AF1}" dt="2023-02-24T20:01:05.749" v="194"/>
          <ac:spMkLst>
            <pc:docMk/>
            <pc:sldMk cId="4128367392" sldId="261"/>
            <ac:spMk id="12" creationId="{8451FEB5-F485-7A93-743C-46F082AA395F}"/>
          </ac:spMkLst>
        </pc:spChg>
        <pc:spChg chg="add mod">
          <ac:chgData name="Arnav Gupta" userId="eff633cad7efc757" providerId="LiveId" clId="{11FA36A2-3B89-4CDD-B893-DBACAAD79AF1}" dt="2023-02-24T20:01:05.749" v="194"/>
          <ac:spMkLst>
            <pc:docMk/>
            <pc:sldMk cId="4128367392" sldId="261"/>
            <ac:spMk id="13" creationId="{C032D6DB-A22E-96E9-CC1A-7F1643F2756E}"/>
          </ac:spMkLst>
        </pc:spChg>
        <pc:spChg chg="add mod">
          <ac:chgData name="Arnav Gupta" userId="eff633cad7efc757" providerId="LiveId" clId="{11FA36A2-3B89-4CDD-B893-DBACAAD79AF1}" dt="2023-02-24T20:01:05.749" v="194"/>
          <ac:spMkLst>
            <pc:docMk/>
            <pc:sldMk cId="4128367392" sldId="261"/>
            <ac:spMk id="14" creationId="{6383357A-1D5A-E491-DC84-CD36F3D023DA}"/>
          </ac:spMkLst>
        </pc:spChg>
        <pc:spChg chg="add mod">
          <ac:chgData name="Arnav Gupta" userId="eff633cad7efc757" providerId="LiveId" clId="{11FA36A2-3B89-4CDD-B893-DBACAAD79AF1}" dt="2023-02-24T20:01:05.749" v="194"/>
          <ac:spMkLst>
            <pc:docMk/>
            <pc:sldMk cId="4128367392" sldId="261"/>
            <ac:spMk id="16" creationId="{AE60CBBF-D08E-D279-372F-3D6EDF7AA754}"/>
          </ac:spMkLst>
        </pc:spChg>
        <pc:spChg chg="add mod">
          <ac:chgData name="Arnav Gupta" userId="eff633cad7efc757" providerId="LiveId" clId="{11FA36A2-3B89-4CDD-B893-DBACAAD79AF1}" dt="2023-02-24T20:01:05.749" v="194"/>
          <ac:spMkLst>
            <pc:docMk/>
            <pc:sldMk cId="4128367392" sldId="261"/>
            <ac:spMk id="17" creationId="{FA3CD090-F648-BFD9-78FF-595FF5049AE8}"/>
          </ac:spMkLst>
        </pc:spChg>
        <pc:spChg chg="add mod">
          <ac:chgData name="Arnav Gupta" userId="eff633cad7efc757" providerId="LiveId" clId="{11FA36A2-3B89-4CDD-B893-DBACAAD79AF1}" dt="2023-02-24T20:01:05.749" v="194"/>
          <ac:spMkLst>
            <pc:docMk/>
            <pc:sldMk cId="4128367392" sldId="261"/>
            <ac:spMk id="18" creationId="{1A0B7C65-62E6-BF56-127F-57C3F2BAF213}"/>
          </ac:spMkLst>
        </pc:spChg>
        <pc:spChg chg="add mod">
          <ac:chgData name="Arnav Gupta" userId="eff633cad7efc757" providerId="LiveId" clId="{11FA36A2-3B89-4CDD-B893-DBACAAD79AF1}" dt="2023-02-24T20:01:05.749" v="194"/>
          <ac:spMkLst>
            <pc:docMk/>
            <pc:sldMk cId="4128367392" sldId="261"/>
            <ac:spMk id="20" creationId="{87374F21-90BB-CCB4-365A-D0375E67A5A9}"/>
          </ac:spMkLst>
        </pc:spChg>
        <pc:spChg chg="add mod">
          <ac:chgData name="Arnav Gupta" userId="eff633cad7efc757" providerId="LiveId" clId="{11FA36A2-3B89-4CDD-B893-DBACAAD79AF1}" dt="2023-02-24T20:01:05.749" v="194"/>
          <ac:spMkLst>
            <pc:docMk/>
            <pc:sldMk cId="4128367392" sldId="261"/>
            <ac:spMk id="21" creationId="{6B81868B-FC4A-C3ED-829E-E40801A82138}"/>
          </ac:spMkLst>
        </pc:spChg>
        <pc:spChg chg="add mod">
          <ac:chgData name="Arnav Gupta" userId="eff633cad7efc757" providerId="LiveId" clId="{11FA36A2-3B89-4CDD-B893-DBACAAD79AF1}" dt="2023-02-24T20:01:05.749" v="194"/>
          <ac:spMkLst>
            <pc:docMk/>
            <pc:sldMk cId="4128367392" sldId="261"/>
            <ac:spMk id="24" creationId="{C4CE546D-4F34-E422-68B4-8F011999C9D1}"/>
          </ac:spMkLst>
        </pc:spChg>
        <pc:spChg chg="add mod">
          <ac:chgData name="Arnav Gupta" userId="eff633cad7efc757" providerId="LiveId" clId="{11FA36A2-3B89-4CDD-B893-DBACAAD79AF1}" dt="2023-02-24T20:01:05.749" v="194"/>
          <ac:spMkLst>
            <pc:docMk/>
            <pc:sldMk cId="4128367392" sldId="261"/>
            <ac:spMk id="25" creationId="{03BDDB15-53F1-BB96-D707-9C280CDCEF03}"/>
          </ac:spMkLst>
        </pc:spChg>
        <pc:spChg chg="add mod">
          <ac:chgData name="Arnav Gupta" userId="eff633cad7efc757" providerId="LiveId" clId="{11FA36A2-3B89-4CDD-B893-DBACAAD79AF1}" dt="2023-02-24T20:01:05.749" v="194"/>
          <ac:spMkLst>
            <pc:docMk/>
            <pc:sldMk cId="4128367392" sldId="261"/>
            <ac:spMk id="26" creationId="{22CD70B0-8E3C-D5A4-6FCD-A7F93E7D77A5}"/>
          </ac:spMkLst>
        </pc:spChg>
        <pc:spChg chg="add mod">
          <ac:chgData name="Arnav Gupta" userId="eff633cad7efc757" providerId="LiveId" clId="{11FA36A2-3B89-4CDD-B893-DBACAAD79AF1}" dt="2023-02-24T20:01:05.749" v="194"/>
          <ac:spMkLst>
            <pc:docMk/>
            <pc:sldMk cId="4128367392" sldId="261"/>
            <ac:spMk id="29" creationId="{9526C307-C85E-500F-A3FD-7B185107A166}"/>
          </ac:spMkLst>
        </pc:spChg>
        <pc:spChg chg="add mod">
          <ac:chgData name="Arnav Gupta" userId="eff633cad7efc757" providerId="LiveId" clId="{11FA36A2-3B89-4CDD-B893-DBACAAD79AF1}" dt="2023-02-24T20:01:05.749" v="194"/>
          <ac:spMkLst>
            <pc:docMk/>
            <pc:sldMk cId="4128367392" sldId="261"/>
            <ac:spMk id="30" creationId="{4C92A135-7B1D-0A8B-C597-9ED536C4DE50}"/>
          </ac:spMkLst>
        </pc:spChg>
        <pc:spChg chg="add mod">
          <ac:chgData name="Arnav Gupta" userId="eff633cad7efc757" providerId="LiveId" clId="{11FA36A2-3B89-4CDD-B893-DBACAAD79AF1}" dt="2023-02-24T20:01:05.749" v="194"/>
          <ac:spMkLst>
            <pc:docMk/>
            <pc:sldMk cId="4128367392" sldId="261"/>
            <ac:spMk id="31" creationId="{D25C55AF-579D-5CB2-7FA3-91AF26470166}"/>
          </ac:spMkLst>
        </pc:spChg>
        <pc:spChg chg="add mod">
          <ac:chgData name="Arnav Gupta" userId="eff633cad7efc757" providerId="LiveId" clId="{11FA36A2-3B89-4CDD-B893-DBACAAD79AF1}" dt="2023-02-24T20:01:05.749" v="194"/>
          <ac:spMkLst>
            <pc:docMk/>
            <pc:sldMk cId="4128367392" sldId="261"/>
            <ac:spMk id="33" creationId="{810DE7AD-B1F1-4AEE-1E63-149E546629EE}"/>
          </ac:spMkLst>
        </pc:spChg>
        <pc:spChg chg="add mod">
          <ac:chgData name="Arnav Gupta" userId="eff633cad7efc757" providerId="LiveId" clId="{11FA36A2-3B89-4CDD-B893-DBACAAD79AF1}" dt="2023-02-24T20:01:05.749" v="194"/>
          <ac:spMkLst>
            <pc:docMk/>
            <pc:sldMk cId="4128367392" sldId="261"/>
            <ac:spMk id="36" creationId="{06AF8232-0305-8707-E028-0E72610429CE}"/>
          </ac:spMkLst>
        </pc:spChg>
        <pc:spChg chg="add mod">
          <ac:chgData name="Arnav Gupta" userId="eff633cad7efc757" providerId="LiveId" clId="{11FA36A2-3B89-4CDD-B893-DBACAAD79AF1}" dt="2023-02-24T20:01:05.749" v="194"/>
          <ac:spMkLst>
            <pc:docMk/>
            <pc:sldMk cId="4128367392" sldId="261"/>
            <ac:spMk id="37" creationId="{C281DC28-D98D-570B-F5E5-9EA1F9400D41}"/>
          </ac:spMkLst>
        </pc:spChg>
        <pc:spChg chg="add mod">
          <ac:chgData name="Arnav Gupta" userId="eff633cad7efc757" providerId="LiveId" clId="{11FA36A2-3B89-4CDD-B893-DBACAAD79AF1}" dt="2023-02-24T20:01:05.749" v="194"/>
          <ac:spMkLst>
            <pc:docMk/>
            <pc:sldMk cId="4128367392" sldId="261"/>
            <ac:spMk id="38" creationId="{091FBBB1-68E8-E93A-208A-1FF7C2E1BDF9}"/>
          </ac:spMkLst>
        </pc:spChg>
        <pc:spChg chg="add mod">
          <ac:chgData name="Arnav Gupta" userId="eff633cad7efc757" providerId="LiveId" clId="{11FA36A2-3B89-4CDD-B893-DBACAAD79AF1}" dt="2023-02-24T20:01:05.749" v="194"/>
          <ac:spMkLst>
            <pc:docMk/>
            <pc:sldMk cId="4128367392" sldId="261"/>
            <ac:spMk id="39" creationId="{F0B21026-8D4D-D1C2-B31E-10588FCA11B1}"/>
          </ac:spMkLst>
        </pc:spChg>
        <pc:spChg chg="add mod">
          <ac:chgData name="Arnav Gupta" userId="eff633cad7efc757" providerId="LiveId" clId="{11FA36A2-3B89-4CDD-B893-DBACAAD79AF1}" dt="2023-02-24T20:01:05.749" v="194"/>
          <ac:spMkLst>
            <pc:docMk/>
            <pc:sldMk cId="4128367392" sldId="261"/>
            <ac:spMk id="40" creationId="{AC030F7F-4192-1162-BB82-5D02CB20C5FC}"/>
          </ac:spMkLst>
        </pc:spChg>
        <pc:spChg chg="add mod">
          <ac:chgData name="Arnav Gupta" userId="eff633cad7efc757" providerId="LiveId" clId="{11FA36A2-3B89-4CDD-B893-DBACAAD79AF1}" dt="2023-02-24T20:01:05.749" v="194"/>
          <ac:spMkLst>
            <pc:docMk/>
            <pc:sldMk cId="4128367392" sldId="261"/>
            <ac:spMk id="41" creationId="{6C3F9AE8-0E9E-0939-0578-300292D9826F}"/>
          </ac:spMkLst>
        </pc:spChg>
        <pc:spChg chg="add mod">
          <ac:chgData name="Arnav Gupta" userId="eff633cad7efc757" providerId="LiveId" clId="{11FA36A2-3B89-4CDD-B893-DBACAAD79AF1}" dt="2023-02-24T20:01:05.749" v="194"/>
          <ac:spMkLst>
            <pc:docMk/>
            <pc:sldMk cId="4128367392" sldId="261"/>
            <ac:spMk id="42" creationId="{4F28A6B1-F11F-69A4-4478-294CB8578763}"/>
          </ac:spMkLst>
        </pc:spChg>
        <pc:spChg chg="add mod">
          <ac:chgData name="Arnav Gupta" userId="eff633cad7efc757" providerId="LiveId" clId="{11FA36A2-3B89-4CDD-B893-DBACAAD79AF1}" dt="2023-02-24T20:01:05.749" v="194"/>
          <ac:spMkLst>
            <pc:docMk/>
            <pc:sldMk cId="4128367392" sldId="261"/>
            <ac:spMk id="43" creationId="{43D619A5-212F-4CB4-9B06-D5441E4814D2}"/>
          </ac:spMkLst>
        </pc:spChg>
        <pc:spChg chg="add mod">
          <ac:chgData name="Arnav Gupta" userId="eff633cad7efc757" providerId="LiveId" clId="{11FA36A2-3B89-4CDD-B893-DBACAAD79AF1}" dt="2023-02-24T20:01:05.749" v="194"/>
          <ac:spMkLst>
            <pc:docMk/>
            <pc:sldMk cId="4128367392" sldId="261"/>
            <ac:spMk id="44" creationId="{4B85835F-C726-C102-9453-BC744E54D245}"/>
          </ac:spMkLst>
        </pc:spChg>
        <pc:spChg chg="add mod">
          <ac:chgData name="Arnav Gupta" userId="eff633cad7efc757" providerId="LiveId" clId="{11FA36A2-3B89-4CDD-B893-DBACAAD79AF1}" dt="2023-02-24T20:01:05.749" v="194"/>
          <ac:spMkLst>
            <pc:docMk/>
            <pc:sldMk cId="4128367392" sldId="261"/>
            <ac:spMk id="45" creationId="{5A718A3B-432B-C424-FD0B-10D63F549390}"/>
          </ac:spMkLst>
        </pc:spChg>
        <pc:spChg chg="add mod">
          <ac:chgData name="Arnav Gupta" userId="eff633cad7efc757" providerId="LiveId" clId="{11FA36A2-3B89-4CDD-B893-DBACAAD79AF1}" dt="2023-02-24T20:01:05.749" v="194"/>
          <ac:spMkLst>
            <pc:docMk/>
            <pc:sldMk cId="4128367392" sldId="261"/>
            <ac:spMk id="46" creationId="{8FC484C6-A857-169A-99E7-A4E3EFA8D206}"/>
          </ac:spMkLst>
        </pc:spChg>
        <pc:spChg chg="add mod">
          <ac:chgData name="Arnav Gupta" userId="eff633cad7efc757" providerId="LiveId" clId="{11FA36A2-3B89-4CDD-B893-DBACAAD79AF1}" dt="2023-02-24T20:01:05.749" v="194"/>
          <ac:spMkLst>
            <pc:docMk/>
            <pc:sldMk cId="4128367392" sldId="261"/>
            <ac:spMk id="47" creationId="{3E88AB12-AE4C-0B27-C024-107C62CD45F5}"/>
          </ac:spMkLst>
        </pc:spChg>
        <pc:spChg chg="add mod">
          <ac:chgData name="Arnav Gupta" userId="eff633cad7efc757" providerId="LiveId" clId="{11FA36A2-3B89-4CDD-B893-DBACAAD79AF1}" dt="2023-02-24T20:01:05.749" v="194"/>
          <ac:spMkLst>
            <pc:docMk/>
            <pc:sldMk cId="4128367392" sldId="261"/>
            <ac:spMk id="48" creationId="{0CDB73BE-2BF1-0E6C-D532-3E5933E70EFE}"/>
          </ac:spMkLst>
        </pc:spChg>
        <pc:spChg chg="add mod">
          <ac:chgData name="Arnav Gupta" userId="eff633cad7efc757" providerId="LiveId" clId="{11FA36A2-3B89-4CDD-B893-DBACAAD79AF1}" dt="2023-02-24T20:01:05.749" v="194"/>
          <ac:spMkLst>
            <pc:docMk/>
            <pc:sldMk cId="4128367392" sldId="261"/>
            <ac:spMk id="49" creationId="{8EB3310A-017C-C7B7-F2D4-C45667C9B5A2}"/>
          </ac:spMkLst>
        </pc:spChg>
        <pc:spChg chg="add mod">
          <ac:chgData name="Arnav Gupta" userId="eff633cad7efc757" providerId="LiveId" clId="{11FA36A2-3B89-4CDD-B893-DBACAAD79AF1}" dt="2023-02-24T20:01:05.749" v="194"/>
          <ac:spMkLst>
            <pc:docMk/>
            <pc:sldMk cId="4128367392" sldId="261"/>
            <ac:spMk id="50" creationId="{1F8D8773-CA39-9724-322E-F1DDC7B38FF4}"/>
          </ac:spMkLst>
        </pc:spChg>
        <pc:spChg chg="add mod">
          <ac:chgData name="Arnav Gupta" userId="eff633cad7efc757" providerId="LiveId" clId="{11FA36A2-3B89-4CDD-B893-DBACAAD79AF1}" dt="2023-02-24T20:01:05.749" v="194"/>
          <ac:spMkLst>
            <pc:docMk/>
            <pc:sldMk cId="4128367392" sldId="261"/>
            <ac:spMk id="51" creationId="{2C1D8CBF-388C-088B-2F5F-B471AE82C48B}"/>
          </ac:spMkLst>
        </pc:spChg>
        <pc:spChg chg="add mod">
          <ac:chgData name="Arnav Gupta" userId="eff633cad7efc757" providerId="LiveId" clId="{11FA36A2-3B89-4CDD-B893-DBACAAD79AF1}" dt="2023-02-24T20:01:05.749" v="194"/>
          <ac:spMkLst>
            <pc:docMk/>
            <pc:sldMk cId="4128367392" sldId="261"/>
            <ac:spMk id="52" creationId="{8F275D78-EF12-1C18-B7F8-592AEF764975}"/>
          </ac:spMkLst>
        </pc:spChg>
        <pc:spChg chg="add mod">
          <ac:chgData name="Arnav Gupta" userId="eff633cad7efc757" providerId="LiveId" clId="{11FA36A2-3B89-4CDD-B893-DBACAAD79AF1}" dt="2023-02-24T20:01:05.749" v="194"/>
          <ac:spMkLst>
            <pc:docMk/>
            <pc:sldMk cId="4128367392" sldId="261"/>
            <ac:spMk id="53" creationId="{45924552-702F-EAF8-284D-22F39EDB6DA9}"/>
          </ac:spMkLst>
        </pc:spChg>
        <pc:spChg chg="add mod">
          <ac:chgData name="Arnav Gupta" userId="eff633cad7efc757" providerId="LiveId" clId="{11FA36A2-3B89-4CDD-B893-DBACAAD79AF1}" dt="2023-02-24T20:01:05.749" v="194"/>
          <ac:spMkLst>
            <pc:docMk/>
            <pc:sldMk cId="4128367392" sldId="261"/>
            <ac:spMk id="54" creationId="{919CDF1F-CA1A-5B5B-CD05-A615A39D0E94}"/>
          </ac:spMkLst>
        </pc:spChg>
        <pc:spChg chg="add mod">
          <ac:chgData name="Arnav Gupta" userId="eff633cad7efc757" providerId="LiveId" clId="{11FA36A2-3B89-4CDD-B893-DBACAAD79AF1}" dt="2023-02-24T20:01:05.749" v="194"/>
          <ac:spMkLst>
            <pc:docMk/>
            <pc:sldMk cId="4128367392" sldId="261"/>
            <ac:spMk id="55" creationId="{F8255867-4A3F-851D-F0A9-9EC167F0585C}"/>
          </ac:spMkLst>
        </pc:spChg>
        <pc:spChg chg="add mod">
          <ac:chgData name="Arnav Gupta" userId="eff633cad7efc757" providerId="LiveId" clId="{11FA36A2-3B89-4CDD-B893-DBACAAD79AF1}" dt="2023-02-24T20:01:05.749" v="194"/>
          <ac:spMkLst>
            <pc:docMk/>
            <pc:sldMk cId="4128367392" sldId="261"/>
            <ac:spMk id="56" creationId="{59E2A4CB-93D3-775B-7E02-95B37F99925E}"/>
          </ac:spMkLst>
        </pc:spChg>
        <pc:spChg chg="add mod">
          <ac:chgData name="Arnav Gupta" userId="eff633cad7efc757" providerId="LiveId" clId="{11FA36A2-3B89-4CDD-B893-DBACAAD79AF1}" dt="2023-02-24T20:01:05.749" v="194"/>
          <ac:spMkLst>
            <pc:docMk/>
            <pc:sldMk cId="4128367392" sldId="261"/>
            <ac:spMk id="57" creationId="{10B0BF3D-9B2B-347E-9C12-76EA257D5B1D}"/>
          </ac:spMkLst>
        </pc:spChg>
        <pc:grpChg chg="add mod">
          <ac:chgData name="Arnav Gupta" userId="eff633cad7efc757" providerId="LiveId" clId="{11FA36A2-3B89-4CDD-B893-DBACAAD79AF1}" dt="2023-03-23T21:42:15.869" v="341" actId="164"/>
          <ac:grpSpMkLst>
            <pc:docMk/>
            <pc:sldMk cId="4128367392" sldId="261"/>
            <ac:grpSpMk id="6" creationId="{CFFBCDDA-CB93-B918-B92F-2E98D89AF676}"/>
          </ac:grpSpMkLst>
        </pc:grpChg>
        <pc:grpChg chg="add mod">
          <ac:chgData name="Arnav Gupta" userId="eff633cad7efc757" providerId="LiveId" clId="{11FA36A2-3B89-4CDD-B893-DBACAAD79AF1}" dt="2023-02-24T20:01:05.749" v="194"/>
          <ac:grpSpMkLst>
            <pc:docMk/>
            <pc:sldMk cId="4128367392" sldId="261"/>
            <ac:grpSpMk id="7" creationId="{CBBD48E3-0BF9-1D17-E4BF-E1618CE7F567}"/>
          </ac:grpSpMkLst>
        </pc:grpChg>
        <pc:picChg chg="add mod">
          <ac:chgData name="Arnav Gupta" userId="eff633cad7efc757" providerId="LiveId" clId="{11FA36A2-3B89-4CDD-B893-DBACAAD79AF1}" dt="2023-02-24T20:01:05.749" v="194"/>
          <ac:picMkLst>
            <pc:docMk/>
            <pc:sldMk cId="4128367392" sldId="261"/>
            <ac:picMk id="19" creationId="{264D7958-820A-6112-C491-93F2E6FDAFCD}"/>
          </ac:picMkLst>
        </pc:picChg>
        <pc:picChg chg="add mod">
          <ac:chgData name="Arnav Gupta" userId="eff633cad7efc757" providerId="LiveId" clId="{11FA36A2-3B89-4CDD-B893-DBACAAD79AF1}" dt="2023-02-24T20:01:05.749" v="194"/>
          <ac:picMkLst>
            <pc:docMk/>
            <pc:sldMk cId="4128367392" sldId="261"/>
            <ac:picMk id="22" creationId="{0DC0D5A2-AAE9-F63F-2976-06847EAFCDFF}"/>
          </ac:picMkLst>
        </pc:picChg>
        <pc:picChg chg="add mod">
          <ac:chgData name="Arnav Gupta" userId="eff633cad7efc757" providerId="LiveId" clId="{11FA36A2-3B89-4CDD-B893-DBACAAD79AF1}" dt="2023-02-24T20:01:05.749" v="194"/>
          <ac:picMkLst>
            <pc:docMk/>
            <pc:sldMk cId="4128367392" sldId="261"/>
            <ac:picMk id="27" creationId="{7DD3ECC8-6890-9783-BEEA-63D86D9F6FE3}"/>
          </ac:picMkLst>
        </pc:picChg>
        <pc:picChg chg="add mod">
          <ac:chgData name="Arnav Gupta" userId="eff633cad7efc757" providerId="LiveId" clId="{11FA36A2-3B89-4CDD-B893-DBACAAD79AF1}" dt="2023-02-24T20:01:05.749" v="194"/>
          <ac:picMkLst>
            <pc:docMk/>
            <pc:sldMk cId="4128367392" sldId="261"/>
            <ac:picMk id="34" creationId="{66D1BCB6-E0D6-2F53-5EC7-EEE23EE879A7}"/>
          </ac:picMkLst>
        </pc:picChg>
        <pc:picChg chg="add mod">
          <ac:chgData name="Arnav Gupta" userId="eff633cad7efc757" providerId="LiveId" clId="{11FA36A2-3B89-4CDD-B893-DBACAAD79AF1}" dt="2023-03-23T21:42:15.869" v="341" actId="164"/>
          <ac:picMkLst>
            <pc:docMk/>
            <pc:sldMk cId="4128367392" sldId="261"/>
            <ac:picMk id="59" creationId="{10D98090-659E-0C0F-6670-35DFE8B58D69}"/>
          </ac:picMkLst>
        </pc:picChg>
        <pc:cxnChg chg="add mod">
          <ac:chgData name="Arnav Gupta" userId="eff633cad7efc757" providerId="LiveId" clId="{11FA36A2-3B89-4CDD-B893-DBACAAD79AF1}" dt="2023-02-24T20:01:05.749" v="194"/>
          <ac:cxnSpMkLst>
            <pc:docMk/>
            <pc:sldMk cId="4128367392" sldId="261"/>
            <ac:cxnSpMk id="8" creationId="{FF7CA2DA-5C34-B1A1-EAEB-8302B479D94D}"/>
          </ac:cxnSpMkLst>
        </pc:cxnChg>
        <pc:cxnChg chg="add mod">
          <ac:chgData name="Arnav Gupta" userId="eff633cad7efc757" providerId="LiveId" clId="{11FA36A2-3B89-4CDD-B893-DBACAAD79AF1}" dt="2023-02-24T20:01:05.749" v="194"/>
          <ac:cxnSpMkLst>
            <pc:docMk/>
            <pc:sldMk cId="4128367392" sldId="261"/>
            <ac:cxnSpMk id="10" creationId="{4F2D181B-0BE8-2737-3CBC-8340840B468D}"/>
          </ac:cxnSpMkLst>
        </pc:cxnChg>
        <pc:cxnChg chg="add mod">
          <ac:chgData name="Arnav Gupta" userId="eff633cad7efc757" providerId="LiveId" clId="{11FA36A2-3B89-4CDD-B893-DBACAAD79AF1}" dt="2023-02-24T20:01:05.749" v="194"/>
          <ac:cxnSpMkLst>
            <pc:docMk/>
            <pc:sldMk cId="4128367392" sldId="261"/>
            <ac:cxnSpMk id="15" creationId="{419FDACE-6FF1-1602-2F40-D32DA4E2F0E7}"/>
          </ac:cxnSpMkLst>
        </pc:cxnChg>
        <pc:cxnChg chg="add mod">
          <ac:chgData name="Arnav Gupta" userId="eff633cad7efc757" providerId="LiveId" clId="{11FA36A2-3B89-4CDD-B893-DBACAAD79AF1}" dt="2023-02-24T20:01:05.749" v="194"/>
          <ac:cxnSpMkLst>
            <pc:docMk/>
            <pc:sldMk cId="4128367392" sldId="261"/>
            <ac:cxnSpMk id="23" creationId="{3DE153C4-BF8B-DAA4-E790-3D55C3830F7C}"/>
          </ac:cxnSpMkLst>
        </pc:cxnChg>
        <pc:cxnChg chg="add mod">
          <ac:chgData name="Arnav Gupta" userId="eff633cad7efc757" providerId="LiveId" clId="{11FA36A2-3B89-4CDD-B893-DBACAAD79AF1}" dt="2023-02-24T20:01:05.749" v="194"/>
          <ac:cxnSpMkLst>
            <pc:docMk/>
            <pc:sldMk cId="4128367392" sldId="261"/>
            <ac:cxnSpMk id="28" creationId="{57E10B7D-FEAC-55FC-D07D-FC542F06AAB4}"/>
          </ac:cxnSpMkLst>
        </pc:cxnChg>
        <pc:cxnChg chg="add mod">
          <ac:chgData name="Arnav Gupta" userId="eff633cad7efc757" providerId="LiveId" clId="{11FA36A2-3B89-4CDD-B893-DBACAAD79AF1}" dt="2023-02-24T20:01:05.749" v="194"/>
          <ac:cxnSpMkLst>
            <pc:docMk/>
            <pc:sldMk cId="4128367392" sldId="261"/>
            <ac:cxnSpMk id="32" creationId="{B2847051-1404-3436-E1F9-7F928FE1EA49}"/>
          </ac:cxnSpMkLst>
        </pc:cxnChg>
        <pc:cxnChg chg="add mod">
          <ac:chgData name="Arnav Gupta" userId="eff633cad7efc757" providerId="LiveId" clId="{11FA36A2-3B89-4CDD-B893-DBACAAD79AF1}" dt="2023-02-24T20:01:05.749" v="194"/>
          <ac:cxnSpMkLst>
            <pc:docMk/>
            <pc:sldMk cId="4128367392" sldId="261"/>
            <ac:cxnSpMk id="35" creationId="{EE605E72-3E30-6A9F-899E-D17917DBE7F9}"/>
          </ac:cxnSpMkLst>
        </pc:cxnChg>
      </pc:sldChg>
      <pc:sldChg chg="modSp new mod">
        <pc:chgData name="Arnav Gupta" userId="eff633cad7efc757" providerId="LiveId" clId="{11FA36A2-3B89-4CDD-B893-DBACAAD79AF1}" dt="2023-03-23T15:24:28.525" v="325" actId="20577"/>
        <pc:sldMkLst>
          <pc:docMk/>
          <pc:sldMk cId="2409786210" sldId="262"/>
        </pc:sldMkLst>
        <pc:spChg chg="mod">
          <ac:chgData name="Arnav Gupta" userId="eff633cad7efc757" providerId="LiveId" clId="{11FA36A2-3B89-4CDD-B893-DBACAAD79AF1}" dt="2023-02-24T20:02:29.168" v="207"/>
          <ac:spMkLst>
            <pc:docMk/>
            <pc:sldMk cId="2409786210" sldId="262"/>
            <ac:spMk id="2" creationId="{4A4F3C01-9DE5-9A7A-9BEF-F59D2984CF9F}"/>
          </ac:spMkLst>
        </pc:spChg>
        <pc:spChg chg="mod">
          <ac:chgData name="Arnav Gupta" userId="eff633cad7efc757" providerId="LiveId" clId="{11FA36A2-3B89-4CDD-B893-DBACAAD79AF1}" dt="2023-03-23T15:24:28.525" v="325" actId="20577"/>
          <ac:spMkLst>
            <pc:docMk/>
            <pc:sldMk cId="2409786210" sldId="262"/>
            <ac:spMk id="3" creationId="{02C832FD-07C6-C8BC-8BD0-436C7BAE15D2}"/>
          </ac:spMkLst>
        </pc:spChg>
      </pc:sldChg>
      <pc:sldChg chg="modSp new mod">
        <pc:chgData name="Arnav Gupta" userId="eff633cad7efc757" providerId="LiveId" clId="{11FA36A2-3B89-4CDD-B893-DBACAAD79AF1}" dt="2023-03-23T15:24:47.188" v="332" actId="27636"/>
        <pc:sldMkLst>
          <pc:docMk/>
          <pc:sldMk cId="635931247" sldId="263"/>
        </pc:sldMkLst>
        <pc:spChg chg="mod">
          <ac:chgData name="Arnav Gupta" userId="eff633cad7efc757" providerId="LiveId" clId="{11FA36A2-3B89-4CDD-B893-DBACAAD79AF1}" dt="2023-02-24T20:03:10.247" v="213"/>
          <ac:spMkLst>
            <pc:docMk/>
            <pc:sldMk cId="635931247" sldId="263"/>
            <ac:spMk id="2" creationId="{89D8474A-62A0-D17E-802C-9A419142EC93}"/>
          </ac:spMkLst>
        </pc:spChg>
        <pc:spChg chg="mod">
          <ac:chgData name="Arnav Gupta" userId="eff633cad7efc757" providerId="LiveId" clId="{11FA36A2-3B89-4CDD-B893-DBACAAD79AF1}" dt="2023-03-23T15:24:47.188" v="332" actId="27636"/>
          <ac:spMkLst>
            <pc:docMk/>
            <pc:sldMk cId="635931247" sldId="263"/>
            <ac:spMk id="3" creationId="{579C9938-BAB8-4364-CBFD-6B4A7946DB5D}"/>
          </ac:spMkLst>
        </pc:spChg>
      </pc:sldChg>
      <pc:sldChg chg="modSp new mod">
        <pc:chgData name="Arnav Gupta" userId="eff633cad7efc757" providerId="LiveId" clId="{11FA36A2-3B89-4CDD-B893-DBACAAD79AF1}" dt="2023-03-23T13:15:28.629" v="309" actId="5793"/>
        <pc:sldMkLst>
          <pc:docMk/>
          <pc:sldMk cId="3426756447" sldId="264"/>
        </pc:sldMkLst>
        <pc:spChg chg="mod">
          <ac:chgData name="Arnav Gupta" userId="eff633cad7efc757" providerId="LiveId" clId="{11FA36A2-3B89-4CDD-B893-DBACAAD79AF1}" dt="2023-02-24T20:03:49.128" v="236"/>
          <ac:spMkLst>
            <pc:docMk/>
            <pc:sldMk cId="3426756447" sldId="264"/>
            <ac:spMk id="2" creationId="{751E5A83-BCB3-55C1-85E3-254645B214B0}"/>
          </ac:spMkLst>
        </pc:spChg>
        <pc:spChg chg="mod">
          <ac:chgData name="Arnav Gupta" userId="eff633cad7efc757" providerId="LiveId" clId="{11FA36A2-3B89-4CDD-B893-DBACAAD79AF1}" dt="2023-03-23T13:15:28.629" v="309" actId="5793"/>
          <ac:spMkLst>
            <pc:docMk/>
            <pc:sldMk cId="3426756447" sldId="264"/>
            <ac:spMk id="3" creationId="{B54A5E3C-ADBA-6E04-C6F3-FD4C5422828F}"/>
          </ac:spMkLst>
        </pc:spChg>
      </pc:sldChg>
      <pc:sldChg chg="modSp add mod">
        <pc:chgData name="Arnav Gupta" userId="eff633cad7efc757" providerId="LiveId" clId="{11FA36A2-3B89-4CDD-B893-DBACAAD79AF1}" dt="2023-03-23T15:24:57.123" v="335" actId="20577"/>
        <pc:sldMkLst>
          <pc:docMk/>
          <pc:sldMk cId="375786520" sldId="265"/>
        </pc:sldMkLst>
        <pc:spChg chg="mod">
          <ac:chgData name="Arnav Gupta" userId="eff633cad7efc757" providerId="LiveId" clId="{11FA36A2-3B89-4CDD-B893-DBACAAD79AF1}" dt="2023-03-23T15:24:57.123" v="335" actId="20577"/>
          <ac:spMkLst>
            <pc:docMk/>
            <pc:sldMk cId="375786520" sldId="265"/>
            <ac:spMk id="3" creationId="{579C9938-BAB8-4364-CBFD-6B4A7946DB5D}"/>
          </ac:spMkLst>
        </pc:spChg>
      </pc:sldChg>
      <pc:sldMasterChg chg="modSldLayout">
        <pc:chgData name="Arnav Gupta" userId="eff633cad7efc757" providerId="LiveId" clId="{11FA36A2-3B89-4CDD-B893-DBACAAD79AF1}" dt="2023-02-24T19:57:05.181" v="133" actId="1076"/>
        <pc:sldMasterMkLst>
          <pc:docMk/>
          <pc:sldMasterMk cId="1082105909" sldId="2147483672"/>
        </pc:sldMasterMkLst>
        <pc:sldLayoutChg chg="addSp delSp modSp mod">
          <pc:chgData name="Arnav Gupta" userId="eff633cad7efc757" providerId="LiveId" clId="{11FA36A2-3B89-4CDD-B893-DBACAAD79AF1}" dt="2023-02-24T19:53:42.272" v="82" actId="1076"/>
          <pc:sldLayoutMkLst>
            <pc:docMk/>
            <pc:sldMasterMk cId="1082105909" sldId="2147483672"/>
            <pc:sldLayoutMk cId="1107442549" sldId="2147483673"/>
          </pc:sldLayoutMkLst>
          <pc:spChg chg="add mod">
            <ac:chgData name="Arnav Gupta" userId="eff633cad7efc757" providerId="LiveId" clId="{11FA36A2-3B89-4CDD-B893-DBACAAD79AF1}" dt="2023-02-24T19:53:42.272" v="82" actId="1076"/>
            <ac:spMkLst>
              <pc:docMk/>
              <pc:sldMasterMk cId="1082105909" sldId="2147483672"/>
              <pc:sldLayoutMk cId="1107442549" sldId="2147483673"/>
              <ac:spMk id="2" creationId="{4B8EAD67-4CF7-78B3-9567-238DE246E293}"/>
            </ac:spMkLst>
          </pc:spChg>
          <pc:spChg chg="mod">
            <ac:chgData name="Arnav Gupta" userId="eff633cad7efc757" providerId="LiveId" clId="{11FA36A2-3B89-4CDD-B893-DBACAAD79AF1}" dt="2023-02-24T19:52:29.201" v="2" actId="1076"/>
            <ac:spMkLst>
              <pc:docMk/>
              <pc:sldMasterMk cId="1082105909" sldId="2147483672"/>
              <pc:sldLayoutMk cId="1107442549" sldId="2147483673"/>
              <ac:spMk id="14" creationId="{DC7B5AB8-8300-5F64-304C-4AE8E0ECC60F}"/>
            </ac:spMkLst>
          </pc:spChg>
          <pc:picChg chg="del">
            <ac:chgData name="Arnav Gupta" userId="eff633cad7efc757" providerId="LiveId" clId="{11FA36A2-3B89-4CDD-B893-DBACAAD79AF1}" dt="2023-02-24T19:53:26.057" v="79" actId="478"/>
            <ac:picMkLst>
              <pc:docMk/>
              <pc:sldMasterMk cId="1082105909" sldId="2147483672"/>
              <pc:sldLayoutMk cId="1107442549" sldId="2147483673"/>
              <ac:picMk id="8" creationId="{C6A8AEF5-E52B-6705-3A3B-9247DC6F90FF}"/>
            </ac:picMkLst>
          </pc:picChg>
        </pc:sldLayoutChg>
        <pc:sldLayoutChg chg="modSp mod">
          <pc:chgData name="Arnav Gupta" userId="eff633cad7efc757" providerId="LiveId" clId="{11FA36A2-3B89-4CDD-B893-DBACAAD79AF1}" dt="2023-02-24T19:57:05.181" v="133" actId="1076"/>
          <pc:sldLayoutMkLst>
            <pc:docMk/>
            <pc:sldMasterMk cId="1082105909" sldId="2147483672"/>
            <pc:sldLayoutMk cId="1874873368" sldId="2147483674"/>
          </pc:sldLayoutMkLst>
          <pc:spChg chg="mod">
            <ac:chgData name="Arnav Gupta" userId="eff633cad7efc757" providerId="LiveId" clId="{11FA36A2-3B89-4CDD-B893-DBACAAD79AF1}" dt="2023-02-24T19:57:05.181" v="133" actId="1076"/>
            <ac:spMkLst>
              <pc:docMk/>
              <pc:sldMasterMk cId="1082105909" sldId="2147483672"/>
              <pc:sldLayoutMk cId="1874873368" sldId="2147483674"/>
              <ac:spMk id="13" creationId="{5C903E5B-C5E8-115F-D4F5-79B8E1CE3F6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FC8811-E369-4F55-8107-005AE3F500FF}" type="datetimeFigureOut">
              <a:rPr lang="en-US" smtClean="0"/>
              <a:t>3/23/2023</a:t>
            </a:fld>
            <a:endParaRPr lang="en-US" dirty="0"/>
          </a:p>
        </p:txBody>
      </p:sp>
      <p:sp>
        <p:nvSpPr>
          <p:cNvPr id="4" name="Slide Image Placeholder 3"/>
          <p:cNvSpPr>
            <a:spLocks noGrp="1" noRot="1" noChangeAspect="1"/>
          </p:cNvSpPr>
          <p:nvPr>
            <p:ph type="sldImg" idx="2"/>
          </p:nvPr>
        </p:nvSpPr>
        <p:spPr>
          <a:xfrm>
            <a:off x="2330450" y="1143000"/>
            <a:ext cx="21971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5DE263-3CB5-4E98-A2F7-F7E5F3895EC4}" type="slidenum">
              <a:rPr lang="en-US" smtClean="0"/>
              <a:t>‹#›</a:t>
            </a:fld>
            <a:endParaRPr lang="en-US" dirty="0"/>
          </a:p>
        </p:txBody>
      </p:sp>
    </p:spTree>
    <p:extLst>
      <p:ext uri="{BB962C8B-B14F-4D97-AF65-F5344CB8AC3E}">
        <p14:creationId xmlns:p14="http://schemas.microsoft.com/office/powerpoint/2010/main" val="2975223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3" name="image1.png">
            <a:extLst>
              <a:ext uri="{FF2B5EF4-FFF2-40B4-BE49-F238E27FC236}">
                <a16:creationId xmlns:a16="http://schemas.microsoft.com/office/drawing/2014/main" id="{A04B960D-B5C8-8DC5-7A83-A7045C4A0EE0}"/>
              </a:ext>
            </a:extLst>
          </p:cNvPr>
          <p:cNvPicPr>
            <a:picLocks noChangeAspect="1"/>
          </p:cNvPicPr>
          <p:nvPr userDrawn="1"/>
        </p:nvPicPr>
        <p:blipFill>
          <a:blip r:embed="rId2" cstate="print"/>
          <a:stretch>
            <a:fillRect/>
          </a:stretch>
        </p:blipFill>
        <p:spPr>
          <a:xfrm>
            <a:off x="2234882" y="3163693"/>
            <a:ext cx="2388235" cy="1836420"/>
          </a:xfrm>
          <a:prstGeom prst="rect">
            <a:avLst/>
          </a:prstGeom>
        </p:spPr>
      </p:pic>
      <p:sp>
        <p:nvSpPr>
          <p:cNvPr id="14" name="TextBox 13">
            <a:extLst>
              <a:ext uri="{FF2B5EF4-FFF2-40B4-BE49-F238E27FC236}">
                <a16:creationId xmlns:a16="http://schemas.microsoft.com/office/drawing/2014/main" id="{DC7B5AB8-8300-5F64-304C-4AE8E0ECC60F}"/>
              </a:ext>
            </a:extLst>
          </p:cNvPr>
          <p:cNvSpPr txBox="1"/>
          <p:nvPr userDrawn="1"/>
        </p:nvSpPr>
        <p:spPr>
          <a:xfrm>
            <a:off x="1942715" y="4815681"/>
            <a:ext cx="3090263" cy="1377300"/>
          </a:xfrm>
          <a:prstGeom prst="rect">
            <a:avLst/>
          </a:prstGeom>
          <a:noFill/>
        </p:spPr>
        <p:txBody>
          <a:bodyPr wrap="square" rtlCol="0">
            <a:spAutoFit/>
          </a:bodyPr>
          <a:lstStyle/>
          <a:p>
            <a:r>
              <a:rPr lang="en-US" sz="8350" dirty="0">
                <a:latin typeface="Hitchcut"/>
              </a:rPr>
              <a:t>Alum</a:t>
            </a:r>
          </a:p>
        </p:txBody>
      </p:sp>
      <p:sp>
        <p:nvSpPr>
          <p:cNvPr id="2" name="TextBox 1">
            <a:extLst>
              <a:ext uri="{FF2B5EF4-FFF2-40B4-BE49-F238E27FC236}">
                <a16:creationId xmlns:a16="http://schemas.microsoft.com/office/drawing/2014/main" id="{4B8EAD67-4CF7-78B3-9567-238DE246E293}"/>
              </a:ext>
            </a:extLst>
          </p:cNvPr>
          <p:cNvSpPr txBox="1"/>
          <p:nvPr userDrawn="1"/>
        </p:nvSpPr>
        <p:spPr>
          <a:xfrm>
            <a:off x="1241997" y="6192981"/>
            <a:ext cx="4374005" cy="299259"/>
          </a:xfrm>
          <a:prstGeom prst="rect">
            <a:avLst/>
          </a:prstGeom>
          <a:noFill/>
        </p:spPr>
        <p:txBody>
          <a:bodyPr wrap="square" rtlCol="0">
            <a:spAutoFit/>
          </a:bodyPr>
          <a:lstStyle/>
          <a:p>
            <a:r>
              <a:rPr lang="en-US" sz="1350" b="1" dirty="0">
                <a:latin typeface="Garet"/>
              </a:rPr>
              <a:t>Connecting NSUT alumni and students for a brighter future</a:t>
            </a:r>
          </a:p>
        </p:txBody>
      </p:sp>
    </p:spTree>
    <p:extLst>
      <p:ext uri="{BB962C8B-B14F-4D97-AF65-F5344CB8AC3E}">
        <p14:creationId xmlns:p14="http://schemas.microsoft.com/office/powerpoint/2010/main" val="110744254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2" name="Title Placeholder 1">
            <a:extLst>
              <a:ext uri="{FF2B5EF4-FFF2-40B4-BE49-F238E27FC236}">
                <a16:creationId xmlns:a16="http://schemas.microsoft.com/office/drawing/2014/main" id="{5F307ACB-689D-0DF7-3866-2C5A68A7B04A}"/>
              </a:ext>
            </a:extLst>
          </p:cNvPr>
          <p:cNvSpPr>
            <a:spLocks noGrp="1"/>
          </p:cNvSpPr>
          <p:nvPr>
            <p:ph type="title"/>
          </p:nvPr>
        </p:nvSpPr>
        <p:spPr>
          <a:xfrm>
            <a:off x="654368" y="1071154"/>
            <a:ext cx="5554063" cy="319150"/>
          </a:xfrm>
          <a:prstGeom prst="rect">
            <a:avLst/>
          </a:prstGeom>
        </p:spPr>
        <p:txBody>
          <a:bodyPr vert="horz" lIns="91440" tIns="45720" rIns="91440" bIns="45720" rtlCol="0" anchor="ctr">
            <a:noAutofit/>
          </a:bodyPr>
          <a:lstStyle/>
          <a:p>
            <a:r>
              <a:rPr lang="en-US" dirty="0"/>
              <a:t>Title</a:t>
            </a:r>
          </a:p>
        </p:txBody>
      </p:sp>
      <p:sp>
        <p:nvSpPr>
          <p:cNvPr id="13" name="Text Placeholder 2">
            <a:extLst>
              <a:ext uri="{FF2B5EF4-FFF2-40B4-BE49-F238E27FC236}">
                <a16:creationId xmlns:a16="http://schemas.microsoft.com/office/drawing/2014/main" id="{5C903E5B-C5E8-115F-D4F5-79B8E1CE3F60}"/>
              </a:ext>
            </a:extLst>
          </p:cNvPr>
          <p:cNvSpPr>
            <a:spLocks noGrp="1"/>
          </p:cNvSpPr>
          <p:nvPr>
            <p:ph idx="1"/>
          </p:nvPr>
        </p:nvSpPr>
        <p:spPr>
          <a:xfrm>
            <a:off x="654367" y="1972495"/>
            <a:ext cx="5543233" cy="633489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Footer Placeholder 4">
            <a:extLst>
              <a:ext uri="{FF2B5EF4-FFF2-40B4-BE49-F238E27FC236}">
                <a16:creationId xmlns:a16="http://schemas.microsoft.com/office/drawing/2014/main" id="{DB7A8E39-41C1-80F8-AA65-E7F04D1EFBA5}"/>
              </a:ext>
            </a:extLst>
          </p:cNvPr>
          <p:cNvSpPr>
            <a:spLocks noGrp="1"/>
          </p:cNvSpPr>
          <p:nvPr>
            <p:ph type="ftr" sz="quarter" idx="3"/>
          </p:nvPr>
        </p:nvSpPr>
        <p:spPr>
          <a:xfrm>
            <a:off x="2279528" y="8550979"/>
            <a:ext cx="2314575" cy="482659"/>
          </a:xfrm>
          <a:prstGeom prst="rect">
            <a:avLst/>
          </a:prstGeom>
        </p:spPr>
        <p:txBody>
          <a:bodyPr vert="horz" lIns="91440" tIns="45720" rIns="91440" bIns="45720" rtlCol="0" anchor="ctr"/>
          <a:lstStyle>
            <a:lvl1pPr algn="ctr">
              <a:defRPr sz="1800" b="1">
                <a:solidFill>
                  <a:schemeClr val="tx1"/>
                </a:solidFill>
                <a:latin typeface="Canva sans"/>
              </a:defRPr>
            </a:lvl1pPr>
          </a:lstStyle>
          <a:p>
            <a:r>
              <a:rPr lang="en-US" dirty="0"/>
              <a:t>ALUM</a:t>
            </a:r>
          </a:p>
        </p:txBody>
      </p:sp>
      <p:cxnSp>
        <p:nvCxnSpPr>
          <p:cNvPr id="15" name="Straight Connector 14">
            <a:extLst>
              <a:ext uri="{FF2B5EF4-FFF2-40B4-BE49-F238E27FC236}">
                <a16:creationId xmlns:a16="http://schemas.microsoft.com/office/drawing/2014/main" id="{332763C3-B95E-8F0F-0EE8-5979D3B05319}"/>
              </a:ext>
            </a:extLst>
          </p:cNvPr>
          <p:cNvCxnSpPr/>
          <p:nvPr userDrawn="1"/>
        </p:nvCxnSpPr>
        <p:spPr>
          <a:xfrm>
            <a:off x="654368" y="1530220"/>
            <a:ext cx="403582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7DE4424-F36D-8DB5-1E44-F647E5250C35}"/>
              </a:ext>
            </a:extLst>
          </p:cNvPr>
          <p:cNvCxnSpPr>
            <a:cxnSpLocks/>
          </p:cNvCxnSpPr>
          <p:nvPr userDrawn="1"/>
        </p:nvCxnSpPr>
        <p:spPr>
          <a:xfrm>
            <a:off x="654368" y="8566745"/>
            <a:ext cx="554323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4873368"/>
      </p:ext>
    </p:extLst>
  </p:cSld>
  <p:clrMapOvr>
    <a:masterClrMapping/>
  </p:clrMapOvr>
  <p:hf sldNum="0" hd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2105909"/>
      </p:ext>
    </p:extLst>
  </p:cSld>
  <p:clrMap bg1="lt1" tx1="dk1" bg2="lt2" tx2="dk2" accent1="accent1" accent2="accent2" accent3="accent3" accent4="accent4" accent5="accent5" accent6="accent6" hlink="hlink" folHlink="folHlink"/>
  <p:sldLayoutIdLst>
    <p:sldLayoutId id="2147483673" r:id="rId1"/>
    <p:sldLayoutId id="2147483674" r:id="rId2"/>
  </p:sldLayoutIdLst>
  <p:hf sldNum="0" hdr="0" dt="0"/>
  <p:txStyles>
    <p:titleStyle>
      <a:lvl1pPr algn="l" defTabSz="685800" rtl="0" eaLnBrk="1" latinLnBrk="0" hangingPunct="1">
        <a:lnSpc>
          <a:spcPct val="90000"/>
        </a:lnSpc>
        <a:spcBef>
          <a:spcPct val="0"/>
        </a:spcBef>
        <a:buNone/>
        <a:defRPr sz="3500" b="1" kern="1200">
          <a:solidFill>
            <a:schemeClr val="tx1"/>
          </a:solidFill>
          <a:latin typeface="Canva sans"/>
          <a:ea typeface="+mj-ea"/>
          <a:cs typeface="+mj-cs"/>
        </a:defRPr>
      </a:lvl1pPr>
    </p:titleStyle>
    <p:bodyStyle>
      <a:lvl1pPr marL="0" indent="0" algn="l" defTabSz="685800" rtl="0" eaLnBrk="1" latinLnBrk="0" hangingPunct="1">
        <a:lnSpc>
          <a:spcPct val="90000"/>
        </a:lnSpc>
        <a:spcBef>
          <a:spcPts val="750"/>
        </a:spcBef>
        <a:buFont typeface="Arial" panose="020B0604020202020204" pitchFamily="34" charset="0"/>
        <a:buNone/>
        <a:defRPr sz="1350" kern="1200">
          <a:solidFill>
            <a:schemeClr val="tx1"/>
          </a:solidFill>
          <a:latin typeface="Canva sans"/>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350" kern="1200">
          <a:solidFill>
            <a:schemeClr val="tx1"/>
          </a:solidFill>
          <a:latin typeface="Canva sans"/>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350" kern="1200">
          <a:solidFill>
            <a:schemeClr val="tx1"/>
          </a:solidFill>
          <a:latin typeface="Canva sans"/>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350" kern="1200">
          <a:solidFill>
            <a:schemeClr val="tx1"/>
          </a:solidFill>
          <a:latin typeface="Canva sans"/>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350" kern="1200">
          <a:solidFill>
            <a:schemeClr val="tx1"/>
          </a:solidFill>
          <a:latin typeface="Canva sans"/>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2356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E5A83-BCB3-55C1-85E3-254645B214B0}"/>
              </a:ext>
            </a:extLst>
          </p:cNvPr>
          <p:cNvSpPr>
            <a:spLocks noGrp="1"/>
          </p:cNvSpPr>
          <p:nvPr>
            <p:ph type="title"/>
          </p:nvPr>
        </p:nvSpPr>
        <p:spPr/>
        <p:txBody>
          <a:bodyPr/>
          <a:lstStyle/>
          <a:p>
            <a:r>
              <a:rPr lang="en-US" b="1" i="0" u="none" strike="noStrike" dirty="0">
                <a:solidFill>
                  <a:srgbClr val="000000"/>
                </a:solidFill>
                <a:effectLst/>
              </a:rPr>
              <a:t>System Requirements</a:t>
            </a:r>
            <a:endParaRPr lang="en-US" dirty="0"/>
          </a:p>
        </p:txBody>
      </p:sp>
      <p:sp>
        <p:nvSpPr>
          <p:cNvPr id="3" name="Content Placeholder 2">
            <a:extLst>
              <a:ext uri="{FF2B5EF4-FFF2-40B4-BE49-F238E27FC236}">
                <a16:creationId xmlns:a16="http://schemas.microsoft.com/office/drawing/2014/main" id="{B54A5E3C-ADBA-6E04-C6F3-FD4C5422828F}"/>
              </a:ext>
            </a:extLst>
          </p:cNvPr>
          <p:cNvSpPr>
            <a:spLocks noGrp="1"/>
          </p:cNvSpPr>
          <p:nvPr>
            <p:ph idx="1"/>
          </p:nvPr>
        </p:nvSpPr>
        <p:spPr/>
        <p:txBody>
          <a:bodyPr/>
          <a:lstStyle/>
          <a:p>
            <a:pPr algn="l"/>
            <a:r>
              <a:rPr lang="en-US" b="0" i="0" dirty="0">
                <a:solidFill>
                  <a:srgbClr val="374151"/>
                </a:solidFill>
                <a:effectLst/>
              </a:rPr>
              <a:t>The Alum application is built using Next.js, MongoDB server, </a:t>
            </a:r>
            <a:r>
              <a:rPr lang="en-US" b="0" i="0" dirty="0" err="1">
                <a:solidFill>
                  <a:srgbClr val="374151"/>
                </a:solidFill>
                <a:effectLst/>
              </a:rPr>
              <a:t>GraphQL</a:t>
            </a:r>
            <a:r>
              <a:rPr lang="en-US" b="0" i="0" dirty="0">
                <a:solidFill>
                  <a:srgbClr val="374151"/>
                </a:solidFill>
                <a:effectLst/>
              </a:rPr>
              <a:t>, and hosted on Vercel, providing a seamless experience for its users. To run the web application smoothly, users require the following prerequisites:</a:t>
            </a:r>
          </a:p>
          <a:p>
            <a:pPr algn="l"/>
            <a:endParaRPr lang="en-US" b="0" i="0" dirty="0">
              <a:solidFill>
                <a:srgbClr val="374151"/>
              </a:solidFill>
              <a:effectLst/>
            </a:endParaRPr>
          </a:p>
          <a:p>
            <a:pPr marL="342900" indent="-342900" algn="l">
              <a:buFont typeface="+mj-lt"/>
              <a:buAutoNum type="arabicPeriod"/>
            </a:pPr>
            <a:r>
              <a:rPr lang="en-US" b="0" i="0" dirty="0">
                <a:solidFill>
                  <a:srgbClr val="374151"/>
                </a:solidFill>
                <a:effectLst/>
              </a:rPr>
              <a:t>Web Browser: Users must have a modern web browser installed, such as Google Chrome, Mozilla Firefox, Safari, or Microsoft Edge, to ensure compatibility and optimal performance.</a:t>
            </a:r>
          </a:p>
          <a:p>
            <a:pPr marL="342900" indent="-342900" algn="l">
              <a:buFont typeface="+mj-lt"/>
              <a:buAutoNum type="arabicPeriod"/>
            </a:pPr>
            <a:r>
              <a:rPr lang="en-US" b="0" i="0" dirty="0">
                <a:solidFill>
                  <a:srgbClr val="374151"/>
                </a:solidFill>
                <a:effectLst/>
              </a:rPr>
              <a:t>Internet Connection: A stable internet connection is necessary for accessing the web application and its features.</a:t>
            </a:r>
          </a:p>
          <a:p>
            <a:pPr marL="342900" indent="-342900" algn="l">
              <a:buFont typeface="+mj-lt"/>
              <a:buAutoNum type="arabicPeriod"/>
            </a:pPr>
            <a:r>
              <a:rPr lang="en-US" b="0" i="0" dirty="0">
                <a:solidFill>
                  <a:srgbClr val="374151"/>
                </a:solidFill>
                <a:effectLst/>
              </a:rPr>
              <a:t>Screen Resolution: For the best user experience, a minimum screen resolution of 1024x768 pixels is recommended.</a:t>
            </a:r>
          </a:p>
          <a:p>
            <a:pPr marL="342900" indent="-342900" algn="l">
              <a:buFont typeface="+mj-lt"/>
              <a:buAutoNum type="arabicPeriod"/>
            </a:pPr>
            <a:r>
              <a:rPr lang="en-US" b="0" i="0" dirty="0">
                <a:solidFill>
                  <a:srgbClr val="374151"/>
                </a:solidFill>
                <a:effectLst/>
              </a:rPr>
              <a:t>JavaScript Enabled: Users should have JavaScript enabled in their web browsers, as the application relies on it for interactivity and functionality.</a:t>
            </a:r>
          </a:p>
          <a:p>
            <a:pPr marL="342900" indent="-342900" algn="l">
              <a:buFont typeface="+mj-lt"/>
              <a:buAutoNum type="arabicPeriod"/>
            </a:pPr>
            <a:r>
              <a:rPr lang="en-US" b="0" i="0" dirty="0">
                <a:solidFill>
                  <a:srgbClr val="374151"/>
                </a:solidFill>
                <a:effectLst/>
              </a:rPr>
              <a:t>Cookies Enabled: Users must enable cookies in their web browsers to ensure proper authentication and session management.</a:t>
            </a:r>
          </a:p>
          <a:p>
            <a:pPr algn="l"/>
            <a:endParaRPr lang="en-US" b="0" i="0" dirty="0">
              <a:solidFill>
                <a:srgbClr val="374151"/>
              </a:solidFill>
              <a:effectLst/>
            </a:endParaRPr>
          </a:p>
          <a:p>
            <a:pPr algn="l"/>
            <a:r>
              <a:rPr lang="en-US" b="0" i="0" dirty="0">
                <a:solidFill>
                  <a:srgbClr val="374151"/>
                </a:solidFill>
                <a:effectLst/>
              </a:rPr>
              <a:t>By meeting these prerequisites, users can efficiently utilize the Alum web application and benefit from its features and functionalities.</a:t>
            </a:r>
          </a:p>
        </p:txBody>
      </p:sp>
      <p:sp>
        <p:nvSpPr>
          <p:cNvPr id="4" name="Footer Placeholder 3">
            <a:extLst>
              <a:ext uri="{FF2B5EF4-FFF2-40B4-BE49-F238E27FC236}">
                <a16:creationId xmlns:a16="http://schemas.microsoft.com/office/drawing/2014/main" id="{57640D8A-D74D-AFEE-F9C1-69A7405E82A6}"/>
              </a:ext>
            </a:extLst>
          </p:cNvPr>
          <p:cNvSpPr>
            <a:spLocks noGrp="1"/>
          </p:cNvSpPr>
          <p:nvPr>
            <p:ph type="ftr" sz="quarter" idx="3"/>
          </p:nvPr>
        </p:nvSpPr>
        <p:spPr/>
        <p:txBody>
          <a:bodyPr/>
          <a:lstStyle/>
          <a:p>
            <a:r>
              <a:rPr lang="en-US"/>
              <a:t>ALUM</a:t>
            </a:r>
            <a:endParaRPr lang="en-US" dirty="0"/>
          </a:p>
        </p:txBody>
      </p:sp>
    </p:spTree>
    <p:extLst>
      <p:ext uri="{BB962C8B-B14F-4D97-AF65-F5344CB8AC3E}">
        <p14:creationId xmlns:p14="http://schemas.microsoft.com/office/powerpoint/2010/main" val="3426756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CC36F-467A-2A32-C5D0-C4B91FDE5FE6}"/>
              </a:ext>
            </a:extLst>
          </p:cNvPr>
          <p:cNvSpPr>
            <a:spLocks noGrp="1"/>
          </p:cNvSpPr>
          <p:nvPr>
            <p:ph type="title"/>
          </p:nvPr>
        </p:nvSpPr>
        <p:spPr/>
        <p:txBody>
          <a:bodyPr/>
          <a:lstStyle/>
          <a:p>
            <a:r>
              <a:rPr lang="en-US" dirty="0"/>
              <a:t>Index</a:t>
            </a:r>
          </a:p>
        </p:txBody>
      </p:sp>
      <p:sp>
        <p:nvSpPr>
          <p:cNvPr id="3" name="Content Placeholder 2">
            <a:extLst>
              <a:ext uri="{FF2B5EF4-FFF2-40B4-BE49-F238E27FC236}">
                <a16:creationId xmlns:a16="http://schemas.microsoft.com/office/drawing/2014/main" id="{C80E1B98-F31D-7AAF-2AB0-4483BE2A109E}"/>
              </a:ext>
            </a:extLst>
          </p:cNvPr>
          <p:cNvSpPr>
            <a:spLocks noGrp="1"/>
          </p:cNvSpPr>
          <p:nvPr>
            <p:ph idx="1"/>
          </p:nvPr>
        </p:nvSpPr>
        <p:spPr/>
        <p:txBody>
          <a:bodyPr/>
          <a:lstStyle/>
          <a:p>
            <a:pPr marL="342900" indent="-342900">
              <a:buFont typeface="+mj-lt"/>
              <a:buAutoNum type="arabicPeriod"/>
            </a:pPr>
            <a:r>
              <a:rPr lang="en-US" dirty="0"/>
              <a:t>Problem Statement</a:t>
            </a:r>
          </a:p>
          <a:p>
            <a:pPr marL="342900" indent="-342900">
              <a:buFont typeface="+mj-lt"/>
              <a:buAutoNum type="arabicPeriod"/>
            </a:pPr>
            <a:r>
              <a:rPr lang="en-US" dirty="0"/>
              <a:t>Objectives </a:t>
            </a:r>
          </a:p>
          <a:p>
            <a:pPr marL="342900" indent="-342900">
              <a:buFont typeface="+mj-lt"/>
              <a:buAutoNum type="arabicPeriod"/>
            </a:pPr>
            <a:r>
              <a:rPr lang="en-US" dirty="0"/>
              <a:t>Approach </a:t>
            </a:r>
          </a:p>
          <a:p>
            <a:pPr marL="342900" indent="-342900">
              <a:buFont typeface="+mj-lt"/>
              <a:buAutoNum type="arabicPeriod"/>
            </a:pPr>
            <a:r>
              <a:rPr lang="en-US" dirty="0"/>
              <a:t>Product Functions </a:t>
            </a:r>
          </a:p>
          <a:p>
            <a:pPr marL="342900" indent="-342900">
              <a:buFont typeface="+mj-lt"/>
              <a:buAutoNum type="arabicPeriod"/>
            </a:pPr>
            <a:r>
              <a:rPr lang="en-US" dirty="0"/>
              <a:t>System Requirements </a:t>
            </a:r>
          </a:p>
        </p:txBody>
      </p:sp>
      <p:sp>
        <p:nvSpPr>
          <p:cNvPr id="4" name="Footer Placeholder 3">
            <a:extLst>
              <a:ext uri="{FF2B5EF4-FFF2-40B4-BE49-F238E27FC236}">
                <a16:creationId xmlns:a16="http://schemas.microsoft.com/office/drawing/2014/main" id="{66FB60A7-46FA-39D2-B60C-6101906B15CB}"/>
              </a:ext>
            </a:extLst>
          </p:cNvPr>
          <p:cNvSpPr>
            <a:spLocks noGrp="1"/>
          </p:cNvSpPr>
          <p:nvPr>
            <p:ph type="ftr" sz="quarter" idx="3"/>
          </p:nvPr>
        </p:nvSpPr>
        <p:spPr/>
        <p:txBody>
          <a:bodyPr/>
          <a:lstStyle/>
          <a:p>
            <a:r>
              <a:rPr lang="en-US" dirty="0"/>
              <a:t>ALUM</a:t>
            </a:r>
          </a:p>
        </p:txBody>
      </p:sp>
    </p:spTree>
    <p:extLst>
      <p:ext uri="{BB962C8B-B14F-4D97-AF65-F5344CB8AC3E}">
        <p14:creationId xmlns:p14="http://schemas.microsoft.com/office/powerpoint/2010/main" val="305054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D5E56-FA13-85EA-F7B0-ADF4DA58093E}"/>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8BA4863E-DEF0-1E67-9C33-88C009CE296E}"/>
              </a:ext>
            </a:extLst>
          </p:cNvPr>
          <p:cNvSpPr>
            <a:spLocks noGrp="1"/>
          </p:cNvSpPr>
          <p:nvPr>
            <p:ph idx="1"/>
          </p:nvPr>
        </p:nvSpPr>
        <p:spPr/>
        <p:txBody>
          <a:bodyPr/>
          <a:lstStyle/>
          <a:p>
            <a:pPr algn="ctr"/>
            <a:r>
              <a:rPr lang="en-US" dirty="0"/>
              <a:t>What's the point of a strong alumni network if you have no means of communication with them. </a:t>
            </a:r>
          </a:p>
          <a:p>
            <a:endParaRPr lang="en-US" dirty="0"/>
          </a:p>
          <a:p>
            <a:r>
              <a:rPr lang="en-US" dirty="0"/>
              <a:t>NSUT is among the best engineering institutions of India and hence also has a great alumni network. However, there is no easy way for the alumni to participate in various activities taking place at their college after their graduation. Even the students have no means to connect with their seniors and hence are not able to avail the full benefits of the university. </a:t>
            </a:r>
          </a:p>
          <a:p>
            <a:endParaRPr lang="en-US" dirty="0"/>
          </a:p>
          <a:p>
            <a:r>
              <a:rPr lang="en-US" dirty="0"/>
              <a:t>Having such interactions if beneficial for both the alumni and the student. The students have access to some great employers, teachers and funders and simultaneously the alumni can find great talent at their fingertips. </a:t>
            </a:r>
          </a:p>
          <a:p>
            <a:endParaRPr lang="en-US" dirty="0"/>
          </a:p>
          <a:p>
            <a:r>
              <a:rPr lang="en-US" dirty="0"/>
              <a:t>After the graduation even the college loses track of their alumni's due to the change in the individuals' social credentials throughout their journey. Having this data can be quite helpful the university as well. </a:t>
            </a:r>
          </a:p>
          <a:p>
            <a:endParaRPr lang="en-US" dirty="0"/>
          </a:p>
          <a:p>
            <a:r>
              <a:rPr lang="en-US" dirty="0"/>
              <a:t>Both alumni and students of NSUT require a medium to do the above and aim to solve the same problem by developing a platform to promote such interactions in the community. </a:t>
            </a:r>
          </a:p>
        </p:txBody>
      </p:sp>
      <p:sp>
        <p:nvSpPr>
          <p:cNvPr id="4" name="Footer Placeholder 3">
            <a:extLst>
              <a:ext uri="{FF2B5EF4-FFF2-40B4-BE49-F238E27FC236}">
                <a16:creationId xmlns:a16="http://schemas.microsoft.com/office/drawing/2014/main" id="{74FDEFBA-522C-7FF3-A449-6F9660BE1359}"/>
              </a:ext>
            </a:extLst>
          </p:cNvPr>
          <p:cNvSpPr>
            <a:spLocks noGrp="1"/>
          </p:cNvSpPr>
          <p:nvPr>
            <p:ph type="ftr" sz="quarter" idx="3"/>
          </p:nvPr>
        </p:nvSpPr>
        <p:spPr/>
        <p:txBody>
          <a:bodyPr/>
          <a:lstStyle/>
          <a:p>
            <a:r>
              <a:rPr lang="en-US" dirty="0"/>
              <a:t>ALUM</a:t>
            </a:r>
          </a:p>
        </p:txBody>
      </p:sp>
    </p:spTree>
    <p:extLst>
      <p:ext uri="{BB962C8B-B14F-4D97-AF65-F5344CB8AC3E}">
        <p14:creationId xmlns:p14="http://schemas.microsoft.com/office/powerpoint/2010/main" val="788561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6FE9D-7B4A-63C2-F60A-728FFAA932C4}"/>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9FE75A5C-79A4-FE67-E046-03AF50FB7EE2}"/>
              </a:ext>
            </a:extLst>
          </p:cNvPr>
          <p:cNvSpPr>
            <a:spLocks noGrp="1"/>
          </p:cNvSpPr>
          <p:nvPr>
            <p:ph idx="1"/>
          </p:nvPr>
        </p:nvSpPr>
        <p:spPr/>
        <p:txBody>
          <a:bodyPr/>
          <a:lstStyle/>
          <a:p>
            <a:r>
              <a:rPr lang="en-US" dirty="0"/>
              <a:t>We aim to gather all the spread-out data about our alumni and students and make a platform which helps people a part of NSUT to access the same information on a web portal in an interactive manner. </a:t>
            </a:r>
          </a:p>
          <a:p>
            <a:endParaRPr lang="en-US" dirty="0"/>
          </a:p>
          <a:p>
            <a:r>
              <a:rPr lang="en-US" dirty="0"/>
              <a:t>Another purpose of the platform is allowing alumni to make job/internship offers and fund various college startups on the portal. </a:t>
            </a:r>
          </a:p>
          <a:p>
            <a:endParaRPr lang="en-US" dirty="0"/>
          </a:p>
          <a:p>
            <a:r>
              <a:rPr lang="en-US" dirty="0"/>
              <a:t>Various college events will also be updated on the platform in case some of the graduates want to attend those events. Alumni can even send a request to conduct a session for students which they think can help them, whenever they are able to offer time. </a:t>
            </a:r>
          </a:p>
          <a:p>
            <a:endParaRPr lang="en-US" dirty="0"/>
          </a:p>
          <a:p>
            <a:r>
              <a:rPr lang="en-US" dirty="0"/>
              <a:t>The desired application may allow the students to interact with each other and their seniors in the forum section of the application so as to get accurate information at one place rather than dispersed inaccurate information</a:t>
            </a:r>
          </a:p>
        </p:txBody>
      </p:sp>
      <p:sp>
        <p:nvSpPr>
          <p:cNvPr id="4" name="Footer Placeholder 3">
            <a:extLst>
              <a:ext uri="{FF2B5EF4-FFF2-40B4-BE49-F238E27FC236}">
                <a16:creationId xmlns:a16="http://schemas.microsoft.com/office/drawing/2014/main" id="{83C3B1AD-6BFD-F9F5-3A5B-EB563ED4F7B3}"/>
              </a:ext>
            </a:extLst>
          </p:cNvPr>
          <p:cNvSpPr>
            <a:spLocks noGrp="1"/>
          </p:cNvSpPr>
          <p:nvPr>
            <p:ph type="ftr" sz="quarter" idx="3"/>
          </p:nvPr>
        </p:nvSpPr>
        <p:spPr/>
        <p:txBody>
          <a:bodyPr/>
          <a:lstStyle/>
          <a:p>
            <a:r>
              <a:rPr lang="en-US" dirty="0"/>
              <a:t>ALUM</a:t>
            </a:r>
          </a:p>
        </p:txBody>
      </p:sp>
    </p:spTree>
    <p:extLst>
      <p:ext uri="{BB962C8B-B14F-4D97-AF65-F5344CB8AC3E}">
        <p14:creationId xmlns:p14="http://schemas.microsoft.com/office/powerpoint/2010/main" val="1394900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ADF4-CC30-A2C4-268D-41904993485F}"/>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A2EB8D2D-C8B7-9817-63C8-7418DEA6BCF3}"/>
              </a:ext>
            </a:extLst>
          </p:cNvPr>
          <p:cNvSpPr>
            <a:spLocks noGrp="1"/>
          </p:cNvSpPr>
          <p:nvPr>
            <p:ph idx="1"/>
          </p:nvPr>
        </p:nvSpPr>
        <p:spPr/>
        <p:txBody>
          <a:bodyPr>
            <a:normAutofit/>
          </a:bodyPr>
          <a:lstStyle/>
          <a:p>
            <a:pPr algn="l"/>
            <a:r>
              <a:rPr lang="en-US" b="0" i="0" dirty="0">
                <a:solidFill>
                  <a:srgbClr val="374151"/>
                </a:solidFill>
                <a:effectLst/>
                <a:ea typeface="Sans Serif Collection" panose="020B0502040504020204" pitchFamily="34" charset="0"/>
                <a:cs typeface="Sans Serif Collection" panose="020B0502040504020204" pitchFamily="34" charset="0"/>
              </a:rPr>
              <a:t>Alum is a dedicated connectivity platform designed exclusively for NSUT students and alumni, fostering various forms of engagement and interaction.</a:t>
            </a:r>
          </a:p>
          <a:p>
            <a:pPr algn="l"/>
            <a:endParaRPr lang="en-US" b="0" i="0" dirty="0">
              <a:solidFill>
                <a:srgbClr val="374151"/>
              </a:solidFill>
              <a:effectLst/>
              <a:ea typeface="Sans Serif Collection" panose="020B0502040504020204" pitchFamily="34" charset="0"/>
              <a:cs typeface="Sans Serif Collection" panose="020B0502040504020204" pitchFamily="34" charset="0"/>
            </a:endParaRPr>
          </a:p>
          <a:p>
            <a:pPr algn="l"/>
            <a:r>
              <a:rPr lang="en-US" b="0" i="0" dirty="0">
                <a:solidFill>
                  <a:srgbClr val="374151"/>
                </a:solidFill>
                <a:effectLst/>
                <a:ea typeface="Sans Serif Collection" panose="020B0502040504020204" pitchFamily="34" charset="0"/>
                <a:cs typeface="Sans Serif Collection" panose="020B0502040504020204" pitchFamily="34" charset="0"/>
              </a:rPr>
              <a:t>This web-based, cross-platform application allows NSUT students and alumni to register by confirming their identity through specific methods. The platform encourages interaction between students and alumni, enabling users to find fellow students and classmates. Alumni are kept informed about university events, and students gain access to job and internship opportunities from their seniors. Additionally, alumni can coordinate educational sessions for students through the platform.</a:t>
            </a:r>
          </a:p>
          <a:p>
            <a:pPr algn="l"/>
            <a:endParaRPr lang="en-US" b="0" i="0" dirty="0">
              <a:solidFill>
                <a:srgbClr val="374151"/>
              </a:solidFill>
              <a:effectLst/>
              <a:ea typeface="Sans Serif Collection" panose="020B0502040504020204" pitchFamily="34" charset="0"/>
              <a:cs typeface="Sans Serif Collection" panose="020B0502040504020204" pitchFamily="34" charset="0"/>
            </a:endParaRPr>
          </a:p>
          <a:p>
            <a:pPr algn="l"/>
            <a:r>
              <a:rPr lang="en-US" b="0" i="0" dirty="0">
                <a:solidFill>
                  <a:srgbClr val="374151"/>
                </a:solidFill>
                <a:effectLst/>
                <a:ea typeface="Sans Serif Collection" panose="020B0502040504020204" pitchFamily="34" charset="0"/>
                <a:cs typeface="Sans Serif Collection" panose="020B0502040504020204" pitchFamily="34" charset="0"/>
              </a:rPr>
              <a:t>Additional features comprise startup funding, sponsorships, and a discussion forum for college-related topics.</a:t>
            </a:r>
          </a:p>
          <a:p>
            <a:pPr algn="l"/>
            <a:endParaRPr lang="en-US" b="0" i="0" dirty="0">
              <a:solidFill>
                <a:srgbClr val="374151"/>
              </a:solidFill>
              <a:effectLst/>
              <a:ea typeface="Sans Serif Collection" panose="020B0502040504020204" pitchFamily="34" charset="0"/>
              <a:cs typeface="Sans Serif Collection" panose="020B0502040504020204" pitchFamily="34" charset="0"/>
            </a:endParaRPr>
          </a:p>
          <a:p>
            <a:pPr algn="l"/>
            <a:r>
              <a:rPr lang="en-US" b="0" i="0" dirty="0">
                <a:solidFill>
                  <a:srgbClr val="374151"/>
                </a:solidFill>
                <a:effectLst/>
                <a:ea typeface="Sans Serif Collection" panose="020B0502040504020204" pitchFamily="34" charset="0"/>
                <a:cs typeface="Sans Serif Collection" panose="020B0502040504020204" pitchFamily="34" charset="0"/>
              </a:rPr>
              <a:t>An overview of the portal's subsystems is as follows:</a:t>
            </a:r>
          </a:p>
          <a:p>
            <a:pPr algn="l"/>
            <a:endParaRPr lang="en-US" b="0" i="0" dirty="0">
              <a:solidFill>
                <a:srgbClr val="374151"/>
              </a:solidFill>
              <a:effectLst/>
              <a:ea typeface="Sans Serif Collection" panose="020B0502040504020204" pitchFamily="34" charset="0"/>
              <a:cs typeface="Sans Serif Collection" panose="020B0502040504020204" pitchFamily="34" charset="0"/>
            </a:endParaRPr>
          </a:p>
          <a:p>
            <a:pPr marL="285750" indent="-285750" algn="l">
              <a:buFont typeface="Arial" panose="020B0604020202020204" pitchFamily="34" charset="0"/>
              <a:buChar char="•"/>
            </a:pPr>
            <a:r>
              <a:rPr lang="en-US" b="0" i="0" dirty="0">
                <a:solidFill>
                  <a:srgbClr val="374151"/>
                </a:solidFill>
                <a:effectLst/>
                <a:ea typeface="Sans Serif Collection" panose="020B0502040504020204" pitchFamily="34" charset="0"/>
                <a:cs typeface="Sans Serif Collection" panose="020B0502040504020204" pitchFamily="34" charset="0"/>
              </a:rPr>
              <a:t>User Management System: Maintains a record of registered students and alumni, assisting users in finding classmates.</a:t>
            </a:r>
          </a:p>
          <a:p>
            <a:pPr marL="285750" indent="-285750" algn="l">
              <a:buFont typeface="Arial" panose="020B0604020202020204" pitchFamily="34" charset="0"/>
              <a:buChar char="•"/>
            </a:pPr>
            <a:r>
              <a:rPr lang="en-US" b="0" i="0" dirty="0">
                <a:solidFill>
                  <a:srgbClr val="374151"/>
                </a:solidFill>
                <a:effectLst/>
                <a:ea typeface="Sans Serif Collection" panose="020B0502040504020204" pitchFamily="34" charset="0"/>
                <a:cs typeface="Sans Serif Collection" panose="020B0502040504020204" pitchFamily="34" charset="0"/>
              </a:rPr>
              <a:t>Post Management System: Admins can share updates on college events via the admin portal using this system.</a:t>
            </a:r>
          </a:p>
          <a:p>
            <a:pPr marL="285750" indent="-285750" algn="l">
              <a:buFont typeface="Arial" panose="020B0604020202020204" pitchFamily="34" charset="0"/>
              <a:buChar char="•"/>
            </a:pPr>
            <a:r>
              <a:rPr lang="en-US" b="0" i="0" dirty="0">
                <a:solidFill>
                  <a:srgbClr val="374151"/>
                </a:solidFill>
                <a:effectLst/>
                <a:ea typeface="Sans Serif Collection" panose="020B0502040504020204" pitchFamily="34" charset="0"/>
                <a:cs typeface="Sans Serif Collection" panose="020B0502040504020204" pitchFamily="34" charset="0"/>
              </a:rPr>
              <a:t>Offer Management System: Tracks and updates alumni offers made to students.</a:t>
            </a:r>
          </a:p>
          <a:p>
            <a:pPr marL="285750" indent="-285750" algn="l">
              <a:buFont typeface="Arial" panose="020B0604020202020204" pitchFamily="34" charset="0"/>
              <a:buChar char="•"/>
            </a:pPr>
            <a:r>
              <a:rPr lang="en-US" b="0" i="0" dirty="0">
                <a:solidFill>
                  <a:srgbClr val="374151"/>
                </a:solidFill>
                <a:effectLst/>
                <a:ea typeface="Sans Serif Collection" panose="020B0502040504020204" pitchFamily="34" charset="0"/>
                <a:cs typeface="Sans Serif Collection" panose="020B0502040504020204" pitchFamily="34" charset="0"/>
              </a:rPr>
              <a:t>Funds Management System: Allows students to request sponsorships and startup funding. Session Management System: Facilitates alumni in submitting requests to conduct sessions at the college.</a:t>
            </a:r>
          </a:p>
          <a:p>
            <a:pPr marL="285750" indent="-285750" algn="l">
              <a:buFont typeface="Arial" panose="020B0604020202020204" pitchFamily="34" charset="0"/>
              <a:buChar char="•"/>
            </a:pPr>
            <a:r>
              <a:rPr lang="en-US" b="0" i="0" dirty="0">
                <a:solidFill>
                  <a:srgbClr val="374151"/>
                </a:solidFill>
                <a:effectLst/>
                <a:ea typeface="Sans Serif Collection" panose="020B0502040504020204" pitchFamily="34" charset="0"/>
                <a:cs typeface="Sans Serif Collection" panose="020B0502040504020204" pitchFamily="34" charset="0"/>
              </a:rPr>
              <a:t>Form Management System: Supports the creation of new posts in the forum section.</a:t>
            </a:r>
          </a:p>
        </p:txBody>
      </p:sp>
      <p:sp>
        <p:nvSpPr>
          <p:cNvPr id="4" name="Footer Placeholder 3">
            <a:extLst>
              <a:ext uri="{FF2B5EF4-FFF2-40B4-BE49-F238E27FC236}">
                <a16:creationId xmlns:a16="http://schemas.microsoft.com/office/drawing/2014/main" id="{8DF5F246-B7BA-C7A1-CCB6-5F5E744E1335}"/>
              </a:ext>
            </a:extLst>
          </p:cNvPr>
          <p:cNvSpPr>
            <a:spLocks noGrp="1"/>
          </p:cNvSpPr>
          <p:nvPr>
            <p:ph type="ftr" sz="quarter" idx="3"/>
          </p:nvPr>
        </p:nvSpPr>
        <p:spPr/>
        <p:txBody>
          <a:bodyPr/>
          <a:lstStyle/>
          <a:p>
            <a:r>
              <a:rPr lang="en-US" dirty="0"/>
              <a:t>ALUM</a:t>
            </a:r>
          </a:p>
        </p:txBody>
      </p:sp>
    </p:spTree>
    <p:extLst>
      <p:ext uri="{BB962C8B-B14F-4D97-AF65-F5344CB8AC3E}">
        <p14:creationId xmlns:p14="http://schemas.microsoft.com/office/powerpoint/2010/main" val="1806686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2864C-615B-B534-E967-3B10F88F5FB9}"/>
              </a:ext>
            </a:extLst>
          </p:cNvPr>
          <p:cNvSpPr>
            <a:spLocks noGrp="1"/>
          </p:cNvSpPr>
          <p:nvPr>
            <p:ph type="title"/>
          </p:nvPr>
        </p:nvSpPr>
        <p:spPr/>
        <p:txBody>
          <a:bodyPr/>
          <a:lstStyle/>
          <a:p>
            <a:r>
              <a:rPr lang="en-US" b="1" i="0" u="none" strike="noStrike" dirty="0">
                <a:solidFill>
                  <a:srgbClr val="000000"/>
                </a:solidFill>
                <a:effectLst/>
              </a:rPr>
              <a:t>Approach</a:t>
            </a:r>
            <a:endParaRPr lang="en-US" dirty="0"/>
          </a:p>
        </p:txBody>
      </p:sp>
      <p:sp>
        <p:nvSpPr>
          <p:cNvPr id="3" name="Content Placeholder 2">
            <a:extLst>
              <a:ext uri="{FF2B5EF4-FFF2-40B4-BE49-F238E27FC236}">
                <a16:creationId xmlns:a16="http://schemas.microsoft.com/office/drawing/2014/main" id="{59804CBF-4418-AE1D-12CE-FECE45E8CF5E}"/>
              </a:ext>
            </a:extLst>
          </p:cNvPr>
          <p:cNvSpPr>
            <a:spLocks noGrp="1"/>
          </p:cNvSpPr>
          <p:nvPr>
            <p:ph idx="1"/>
          </p:nvPr>
        </p:nvSpPr>
        <p:spPr/>
        <p:txBody>
          <a:bodyPr/>
          <a:lstStyle/>
          <a:p>
            <a:pPr marL="285750" indent="-285750" algn="l">
              <a:buFont typeface="Arial" panose="020B0604020202020204" pitchFamily="34" charset="0"/>
              <a:buChar char="•"/>
            </a:pPr>
            <a:r>
              <a:rPr lang="en-US" b="0" i="0" dirty="0">
                <a:solidFill>
                  <a:srgbClr val="374151"/>
                </a:solidFill>
                <a:effectLst/>
                <a:ea typeface="Sans Serif Collection" panose="020B0502040504020204" pitchFamily="34" charset="0"/>
                <a:cs typeface="Sans Serif Collection" panose="020B0502040504020204" pitchFamily="34" charset="0"/>
              </a:rPr>
              <a:t>Image Management System: Provides efficient file management by updating all uploaded images to a subsection of this system, where data is compressed and saved as a base64 string.</a:t>
            </a:r>
          </a:p>
        </p:txBody>
      </p:sp>
      <p:sp>
        <p:nvSpPr>
          <p:cNvPr id="4" name="Footer Placeholder 3">
            <a:extLst>
              <a:ext uri="{FF2B5EF4-FFF2-40B4-BE49-F238E27FC236}">
                <a16:creationId xmlns:a16="http://schemas.microsoft.com/office/drawing/2014/main" id="{3BFDC44B-4DB0-82FE-4D1E-A0B3D3470B63}"/>
              </a:ext>
            </a:extLst>
          </p:cNvPr>
          <p:cNvSpPr>
            <a:spLocks noGrp="1"/>
          </p:cNvSpPr>
          <p:nvPr>
            <p:ph type="ftr" sz="quarter" idx="3"/>
          </p:nvPr>
        </p:nvSpPr>
        <p:spPr/>
        <p:txBody>
          <a:bodyPr/>
          <a:lstStyle/>
          <a:p>
            <a:r>
              <a:rPr lang="en-US" dirty="0"/>
              <a:t>ALUM</a:t>
            </a:r>
          </a:p>
        </p:txBody>
      </p:sp>
      <p:grpSp>
        <p:nvGrpSpPr>
          <p:cNvPr id="6" name="Group 5">
            <a:extLst>
              <a:ext uri="{FF2B5EF4-FFF2-40B4-BE49-F238E27FC236}">
                <a16:creationId xmlns:a16="http://schemas.microsoft.com/office/drawing/2014/main" id="{CFFBCDDA-CB93-B918-B92F-2E98D89AF676}"/>
              </a:ext>
            </a:extLst>
          </p:cNvPr>
          <p:cNvGrpSpPr/>
          <p:nvPr/>
        </p:nvGrpSpPr>
        <p:grpSpPr>
          <a:xfrm>
            <a:off x="654367" y="3556099"/>
            <a:ext cx="5954980" cy="4102769"/>
            <a:chOff x="654367" y="3556099"/>
            <a:chExt cx="5954980" cy="4102769"/>
          </a:xfrm>
        </p:grpSpPr>
        <p:pic>
          <p:nvPicPr>
            <p:cNvPr id="59" name="Picture 58" descr="Diagram">
              <a:extLst>
                <a:ext uri="{FF2B5EF4-FFF2-40B4-BE49-F238E27FC236}">
                  <a16:creationId xmlns:a16="http://schemas.microsoft.com/office/drawing/2014/main" id="{10D98090-659E-0C0F-6670-35DFE8B58D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367" y="3556099"/>
              <a:ext cx="5954980" cy="4102769"/>
            </a:xfrm>
            <a:prstGeom prst="rect">
              <a:avLst/>
            </a:prstGeom>
          </p:spPr>
        </p:pic>
        <p:sp>
          <p:nvSpPr>
            <p:cNvPr id="5" name="Rectangle 4">
              <a:extLst>
                <a:ext uri="{FF2B5EF4-FFF2-40B4-BE49-F238E27FC236}">
                  <a16:creationId xmlns:a16="http://schemas.microsoft.com/office/drawing/2014/main" id="{163B6DA9-A1AF-2419-D976-841DDFB73EB7}"/>
                </a:ext>
              </a:extLst>
            </p:cNvPr>
            <p:cNvSpPr/>
            <p:nvPr/>
          </p:nvSpPr>
          <p:spPr>
            <a:xfrm>
              <a:off x="906780" y="6939280"/>
              <a:ext cx="1219200" cy="5130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28367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F3C01-9DE5-9A7A-9BEF-F59D2984CF9F}"/>
              </a:ext>
            </a:extLst>
          </p:cNvPr>
          <p:cNvSpPr>
            <a:spLocks noGrp="1"/>
          </p:cNvSpPr>
          <p:nvPr>
            <p:ph type="title"/>
          </p:nvPr>
        </p:nvSpPr>
        <p:spPr/>
        <p:txBody>
          <a:bodyPr/>
          <a:lstStyle/>
          <a:p>
            <a:r>
              <a:rPr lang="en-US" b="1" i="0" u="none" strike="noStrike" dirty="0">
                <a:solidFill>
                  <a:srgbClr val="000000"/>
                </a:solidFill>
                <a:effectLst/>
              </a:rPr>
              <a:t>Product Functions</a:t>
            </a:r>
            <a:endParaRPr lang="en-US" dirty="0"/>
          </a:p>
        </p:txBody>
      </p:sp>
      <p:sp>
        <p:nvSpPr>
          <p:cNvPr id="3" name="Content Placeholder 2">
            <a:extLst>
              <a:ext uri="{FF2B5EF4-FFF2-40B4-BE49-F238E27FC236}">
                <a16:creationId xmlns:a16="http://schemas.microsoft.com/office/drawing/2014/main" id="{02C832FD-07C6-C8BC-8BD0-436C7BAE15D2}"/>
              </a:ext>
            </a:extLst>
          </p:cNvPr>
          <p:cNvSpPr>
            <a:spLocks noGrp="1"/>
          </p:cNvSpPr>
          <p:nvPr>
            <p:ph idx="1"/>
          </p:nvPr>
        </p:nvSpPr>
        <p:spPr/>
        <p:txBody>
          <a:bodyPr>
            <a:noAutofit/>
          </a:bodyPr>
          <a:lstStyle/>
          <a:p>
            <a:pPr algn="l"/>
            <a:r>
              <a:rPr lang="en-US" b="0" i="0" dirty="0">
                <a:solidFill>
                  <a:srgbClr val="374151"/>
                </a:solidFill>
                <a:effectLst/>
              </a:rPr>
              <a:t>The Alum app offers a variety of features and functionalities depending on the user's status (logged out, logged in as a student, alumni, or admin). The app structure is outlined below, reorganized, and detailed for presentation purposes:</a:t>
            </a:r>
          </a:p>
          <a:p>
            <a:pPr algn="l"/>
            <a:endParaRPr lang="en-US" b="0" i="0" dirty="0">
              <a:solidFill>
                <a:srgbClr val="374151"/>
              </a:solidFill>
              <a:effectLst/>
            </a:endParaRPr>
          </a:p>
          <a:p>
            <a:pPr algn="l"/>
            <a:r>
              <a:rPr lang="en-US" b="1" i="0" dirty="0">
                <a:solidFill>
                  <a:srgbClr val="374151"/>
                </a:solidFill>
                <a:effectLst/>
              </a:rPr>
              <a:t>Logged Out Users:</a:t>
            </a:r>
            <a:endParaRPr lang="en-US" b="0" i="0" dirty="0">
              <a:solidFill>
                <a:srgbClr val="374151"/>
              </a:solidFill>
              <a:effectLst/>
            </a:endParaRPr>
          </a:p>
          <a:p>
            <a:pPr marL="285750" indent="-285750" algn="l">
              <a:buFont typeface="Arial" panose="020B0604020202020204" pitchFamily="34" charset="0"/>
              <a:buChar char="•"/>
            </a:pPr>
            <a:r>
              <a:rPr lang="en-US" b="0" i="0" dirty="0">
                <a:solidFill>
                  <a:srgbClr val="374151"/>
                </a:solidFill>
                <a:effectLst/>
              </a:rPr>
              <a:t>Home Page: A crisp introduction to the app and its usage.</a:t>
            </a:r>
          </a:p>
          <a:p>
            <a:pPr marL="285750" indent="-285750" algn="l">
              <a:buFont typeface="Arial" panose="020B0604020202020204" pitchFamily="34" charset="0"/>
              <a:buChar char="•"/>
            </a:pPr>
            <a:r>
              <a:rPr lang="en-US" b="0" i="0" dirty="0">
                <a:solidFill>
                  <a:srgbClr val="374151"/>
                </a:solidFill>
                <a:effectLst/>
              </a:rPr>
              <a:t>About Page: Detailed information about the app.</a:t>
            </a:r>
          </a:p>
          <a:p>
            <a:pPr marL="285750" indent="-285750" algn="l">
              <a:buFont typeface="Arial" panose="020B0604020202020204" pitchFamily="34" charset="0"/>
              <a:buChar char="•"/>
            </a:pPr>
            <a:r>
              <a:rPr lang="en-US" b="0" i="0" dirty="0">
                <a:solidFill>
                  <a:srgbClr val="374151"/>
                </a:solidFill>
                <a:effectLst/>
              </a:rPr>
              <a:t>Privacy Page: Information about the data collected by Alum and the site's security.</a:t>
            </a:r>
          </a:p>
          <a:p>
            <a:pPr marL="285750" indent="-285750" algn="l">
              <a:buFont typeface="Arial" panose="020B0604020202020204" pitchFamily="34" charset="0"/>
              <a:buChar char="•"/>
            </a:pPr>
            <a:r>
              <a:rPr lang="en-US" b="0" i="0" dirty="0">
                <a:solidFill>
                  <a:srgbClr val="374151"/>
                </a:solidFill>
                <a:effectLst/>
              </a:rPr>
              <a:t>Login Page: Allows users to log in to their existing accounts.</a:t>
            </a:r>
          </a:p>
          <a:p>
            <a:pPr marL="285750" indent="-285750" algn="l">
              <a:buFont typeface="Arial" panose="020B0604020202020204" pitchFamily="34" charset="0"/>
              <a:buChar char="•"/>
            </a:pPr>
            <a:r>
              <a:rPr lang="en-US" b="0" i="0" dirty="0">
                <a:solidFill>
                  <a:srgbClr val="374151"/>
                </a:solidFill>
                <a:effectLst/>
              </a:rPr>
              <a:t>Registration Page: A page for users to create new accounts.</a:t>
            </a:r>
          </a:p>
          <a:p>
            <a:pPr marL="285750" indent="-285750" algn="l">
              <a:buFont typeface="Arial" panose="020B0604020202020204" pitchFamily="34" charset="0"/>
              <a:buChar char="•"/>
            </a:pPr>
            <a:r>
              <a:rPr lang="en-US" b="0" i="0" dirty="0">
                <a:solidFill>
                  <a:srgbClr val="374151"/>
                </a:solidFill>
                <a:effectLst/>
              </a:rPr>
              <a:t>Reset Password Page: A page for users to reset their passwords.</a:t>
            </a:r>
          </a:p>
          <a:p>
            <a:pPr marL="285750" indent="-285750" algn="l">
              <a:buFont typeface="Arial" panose="020B0604020202020204" pitchFamily="34" charset="0"/>
              <a:buChar char="•"/>
            </a:pPr>
            <a:endParaRPr lang="en-US" b="0" i="0" dirty="0">
              <a:solidFill>
                <a:srgbClr val="374151"/>
              </a:solidFill>
              <a:effectLst/>
            </a:endParaRPr>
          </a:p>
          <a:p>
            <a:pPr algn="l"/>
            <a:r>
              <a:rPr lang="en-US" b="1" i="0" dirty="0">
                <a:solidFill>
                  <a:srgbClr val="374151"/>
                </a:solidFill>
                <a:effectLst/>
              </a:rPr>
              <a:t>Logged In Users (Unverified Alumni or Student):</a:t>
            </a:r>
            <a:endParaRPr lang="en-US" b="0" i="0" dirty="0">
              <a:solidFill>
                <a:srgbClr val="374151"/>
              </a:solidFill>
              <a:effectLst/>
            </a:endParaRPr>
          </a:p>
          <a:p>
            <a:pPr marL="285750" indent="-285750" algn="l">
              <a:buFont typeface="Arial" panose="020B0604020202020204" pitchFamily="34" charset="0"/>
              <a:buChar char="•"/>
            </a:pPr>
            <a:r>
              <a:rPr lang="en-US" b="0" i="0" dirty="0">
                <a:solidFill>
                  <a:srgbClr val="374151"/>
                </a:solidFill>
                <a:effectLst/>
              </a:rPr>
              <a:t>Pending Verification Page: Displayed until the user's account is verified.</a:t>
            </a:r>
          </a:p>
          <a:p>
            <a:pPr marL="285750" indent="-285750" algn="l">
              <a:buFont typeface="Arial" panose="020B0604020202020204" pitchFamily="34" charset="0"/>
              <a:buChar char="•"/>
            </a:pPr>
            <a:endParaRPr lang="en-US" b="0" i="0" dirty="0">
              <a:solidFill>
                <a:srgbClr val="374151"/>
              </a:solidFill>
              <a:effectLst/>
            </a:endParaRPr>
          </a:p>
          <a:p>
            <a:pPr algn="l"/>
            <a:r>
              <a:rPr lang="en-US" b="1" i="0" dirty="0">
                <a:solidFill>
                  <a:srgbClr val="374151"/>
                </a:solidFill>
                <a:effectLst/>
              </a:rPr>
              <a:t>Logged In Users (Alumni and Students):</a:t>
            </a:r>
            <a:endParaRPr lang="en-US" b="0" i="0" dirty="0">
              <a:solidFill>
                <a:srgbClr val="374151"/>
              </a:solidFill>
              <a:effectLst/>
            </a:endParaRPr>
          </a:p>
          <a:p>
            <a:pPr marL="285750" indent="-285750" algn="l">
              <a:buFont typeface="Arial" panose="020B0604020202020204" pitchFamily="34" charset="0"/>
              <a:buChar char="•"/>
            </a:pPr>
            <a:r>
              <a:rPr lang="en-US" b="0" i="0" dirty="0">
                <a:solidFill>
                  <a:srgbClr val="374151"/>
                </a:solidFill>
                <a:effectLst/>
              </a:rPr>
              <a:t>Home Page: Showcases responses to their requests (recruitment, event, or investment) and upcoming university events.</a:t>
            </a:r>
          </a:p>
          <a:p>
            <a:pPr marL="285750" indent="-285750" algn="l">
              <a:buFont typeface="Arial" panose="020B0604020202020204" pitchFamily="34" charset="0"/>
              <a:buChar char="•"/>
            </a:pPr>
            <a:r>
              <a:rPr lang="en-US" b="0" i="0" dirty="0">
                <a:solidFill>
                  <a:srgbClr val="374151"/>
                </a:solidFill>
                <a:effectLst/>
              </a:rPr>
              <a:t>Search Page: Users can search for registered students and alumni on the platform.</a:t>
            </a:r>
          </a:p>
          <a:p>
            <a:pPr marL="285750" indent="-285750" algn="l">
              <a:buFont typeface="Arial" panose="020B0604020202020204" pitchFamily="34" charset="0"/>
              <a:buChar char="•"/>
            </a:pPr>
            <a:r>
              <a:rPr lang="en-US" b="0" i="0" dirty="0">
                <a:solidFill>
                  <a:srgbClr val="374151"/>
                </a:solidFill>
                <a:effectLst/>
              </a:rPr>
              <a:t>Profile Page: Displays user activity and details but does not allow editing of other users' profiles or viewing their post statuses.</a:t>
            </a:r>
          </a:p>
        </p:txBody>
      </p:sp>
      <p:sp>
        <p:nvSpPr>
          <p:cNvPr id="4" name="Footer Placeholder 3">
            <a:extLst>
              <a:ext uri="{FF2B5EF4-FFF2-40B4-BE49-F238E27FC236}">
                <a16:creationId xmlns:a16="http://schemas.microsoft.com/office/drawing/2014/main" id="{58D56E34-53B9-B66C-5823-9A27714D5B30}"/>
              </a:ext>
            </a:extLst>
          </p:cNvPr>
          <p:cNvSpPr>
            <a:spLocks noGrp="1"/>
          </p:cNvSpPr>
          <p:nvPr>
            <p:ph type="ftr" sz="quarter" idx="3"/>
          </p:nvPr>
        </p:nvSpPr>
        <p:spPr/>
        <p:txBody>
          <a:bodyPr/>
          <a:lstStyle/>
          <a:p>
            <a:r>
              <a:rPr lang="en-US"/>
              <a:t>ALUM</a:t>
            </a:r>
            <a:endParaRPr lang="en-US" dirty="0"/>
          </a:p>
        </p:txBody>
      </p:sp>
    </p:spTree>
    <p:extLst>
      <p:ext uri="{BB962C8B-B14F-4D97-AF65-F5344CB8AC3E}">
        <p14:creationId xmlns:p14="http://schemas.microsoft.com/office/powerpoint/2010/main" val="2409786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8474A-62A0-D17E-802C-9A419142EC93}"/>
              </a:ext>
            </a:extLst>
          </p:cNvPr>
          <p:cNvSpPr>
            <a:spLocks noGrp="1"/>
          </p:cNvSpPr>
          <p:nvPr>
            <p:ph type="title"/>
          </p:nvPr>
        </p:nvSpPr>
        <p:spPr/>
        <p:txBody>
          <a:bodyPr/>
          <a:lstStyle/>
          <a:p>
            <a:r>
              <a:rPr lang="en-US" b="1" i="0" u="none" strike="noStrike" dirty="0">
                <a:solidFill>
                  <a:srgbClr val="000000"/>
                </a:solidFill>
                <a:effectLst/>
              </a:rPr>
              <a:t>Product Functions</a:t>
            </a:r>
            <a:endParaRPr lang="en-US" dirty="0"/>
          </a:p>
        </p:txBody>
      </p:sp>
      <p:sp>
        <p:nvSpPr>
          <p:cNvPr id="3" name="Content Placeholder 2">
            <a:extLst>
              <a:ext uri="{FF2B5EF4-FFF2-40B4-BE49-F238E27FC236}">
                <a16:creationId xmlns:a16="http://schemas.microsoft.com/office/drawing/2014/main" id="{579C9938-BAB8-4364-CBFD-6B4A7946DB5D}"/>
              </a:ext>
            </a:extLst>
          </p:cNvPr>
          <p:cNvSpPr>
            <a:spLocks noGrp="1"/>
          </p:cNvSpPr>
          <p:nvPr>
            <p:ph idx="1"/>
          </p:nvPr>
        </p:nvSpPr>
        <p:spPr/>
        <p:txBody>
          <a:bodyPr>
            <a:normAutofit/>
          </a:bodyPr>
          <a:lstStyle/>
          <a:p>
            <a:pPr algn="l"/>
            <a:r>
              <a:rPr lang="en-US" b="1" i="0" dirty="0">
                <a:solidFill>
                  <a:srgbClr val="374151"/>
                </a:solidFill>
                <a:effectLst/>
              </a:rPr>
              <a:t>Logged In Users (Alumni):</a:t>
            </a:r>
            <a:endParaRPr lang="en-US" b="0" i="0" dirty="0">
              <a:solidFill>
                <a:srgbClr val="374151"/>
              </a:solidFill>
              <a:effectLst/>
            </a:endParaRPr>
          </a:p>
          <a:p>
            <a:pPr marL="285750" indent="-285750" algn="l">
              <a:buFont typeface="Arial" panose="020B0604020202020204" pitchFamily="34" charset="0"/>
              <a:buChar char="•"/>
            </a:pPr>
            <a:r>
              <a:rPr lang="en-US" b="0" i="0" dirty="0">
                <a:solidFill>
                  <a:srgbClr val="374151"/>
                </a:solidFill>
                <a:effectLst/>
              </a:rPr>
              <a:t>New Post Page: Alumni can create new recruitment requests or event conduction requests to the admin.</a:t>
            </a:r>
          </a:p>
          <a:p>
            <a:pPr marL="285750" indent="-285750" algn="l">
              <a:buFont typeface="Arial" panose="020B0604020202020204" pitchFamily="34" charset="0"/>
              <a:buChar char="•"/>
            </a:pPr>
            <a:r>
              <a:rPr lang="en-US" b="0" i="0" dirty="0">
                <a:solidFill>
                  <a:srgbClr val="374151"/>
                </a:solidFill>
                <a:effectLst/>
              </a:rPr>
              <a:t>User Profile: Alumni can update their profile, view their recruitment and event requests, delete or edit requests, and check request statuses.</a:t>
            </a:r>
          </a:p>
          <a:p>
            <a:pPr marL="285750" indent="-285750" algn="l">
              <a:buFont typeface="Arial" panose="020B0604020202020204" pitchFamily="34" charset="0"/>
              <a:buChar char="•"/>
            </a:pPr>
            <a:r>
              <a:rPr lang="en-US" b="0" i="0" dirty="0">
                <a:solidFill>
                  <a:srgbClr val="374151"/>
                </a:solidFill>
                <a:effectLst/>
              </a:rPr>
              <a:t>Editing Page: Allows users to edit recruitment and event requests.</a:t>
            </a:r>
          </a:p>
          <a:p>
            <a:pPr marL="285750" indent="-285750" algn="l">
              <a:buFont typeface="Arial" panose="020B0604020202020204" pitchFamily="34" charset="0"/>
              <a:buChar char="•"/>
            </a:pPr>
            <a:r>
              <a:rPr lang="en-US" b="0" i="0" dirty="0">
                <a:solidFill>
                  <a:srgbClr val="374151"/>
                </a:solidFill>
                <a:effectLst/>
              </a:rPr>
              <a:t>Status Page: Displays the status of recruitment and event requests.</a:t>
            </a:r>
          </a:p>
          <a:p>
            <a:pPr marL="285750" indent="-285750" algn="l">
              <a:buFont typeface="Arial" panose="020B0604020202020204" pitchFamily="34" charset="0"/>
              <a:buChar char="•"/>
            </a:pPr>
            <a:r>
              <a:rPr lang="en-US" b="0" i="0" dirty="0">
                <a:solidFill>
                  <a:srgbClr val="374151"/>
                </a:solidFill>
                <a:effectLst/>
              </a:rPr>
              <a:t>Event Detail Page: Offers detailed information about specific events when their respective links are clicked.</a:t>
            </a:r>
          </a:p>
          <a:p>
            <a:pPr marL="285750" indent="-285750" algn="l">
              <a:buFont typeface="Arial" panose="020B0604020202020204" pitchFamily="34" charset="0"/>
              <a:buChar char="•"/>
            </a:pPr>
            <a:r>
              <a:rPr lang="en-US" b="0" i="0" dirty="0">
                <a:solidFill>
                  <a:srgbClr val="374151"/>
                </a:solidFill>
                <a:effectLst/>
              </a:rPr>
              <a:t>Investment Page: Allows alumni to view student or admin posts requesting sponsorships or investments for startups and events.</a:t>
            </a:r>
          </a:p>
          <a:p>
            <a:pPr marL="285750" indent="-285750" algn="l">
              <a:buFont typeface="Arial" panose="020B0604020202020204" pitchFamily="34" charset="0"/>
              <a:buChar char="•"/>
            </a:pPr>
            <a:endParaRPr lang="en-US" b="0" i="0" dirty="0">
              <a:solidFill>
                <a:srgbClr val="374151"/>
              </a:solidFill>
              <a:effectLst/>
            </a:endParaRPr>
          </a:p>
          <a:p>
            <a:pPr algn="l"/>
            <a:r>
              <a:rPr lang="en-US" b="1" i="0" dirty="0">
                <a:solidFill>
                  <a:srgbClr val="374151"/>
                </a:solidFill>
                <a:effectLst/>
              </a:rPr>
              <a:t>Logged In Users (Student):</a:t>
            </a:r>
            <a:endParaRPr lang="en-US" b="0" i="0" dirty="0">
              <a:solidFill>
                <a:srgbClr val="374151"/>
              </a:solidFill>
              <a:effectLst/>
            </a:endParaRPr>
          </a:p>
          <a:p>
            <a:pPr marL="285750" indent="-285750" algn="l">
              <a:buFont typeface="Arial" panose="020B0604020202020204" pitchFamily="34" charset="0"/>
              <a:buChar char="•"/>
            </a:pPr>
            <a:r>
              <a:rPr lang="en-US" b="0" i="0" dirty="0">
                <a:solidFill>
                  <a:srgbClr val="374151"/>
                </a:solidFill>
                <a:effectLst/>
              </a:rPr>
              <a:t>Request Investment Page: Allows students to request investments or sponsorships for events and startups.</a:t>
            </a:r>
          </a:p>
          <a:p>
            <a:pPr marL="285750" indent="-285750" algn="l">
              <a:buFont typeface="Arial" panose="020B0604020202020204" pitchFamily="34" charset="0"/>
              <a:buChar char="•"/>
            </a:pPr>
            <a:r>
              <a:rPr lang="en-US" b="0" i="0" dirty="0">
                <a:solidFill>
                  <a:srgbClr val="374151"/>
                </a:solidFill>
                <a:effectLst/>
              </a:rPr>
              <a:t>View Openings Page: Displays available openings posted by alumni, with details and application options.</a:t>
            </a:r>
          </a:p>
          <a:p>
            <a:pPr marL="285750" indent="-285750" algn="l">
              <a:buFont typeface="Arial" panose="020B0604020202020204" pitchFamily="34" charset="0"/>
              <a:buChar char="•"/>
            </a:pPr>
            <a:r>
              <a:rPr lang="en-US" b="0" i="0" dirty="0">
                <a:solidFill>
                  <a:srgbClr val="374151"/>
                </a:solidFill>
                <a:effectLst/>
              </a:rPr>
              <a:t>Portfolio Upload / LinkedIn Integration: Students can upload a portfolio or link their LinkedIn profiles on the Profile page.</a:t>
            </a:r>
          </a:p>
          <a:p>
            <a:pPr marL="285750" indent="-285750" algn="l">
              <a:buFont typeface="Arial" panose="020B0604020202020204" pitchFamily="34" charset="0"/>
              <a:buChar char="•"/>
            </a:pPr>
            <a:r>
              <a:rPr lang="en-US" b="0" i="0" dirty="0">
                <a:solidFill>
                  <a:srgbClr val="374151"/>
                </a:solidFill>
                <a:effectLst/>
              </a:rPr>
              <a:t>User Profile: Students can update their profile and view their investment requests, delete or edit requests, and check request statuses.</a:t>
            </a:r>
          </a:p>
        </p:txBody>
      </p:sp>
      <p:sp>
        <p:nvSpPr>
          <p:cNvPr id="4" name="Footer Placeholder 3">
            <a:extLst>
              <a:ext uri="{FF2B5EF4-FFF2-40B4-BE49-F238E27FC236}">
                <a16:creationId xmlns:a16="http://schemas.microsoft.com/office/drawing/2014/main" id="{60DD80E5-F2D0-B789-BE16-1B06A0869E22}"/>
              </a:ext>
            </a:extLst>
          </p:cNvPr>
          <p:cNvSpPr>
            <a:spLocks noGrp="1"/>
          </p:cNvSpPr>
          <p:nvPr>
            <p:ph type="ftr" sz="quarter" idx="3"/>
          </p:nvPr>
        </p:nvSpPr>
        <p:spPr/>
        <p:txBody>
          <a:bodyPr/>
          <a:lstStyle/>
          <a:p>
            <a:r>
              <a:rPr lang="en-US"/>
              <a:t>ALUM</a:t>
            </a:r>
            <a:endParaRPr lang="en-US" dirty="0"/>
          </a:p>
        </p:txBody>
      </p:sp>
    </p:spTree>
    <p:extLst>
      <p:ext uri="{BB962C8B-B14F-4D97-AF65-F5344CB8AC3E}">
        <p14:creationId xmlns:p14="http://schemas.microsoft.com/office/powerpoint/2010/main" val="635931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8474A-62A0-D17E-802C-9A419142EC93}"/>
              </a:ext>
            </a:extLst>
          </p:cNvPr>
          <p:cNvSpPr>
            <a:spLocks noGrp="1"/>
          </p:cNvSpPr>
          <p:nvPr>
            <p:ph type="title"/>
          </p:nvPr>
        </p:nvSpPr>
        <p:spPr/>
        <p:txBody>
          <a:bodyPr/>
          <a:lstStyle/>
          <a:p>
            <a:r>
              <a:rPr lang="en-US" b="1" i="0" u="none" strike="noStrike" dirty="0">
                <a:solidFill>
                  <a:srgbClr val="000000"/>
                </a:solidFill>
                <a:effectLst/>
              </a:rPr>
              <a:t>Product Functions</a:t>
            </a:r>
            <a:endParaRPr lang="en-US" dirty="0"/>
          </a:p>
        </p:txBody>
      </p:sp>
      <p:sp>
        <p:nvSpPr>
          <p:cNvPr id="3" name="Content Placeholder 2">
            <a:extLst>
              <a:ext uri="{FF2B5EF4-FFF2-40B4-BE49-F238E27FC236}">
                <a16:creationId xmlns:a16="http://schemas.microsoft.com/office/drawing/2014/main" id="{579C9938-BAB8-4364-CBFD-6B4A7946DB5D}"/>
              </a:ext>
            </a:extLst>
          </p:cNvPr>
          <p:cNvSpPr>
            <a:spLocks noGrp="1"/>
          </p:cNvSpPr>
          <p:nvPr>
            <p:ph idx="1"/>
          </p:nvPr>
        </p:nvSpPr>
        <p:spPr/>
        <p:txBody>
          <a:bodyPr>
            <a:normAutofit/>
          </a:bodyPr>
          <a:lstStyle/>
          <a:p>
            <a:pPr algn="l"/>
            <a:r>
              <a:rPr lang="en-US" b="1" i="0" dirty="0">
                <a:solidFill>
                  <a:srgbClr val="374151"/>
                </a:solidFill>
                <a:effectLst/>
              </a:rPr>
              <a:t>Logged In Users (Admin):</a:t>
            </a:r>
            <a:endParaRPr lang="en-US" b="0" i="0" dirty="0">
              <a:solidFill>
                <a:srgbClr val="374151"/>
              </a:solidFill>
              <a:effectLst/>
            </a:endParaRPr>
          </a:p>
          <a:p>
            <a:pPr marL="285750" indent="-285750" algn="l">
              <a:buFont typeface="Arial" panose="020B0604020202020204" pitchFamily="34" charset="0"/>
              <a:buChar char="•"/>
            </a:pPr>
            <a:r>
              <a:rPr lang="en-US" b="0" i="0" dirty="0">
                <a:solidFill>
                  <a:srgbClr val="374151"/>
                </a:solidFill>
                <a:effectLst/>
              </a:rPr>
              <a:t>Requests Page: Approve or decline registration requests from students and alumni.</a:t>
            </a:r>
          </a:p>
          <a:p>
            <a:pPr marL="285750" indent="-285750" algn="l">
              <a:buFont typeface="Arial" panose="020B0604020202020204" pitchFamily="34" charset="0"/>
              <a:buChar char="•"/>
            </a:pPr>
            <a:r>
              <a:rPr lang="en-US" b="0" i="0" dirty="0">
                <a:solidFill>
                  <a:srgbClr val="374151"/>
                </a:solidFill>
                <a:effectLst/>
              </a:rPr>
              <a:t>Event Conduction Approval Screen: Approve or decline event conduction requests by alumni.</a:t>
            </a:r>
          </a:p>
          <a:p>
            <a:pPr marL="285750" indent="-285750" algn="l">
              <a:buFont typeface="Arial" panose="020B0604020202020204" pitchFamily="34" charset="0"/>
              <a:buChar char="•"/>
            </a:pPr>
            <a:r>
              <a:rPr lang="en-US" b="0" i="0" dirty="0">
                <a:solidFill>
                  <a:srgbClr val="374151"/>
                </a:solidFill>
                <a:effectLst/>
              </a:rPr>
              <a:t>Event Adding Screen: Add information about college events.</a:t>
            </a:r>
          </a:p>
          <a:p>
            <a:pPr marL="285750" indent="-285750" algn="l">
              <a:buFont typeface="Arial" panose="020B0604020202020204" pitchFamily="34" charset="0"/>
              <a:buChar char="•"/>
            </a:pPr>
            <a:r>
              <a:rPr lang="en-US" b="0" i="0" dirty="0">
                <a:solidFill>
                  <a:srgbClr val="374151"/>
                </a:solidFill>
                <a:effectLst/>
              </a:rPr>
              <a:t>Sponsorship Requesting: Raise funds for major college events.</a:t>
            </a:r>
          </a:p>
        </p:txBody>
      </p:sp>
      <p:sp>
        <p:nvSpPr>
          <p:cNvPr id="4" name="Footer Placeholder 3">
            <a:extLst>
              <a:ext uri="{FF2B5EF4-FFF2-40B4-BE49-F238E27FC236}">
                <a16:creationId xmlns:a16="http://schemas.microsoft.com/office/drawing/2014/main" id="{60DD80E5-F2D0-B789-BE16-1B06A0869E22}"/>
              </a:ext>
            </a:extLst>
          </p:cNvPr>
          <p:cNvSpPr>
            <a:spLocks noGrp="1"/>
          </p:cNvSpPr>
          <p:nvPr>
            <p:ph type="ftr" sz="quarter" idx="3"/>
          </p:nvPr>
        </p:nvSpPr>
        <p:spPr/>
        <p:txBody>
          <a:bodyPr/>
          <a:lstStyle/>
          <a:p>
            <a:r>
              <a:rPr lang="en-US"/>
              <a:t>ALUM</a:t>
            </a:r>
            <a:endParaRPr lang="en-US" dirty="0"/>
          </a:p>
        </p:txBody>
      </p:sp>
    </p:spTree>
    <p:extLst>
      <p:ext uri="{BB962C8B-B14F-4D97-AF65-F5344CB8AC3E}">
        <p14:creationId xmlns:p14="http://schemas.microsoft.com/office/powerpoint/2010/main" val="3757865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547</TotalTime>
  <Words>1250</Words>
  <Application>Microsoft Office PowerPoint</Application>
  <PresentationFormat>Custom</PresentationFormat>
  <Paragraphs>97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Canva sans</vt:lpstr>
      <vt:lpstr>Garet</vt:lpstr>
      <vt:lpstr>Hitchcut</vt:lpstr>
      <vt:lpstr>Office Theme</vt:lpstr>
      <vt:lpstr>PowerPoint Presentation</vt:lpstr>
      <vt:lpstr>Index</vt:lpstr>
      <vt:lpstr>Problem Statement</vt:lpstr>
      <vt:lpstr>Objectives</vt:lpstr>
      <vt:lpstr>Approach</vt:lpstr>
      <vt:lpstr>Approach</vt:lpstr>
      <vt:lpstr>Product Functions</vt:lpstr>
      <vt:lpstr>Product Functions</vt:lpstr>
      <vt:lpstr>Product Functions</vt:lpstr>
      <vt:lpstr>System Requirements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Arnav Gupta</dc:creator>
  <cp:lastModifiedBy>Arnav Gupta</cp:lastModifiedBy>
  <cp:revision>1</cp:revision>
  <dcterms:created xsi:type="dcterms:W3CDTF">2023-02-24T19:40:07Z</dcterms:created>
  <dcterms:modified xsi:type="dcterms:W3CDTF">2023-03-23T21:42:16Z</dcterms:modified>
</cp:coreProperties>
</file>