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27"/>
  </p:notesMasterIdLst>
  <p:sldIdLst>
    <p:sldId id="295" r:id="rId5"/>
    <p:sldId id="320" r:id="rId6"/>
    <p:sldId id="296" r:id="rId7"/>
    <p:sldId id="304" r:id="rId8"/>
    <p:sldId id="297" r:id="rId9"/>
    <p:sldId id="305" r:id="rId10"/>
    <p:sldId id="298" r:id="rId11"/>
    <p:sldId id="306" r:id="rId12"/>
    <p:sldId id="307" r:id="rId13"/>
    <p:sldId id="303" r:id="rId14"/>
    <p:sldId id="308" r:id="rId15"/>
    <p:sldId id="309" r:id="rId16"/>
    <p:sldId id="310" r:id="rId17"/>
    <p:sldId id="311" r:id="rId18"/>
    <p:sldId id="312" r:id="rId19"/>
    <p:sldId id="319" r:id="rId20"/>
    <p:sldId id="313" r:id="rId21"/>
    <p:sldId id="314" r:id="rId22"/>
    <p:sldId id="315" r:id="rId23"/>
    <p:sldId id="316" r:id="rId24"/>
    <p:sldId id="317" r:id="rId25"/>
    <p:sldId id="31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99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1301" y="62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486324-324D-4299-ADAA-36F3083B98A1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C5AE0-7DBE-4847-BA60-7F41B62DFA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499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7C5AE0-7DBE-4847-BA60-7F41B62DFAB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955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3F098-F87F-984F-E39C-DF2D32B65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B8584A-7053-EB8C-D0FC-B2437C7FB7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6DF4F6-7586-1B03-F12D-17B6035939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26F5F-73E2-2880-FC22-78C5D9554B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7C5AE0-7DBE-4847-BA60-7F41B62DFABC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856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7C5AE0-7DBE-4847-BA60-7F41B62DFABC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380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C0817-A112-4847-8014-A94B7D2A4EA3}" type="datetime1">
              <a:rPr lang="en-US" smtClean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115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737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230118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47486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914710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0247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574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480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570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398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078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81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873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75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545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613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371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137" y="1440471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PRIME SYNTHETICS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5444105-9ACE-9481-2249-DCC39BD4755A}"/>
              </a:ext>
            </a:extLst>
          </p:cNvPr>
          <p:cNvSpPr txBox="1">
            <a:spLocks/>
          </p:cNvSpPr>
          <p:nvPr/>
        </p:nvSpPr>
        <p:spPr>
          <a:xfrm>
            <a:off x="4883285" y="2889115"/>
            <a:ext cx="6585626" cy="2295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z="2400" dirty="0">
                <a:latin typeface="Time new roman"/>
              </a:rPr>
              <a:t>Developed By:-  1) Aditya Khatri – 241029</a:t>
            </a:r>
          </a:p>
          <a:p>
            <a:r>
              <a:rPr lang="en-US" sz="2400" dirty="0">
                <a:latin typeface="Time new roman"/>
              </a:rPr>
              <a:t>                              2) Rajal Sarvaliya – 241093</a:t>
            </a:r>
          </a:p>
          <a:p>
            <a:r>
              <a:rPr lang="en-US" sz="2400" dirty="0">
                <a:latin typeface="Time new roman"/>
              </a:rPr>
              <a:t>                              3) Palak Chakrani - 241008</a:t>
            </a:r>
          </a:p>
          <a:p>
            <a:r>
              <a:rPr lang="en-US" sz="2400" dirty="0">
                <a:latin typeface="Time new roman"/>
              </a:rPr>
              <a:t>                              </a:t>
            </a:r>
            <a:endParaRPr lang="en-IN" sz="2400" dirty="0">
              <a:latin typeface="Time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49548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21E6D4-2FCA-86CC-E988-96A378DC9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A02F4-5F31-DA45-5370-89C7EC0A5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651" y="389106"/>
            <a:ext cx="11449455" cy="6089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2442DB-124D-70F5-661D-781D871415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1" y="389106"/>
            <a:ext cx="8646160" cy="5981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2256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94D9485-3CED-83B5-F9A8-F7923D0667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274638"/>
            <a:ext cx="8981440" cy="5922962"/>
          </a:xfrm>
        </p:spPr>
      </p:pic>
    </p:spTree>
    <p:extLst>
      <p:ext uri="{BB962C8B-B14F-4D97-AF65-F5344CB8AC3E}">
        <p14:creationId xmlns:p14="http://schemas.microsoft.com/office/powerpoint/2010/main" val="421580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B42B1-D4B4-DE28-6FCB-20378D42E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712" y="477520"/>
            <a:ext cx="10688320" cy="5862320"/>
          </a:xfrm>
        </p:spPr>
        <p:txBody>
          <a:bodyPr>
            <a:normAutofit/>
          </a:bodyPr>
          <a:lstStyle/>
          <a:p>
            <a:r>
              <a:rPr lang="en-US" sz="1600" dirty="0"/>
              <a:t>Class Diagram</a:t>
            </a:r>
          </a:p>
          <a:p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EFED0C-A791-3D62-F9BF-699464401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80" y="812800"/>
            <a:ext cx="8981440" cy="556768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1DCFADD-3D78-CA0B-D457-EA09FE2E7BE9}"/>
              </a:ext>
            </a:extLst>
          </p:cNvPr>
          <p:cNvCxnSpPr/>
          <p:nvPr/>
        </p:nvCxnSpPr>
        <p:spPr>
          <a:xfrm>
            <a:off x="3706761" y="3429000"/>
            <a:ext cx="8160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C421BE0-5604-1292-44C9-4B5EECC9C4CD}"/>
              </a:ext>
            </a:extLst>
          </p:cNvPr>
          <p:cNvCxnSpPr/>
          <p:nvPr/>
        </p:nvCxnSpPr>
        <p:spPr>
          <a:xfrm>
            <a:off x="4522839" y="3429000"/>
            <a:ext cx="0" cy="661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DC8759-BFCB-B2D7-1F3E-27CCA035B42A}"/>
              </a:ext>
            </a:extLst>
          </p:cNvPr>
          <p:cNvCxnSpPr/>
          <p:nvPr/>
        </p:nvCxnSpPr>
        <p:spPr>
          <a:xfrm>
            <a:off x="4522839" y="4090219"/>
            <a:ext cx="21532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586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24D6-82D4-2DDB-D751-335853BC6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" y="447675"/>
            <a:ext cx="10627360" cy="761365"/>
          </a:xfrm>
        </p:spPr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b="1" dirty="0"/>
              <a:t>Activity Diagram(Admin)</a:t>
            </a:r>
            <a:br>
              <a:rPr lang="en-US" sz="1800" dirty="0"/>
            </a:br>
            <a:endParaRPr lang="en-IN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0AE24E-C07B-2667-20F4-EE6ECA4F41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840" y="1127125"/>
            <a:ext cx="8950960" cy="5283200"/>
          </a:xfrm>
        </p:spPr>
      </p:pic>
    </p:spTree>
    <p:extLst>
      <p:ext uri="{BB962C8B-B14F-4D97-AF65-F5344CB8AC3E}">
        <p14:creationId xmlns:p14="http://schemas.microsoft.com/office/powerpoint/2010/main" val="58374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0AA34-CF8E-3CF8-9BEB-92A3D5F22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DC500-5D13-690C-1AD6-892968677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" y="447675"/>
            <a:ext cx="10627360" cy="761365"/>
          </a:xfrm>
        </p:spPr>
        <p:txBody>
          <a:bodyPr>
            <a:norm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b="1" dirty="0"/>
              <a:t>Activity Diagram(User)</a:t>
            </a:r>
            <a:br>
              <a:rPr lang="en-US" sz="1800" dirty="0"/>
            </a:br>
            <a:endParaRPr lang="en-IN" sz="1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92ABD6-251B-DBBE-BADE-4B0343A4CE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840" y="1057275"/>
            <a:ext cx="8564880" cy="5353050"/>
          </a:xfrm>
        </p:spPr>
      </p:pic>
    </p:spTree>
    <p:extLst>
      <p:ext uri="{BB962C8B-B14F-4D97-AF65-F5344CB8AC3E}">
        <p14:creationId xmlns:p14="http://schemas.microsoft.com/office/powerpoint/2010/main" val="74018873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0260-6B43-5B07-2589-6DD999AE5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216" y="427048"/>
            <a:ext cx="10688320" cy="650240"/>
          </a:xfrm>
        </p:spPr>
        <p:txBody>
          <a:bodyPr>
            <a:norm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Data Dictionary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EE437-F207-0C28-6CC3-B99E8216C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087120"/>
            <a:ext cx="11247120" cy="5334000"/>
          </a:xfrm>
        </p:spPr>
        <p:txBody>
          <a:bodyPr>
            <a:normAutofit/>
          </a:bodyPr>
          <a:lstStyle/>
          <a:p>
            <a:r>
              <a:rPr lang="en-US" sz="2000" b="1" u="sng" dirty="0"/>
              <a:t>User Table</a:t>
            </a:r>
          </a:p>
          <a:p>
            <a:endParaRPr lang="en-IN" sz="2000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AB1CD9-55DA-B775-CE35-562BE8B13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1822894"/>
            <a:ext cx="8930640" cy="459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402642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6DD58B8-C206-9435-121F-250B73AA8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3734" y="1093019"/>
            <a:ext cx="8596312" cy="4188773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220B2CD-86CA-8036-F1D0-272C61EE3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83" y="432619"/>
            <a:ext cx="8596668" cy="132080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sz="1800" b="1" u="sng" dirty="0">
                <a:solidFill>
                  <a:schemeClr val="tx1"/>
                </a:solidFill>
              </a:rPr>
              <a:t>Login  Table</a:t>
            </a:r>
            <a:br>
              <a:rPr lang="en-US" b="1" u="sng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8422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7FEF-C60D-F909-CD1A-373567977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45440"/>
            <a:ext cx="10617200" cy="650240"/>
          </a:xfrm>
        </p:spPr>
        <p:txBody>
          <a:bodyPr>
            <a:norm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b="1" u="sng" dirty="0"/>
              <a:t>Admin Table</a:t>
            </a:r>
            <a:endParaRPr lang="en-IN" sz="2400" b="1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F93C62-FEF5-F2EA-B117-AA1F0A045F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000" y="1219200"/>
            <a:ext cx="8940800" cy="4592320"/>
          </a:xfrm>
        </p:spPr>
      </p:pic>
    </p:spTree>
    <p:extLst>
      <p:ext uri="{BB962C8B-B14F-4D97-AF65-F5344CB8AC3E}">
        <p14:creationId xmlns:p14="http://schemas.microsoft.com/office/powerpoint/2010/main" val="1146157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818F0C-19B4-1F2F-B301-1E2B0548E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2F9F1-49D8-255C-ACDA-32D301904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45440"/>
            <a:ext cx="10617200" cy="650240"/>
          </a:xfrm>
        </p:spPr>
        <p:txBody>
          <a:bodyPr>
            <a:norm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b="1" u="sng" dirty="0"/>
              <a:t>Product Table</a:t>
            </a:r>
            <a:endParaRPr lang="en-IN" sz="2400" b="1" u="sng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1B762A5-2D5E-6E2E-73A8-D2EC24C3E0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000" y="995680"/>
            <a:ext cx="8971280" cy="4947920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B144BD6-D84B-3F6A-E6EB-01F862956F96}"/>
              </a:ext>
            </a:extLst>
          </p:cNvPr>
          <p:cNvCxnSpPr/>
          <p:nvPr/>
        </p:nvCxnSpPr>
        <p:spPr>
          <a:xfrm>
            <a:off x="508000" y="5943600"/>
            <a:ext cx="89712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88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B1B1B2-FE43-FFC3-EAB9-74EC0EE9DC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C61F6-2345-E4C1-FF41-8FD5B1635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45440"/>
            <a:ext cx="10617200" cy="650240"/>
          </a:xfrm>
        </p:spPr>
        <p:txBody>
          <a:bodyPr>
            <a:norm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b="1" u="sng" dirty="0"/>
              <a:t>Category Table</a:t>
            </a:r>
            <a:endParaRPr lang="en-IN" sz="2400" b="1" u="sng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2164776-D9F4-9DF6-43FF-C95BFC0F78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000" y="1310641"/>
            <a:ext cx="9062720" cy="4257039"/>
          </a:xfrm>
        </p:spPr>
      </p:pic>
    </p:spTree>
    <p:extLst>
      <p:ext uri="{BB962C8B-B14F-4D97-AF65-F5344CB8AC3E}">
        <p14:creationId xmlns:p14="http://schemas.microsoft.com/office/powerpoint/2010/main" val="3776570226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F5AF7-F5C8-7A08-4279-5B196B25E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</a:pPr>
            <a:r>
              <a:rPr lang="en-IN" dirty="0"/>
              <a:t>PROJECT DEFINATION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52D84-BF45-6A03-5003-CE0E93FCA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58297"/>
            <a:ext cx="7955389" cy="3711117"/>
          </a:xfrm>
        </p:spPr>
        <p:txBody>
          <a:bodyPr>
            <a:normAutofit/>
          </a:bodyPr>
          <a:lstStyle/>
          <a:p>
            <a:r>
              <a:rPr lang="en-US" dirty="0"/>
              <a:t>This project is an E-Commerce shopping website made using the MERN stack ( React.js, Node.js, SQL). </a:t>
            </a:r>
          </a:p>
          <a:p>
            <a:r>
              <a:rPr lang="en-US" dirty="0"/>
              <a:t>to  log in, browse products, place orders, and make payments online. The admin can manage products, categories, and orders</a:t>
            </a:r>
          </a:p>
          <a:p>
            <a:r>
              <a:rPr lang="en-US" dirty="0">
                <a:latin typeface="Time new roman"/>
              </a:rPr>
              <a:t>We specialize in high-quality non-woven fabrics for medical, hygiene, garment, airline, and packaging applications.</a:t>
            </a:r>
            <a:br>
              <a:rPr lang="en-US" dirty="0">
                <a:latin typeface="Time new roman"/>
              </a:rPr>
            </a:br>
            <a:r>
              <a:rPr lang="en-US" dirty="0">
                <a:latin typeface="Time new roman"/>
              </a:rPr>
              <a:t>Our products include spun bond fabrics, specially treated materials, and disposable medical and sanitary items.</a:t>
            </a:r>
          </a:p>
          <a:p>
            <a:r>
              <a:rPr lang="en-US" dirty="0">
                <a:latin typeface="Time new roman"/>
              </a:rPr>
              <a:t>Designed for performance, safety, and sustainability across diverse </a:t>
            </a:r>
            <a:r>
              <a:rPr lang="en-US" dirty="0" err="1">
                <a:latin typeface="Time new roman"/>
              </a:rPr>
              <a:t>industries.</a:t>
            </a:r>
            <a:r>
              <a:rPr lang="en-US" dirty="0" err="1"/>
              <a:t>It</a:t>
            </a:r>
            <a:r>
              <a:rPr lang="en-US" dirty="0"/>
              <a:t> allows users.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9648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F51144-16F3-AEFB-5F0A-BB083258A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24B2-BA2C-53D2-2393-9A17A6DC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45440"/>
            <a:ext cx="10617200" cy="650240"/>
          </a:xfrm>
        </p:spPr>
        <p:txBody>
          <a:bodyPr>
            <a:norm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b="1" u="sng" dirty="0"/>
              <a:t>order Table</a:t>
            </a:r>
            <a:endParaRPr lang="en-IN" sz="2400" b="1" u="sng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DED523F-E432-FFEF-8058-67DF3E76EC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280" y="853440"/>
            <a:ext cx="9052560" cy="5029200"/>
          </a:xfr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FAEC283-3C7C-CE49-7A16-1B3D11AB1F19}"/>
              </a:ext>
            </a:extLst>
          </p:cNvPr>
          <p:cNvCxnSpPr>
            <a:cxnSpLocks/>
          </p:cNvCxnSpPr>
          <p:nvPr/>
        </p:nvCxnSpPr>
        <p:spPr>
          <a:xfrm>
            <a:off x="589280" y="5882640"/>
            <a:ext cx="905256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543135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98121-4284-45B5-8375-1577C2446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6520E-56B3-6F2F-449F-9CC78BA06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345440"/>
            <a:ext cx="10617200" cy="650240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cart Table</a:t>
            </a:r>
            <a:endParaRPr lang="en-IN" sz="2400" b="1" u="sng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A3719CF-6C98-A99D-8AF0-5479BFAEFE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000" y="995681"/>
            <a:ext cx="9184640" cy="4937760"/>
          </a:xfrm>
        </p:spPr>
      </p:pic>
    </p:spTree>
    <p:extLst>
      <p:ext uri="{BB962C8B-B14F-4D97-AF65-F5344CB8AC3E}">
        <p14:creationId xmlns:p14="http://schemas.microsoft.com/office/powerpoint/2010/main" val="3214727031"/>
      </p:ext>
    </p:extLst>
  </p:cSld>
  <p:clrMapOvr>
    <a:masterClrMapping/>
  </p:clrMapOvr>
  <p:transition spd="slow">
    <p:cover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65588F-DFF8-3AA3-3B1F-10182B9C5893}"/>
              </a:ext>
            </a:extLst>
          </p:cNvPr>
          <p:cNvSpPr txBox="1"/>
          <p:nvPr/>
        </p:nvSpPr>
        <p:spPr>
          <a:xfrm>
            <a:off x="560439" y="993057"/>
            <a:ext cx="713821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Thank You For Your Attention</a:t>
            </a:r>
          </a:p>
          <a:p>
            <a:r>
              <a:rPr lang="en-IN" sz="4400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680697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441BC-D8EB-717E-C38B-CFA1EFBAC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87" y="282670"/>
            <a:ext cx="9614170" cy="1040291"/>
          </a:xfrm>
        </p:spPr>
        <p:txBody>
          <a:bodyPr>
            <a:normAutofit/>
          </a:bodyPr>
          <a:lstStyle/>
          <a:p>
            <a:r>
              <a:rPr lang="en-US" sz="3200" dirty="0"/>
              <a:t>System Design &amp; Database Development 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F0231-05B0-2053-EFA5-979326F7D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651" y="1215957"/>
            <a:ext cx="11449455" cy="5262664"/>
          </a:xfrm>
        </p:spPr>
        <p:txBody>
          <a:bodyPr>
            <a:normAutofit/>
          </a:bodyPr>
          <a:lstStyle/>
          <a:p>
            <a:r>
              <a:rPr lang="en-US" sz="2000" dirty="0"/>
              <a:t>Registration Page</a:t>
            </a: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C6CE61-C3C0-5D42-FD80-13418E76B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52" y="1666240"/>
            <a:ext cx="9069316" cy="464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20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F6E9CD-F4CA-DE0B-C743-582187264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A5CC5-EC13-6555-4B0C-E8AD2B45A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87" y="282670"/>
            <a:ext cx="9614170" cy="1040291"/>
          </a:xfrm>
        </p:spPr>
        <p:txBody>
          <a:bodyPr>
            <a:normAutofit/>
          </a:bodyPr>
          <a:lstStyle/>
          <a:p>
            <a:r>
              <a:rPr lang="en-US" sz="3200" dirty="0"/>
              <a:t>System Design &amp; Database Development 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F0201-3BEA-A1CA-8EEF-4CC6B4E74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344" y="1094037"/>
            <a:ext cx="11449455" cy="5262664"/>
          </a:xfrm>
        </p:spPr>
        <p:txBody>
          <a:bodyPr>
            <a:normAutofit/>
          </a:bodyPr>
          <a:lstStyle/>
          <a:p>
            <a:r>
              <a:rPr lang="en-US" sz="2000" dirty="0"/>
              <a:t>Registration data</a:t>
            </a:r>
          </a:p>
          <a:p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397084-A41E-FA34-E4C9-7D2C76926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51" y="1686560"/>
            <a:ext cx="9485549" cy="47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06315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377F42-8196-99F0-5E39-D0C6ED28E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A0F69-4CD3-A5FF-4514-14584F249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651" y="389106"/>
            <a:ext cx="11449455" cy="6089515"/>
          </a:xfrm>
        </p:spPr>
        <p:txBody>
          <a:bodyPr>
            <a:normAutofit/>
          </a:bodyPr>
          <a:lstStyle/>
          <a:p>
            <a:r>
              <a:rPr lang="en-US" sz="2000" dirty="0"/>
              <a:t>Login Page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46B74A-B4D3-83FE-FCC6-919556DFE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40" y="873760"/>
            <a:ext cx="8870215" cy="544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84003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E00F7-85CE-B0A5-01CF-3D3214FE2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A650A-05F7-6B85-0AD1-6827AF080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87" y="282670"/>
            <a:ext cx="9614170" cy="1040291"/>
          </a:xfrm>
        </p:spPr>
        <p:txBody>
          <a:bodyPr>
            <a:normAutofit/>
          </a:bodyPr>
          <a:lstStyle/>
          <a:p>
            <a:r>
              <a:rPr lang="en-US" sz="3200" dirty="0"/>
              <a:t>System Design &amp; Database Development 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942B-347B-E848-7B09-377F52A71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651" y="1215957"/>
            <a:ext cx="11449455" cy="5262664"/>
          </a:xfrm>
        </p:spPr>
        <p:txBody>
          <a:bodyPr>
            <a:normAutofit/>
          </a:bodyPr>
          <a:lstStyle/>
          <a:p>
            <a:r>
              <a:rPr lang="en-US" sz="2000" dirty="0"/>
              <a:t>Login data</a:t>
            </a:r>
          </a:p>
          <a:p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7E4B6C-3583-CE7F-AB05-6E1F01B52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672942"/>
            <a:ext cx="8940800" cy="466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47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86D000-54B5-127F-732A-60430F1F9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16784-D488-5383-1E6F-E0E79BD93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651" y="389106"/>
            <a:ext cx="11449455" cy="6089515"/>
          </a:xfrm>
        </p:spPr>
        <p:txBody>
          <a:bodyPr>
            <a:normAutofit/>
          </a:bodyPr>
          <a:lstStyle/>
          <a:p>
            <a:r>
              <a:rPr lang="en-US" sz="2000" dirty="0"/>
              <a:t>Home Page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7FE938-9457-AF36-AE09-68DBEA2BF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51" y="885974"/>
            <a:ext cx="9029214" cy="529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80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BFFD9-3611-EC0A-2275-FDD2109D7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506" y="642594"/>
            <a:ext cx="11222614" cy="627406"/>
          </a:xfrm>
        </p:spPr>
        <p:txBody>
          <a:bodyPr>
            <a:norm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/>
              <a:t>Product 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28D685-C3FB-6CAF-70BB-415842A88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506" y="1270000"/>
            <a:ext cx="9017894" cy="4945406"/>
          </a:xfrm>
        </p:spPr>
      </p:pic>
    </p:spTree>
    <p:extLst>
      <p:ext uri="{BB962C8B-B14F-4D97-AF65-F5344CB8AC3E}">
        <p14:creationId xmlns:p14="http://schemas.microsoft.com/office/powerpoint/2010/main" val="842474508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16B8C2-9090-7741-F190-D9FBD2773B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120" y="686117"/>
            <a:ext cx="8808720" cy="5485765"/>
          </a:xfrm>
        </p:spPr>
      </p:pic>
    </p:spTree>
    <p:extLst>
      <p:ext uri="{BB962C8B-B14F-4D97-AF65-F5344CB8AC3E}">
        <p14:creationId xmlns:p14="http://schemas.microsoft.com/office/powerpoint/2010/main" val="170399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6DBD101-FC0A-4B21-82B0-57CAA7AEEC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75FBC4-9D33-46BE-911D-419763BA9AF9}">
  <ds:schemaRefs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purl.org/dc/terms/"/>
    <ds:schemaRef ds:uri="16c05727-aa75-4e4a-9b5f-8a80a1165891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94F055B-D391-44D3-A87A-BCD07BD5A3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4483</TotalTime>
  <Words>199</Words>
  <Application>Microsoft Office PowerPoint</Application>
  <PresentationFormat>Widescreen</PresentationFormat>
  <Paragraphs>37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Courier New</vt:lpstr>
      <vt:lpstr>Time new roman</vt:lpstr>
      <vt:lpstr>Trebuchet MS</vt:lpstr>
      <vt:lpstr>Wingdings 3</vt:lpstr>
      <vt:lpstr>Facet</vt:lpstr>
      <vt:lpstr>PRIME SYNTHETICS</vt:lpstr>
      <vt:lpstr>PROJECT DEFINATION  </vt:lpstr>
      <vt:lpstr>System Design &amp; Database Development </vt:lpstr>
      <vt:lpstr>System Design &amp; Database Development </vt:lpstr>
      <vt:lpstr>PowerPoint Presentation</vt:lpstr>
      <vt:lpstr>System Design &amp; Database Development </vt:lpstr>
      <vt:lpstr>PowerPoint Presentation</vt:lpstr>
      <vt:lpstr>Product Page</vt:lpstr>
      <vt:lpstr>PowerPoint Presentation</vt:lpstr>
      <vt:lpstr>PowerPoint Presentation</vt:lpstr>
      <vt:lpstr>PowerPoint Presentation</vt:lpstr>
      <vt:lpstr>PowerPoint Presentation</vt:lpstr>
      <vt:lpstr>Activity Diagram(Admin) </vt:lpstr>
      <vt:lpstr>Activity Diagram(User) </vt:lpstr>
      <vt:lpstr>Data Dictionary</vt:lpstr>
      <vt:lpstr>Login  Table </vt:lpstr>
      <vt:lpstr>Admin Table</vt:lpstr>
      <vt:lpstr>Product Table</vt:lpstr>
      <vt:lpstr>Category Table</vt:lpstr>
      <vt:lpstr>order Table</vt:lpstr>
      <vt:lpstr>cart Table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rajal sarvaliya</dc:creator>
  <cp:lastModifiedBy>Khatri Adi</cp:lastModifiedBy>
  <cp:revision>11</cp:revision>
  <dcterms:created xsi:type="dcterms:W3CDTF">2025-09-06T06:49:45Z</dcterms:created>
  <dcterms:modified xsi:type="dcterms:W3CDTF">2025-09-11T03:16:50Z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