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7"/>
  </p:notesMasterIdLst>
  <p:sldIdLst>
    <p:sldId id="295" r:id="rId5"/>
    <p:sldId id="320" r:id="rId6"/>
    <p:sldId id="296" r:id="rId7"/>
    <p:sldId id="304" r:id="rId8"/>
    <p:sldId id="297" r:id="rId9"/>
    <p:sldId id="305" r:id="rId10"/>
    <p:sldId id="298" r:id="rId11"/>
    <p:sldId id="306" r:id="rId12"/>
    <p:sldId id="307" r:id="rId13"/>
    <p:sldId id="303" r:id="rId14"/>
    <p:sldId id="308" r:id="rId15"/>
    <p:sldId id="309" r:id="rId16"/>
    <p:sldId id="310" r:id="rId17"/>
    <p:sldId id="311" r:id="rId18"/>
    <p:sldId id="312" r:id="rId19"/>
    <p:sldId id="319" r:id="rId20"/>
    <p:sldId id="313" r:id="rId21"/>
    <p:sldId id="314" r:id="rId22"/>
    <p:sldId id="315" r:id="rId23"/>
    <p:sldId id="316" r:id="rId24"/>
    <p:sldId id="317" r:id="rId25"/>
    <p:sldId id="31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301" y="6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86324-324D-4299-ADAA-36F3083B98A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C5AE0-7DBE-4847-BA60-7F41B62DF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49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C5AE0-7DBE-4847-BA60-7F41B62DFAB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95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3F098-F87F-984F-E39C-DF2D32B6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B8584A-7053-EB8C-D0FC-B2437C7FB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6DF4F6-7586-1B03-F12D-17B603593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6F5F-73E2-2880-FC22-78C5D9554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C5AE0-7DBE-4847-BA60-7F41B62DFAB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56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C5AE0-7DBE-4847-BA60-7F41B62DFAB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8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1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37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3011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748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1471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024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7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7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7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7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5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7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37" y="144047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PRIME SYNTHETICS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444105-9ACE-9481-2249-DCC39BD4755A}"/>
              </a:ext>
            </a:extLst>
          </p:cNvPr>
          <p:cNvSpPr txBox="1">
            <a:spLocks/>
          </p:cNvSpPr>
          <p:nvPr/>
        </p:nvSpPr>
        <p:spPr>
          <a:xfrm>
            <a:off x="4883285" y="2889115"/>
            <a:ext cx="6585626" cy="2295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dirty="0">
                <a:latin typeface="Time new roman"/>
              </a:rPr>
              <a:t>Developed By:-  1) Aditya Khatri – 241029</a:t>
            </a:r>
          </a:p>
          <a:p>
            <a:r>
              <a:rPr lang="en-US" sz="2400" dirty="0">
                <a:latin typeface="Time new roman"/>
              </a:rPr>
              <a:t>                              2) Rajal Sarvaliya – 241093</a:t>
            </a:r>
          </a:p>
          <a:p>
            <a:r>
              <a:rPr lang="en-US" sz="2400" dirty="0">
                <a:latin typeface="Time new roman"/>
              </a:rPr>
              <a:t>                              3) Palak Chakrani - 241008</a:t>
            </a:r>
          </a:p>
          <a:p>
            <a:r>
              <a:rPr lang="en-US" sz="2400" dirty="0">
                <a:latin typeface="Time new roman"/>
              </a:rPr>
              <a:t>                              </a:t>
            </a:r>
            <a:endParaRPr lang="en-IN" sz="2400" dirty="0">
              <a:latin typeface="Time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1E6D4-2FCA-86CC-E988-96A378DC9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2F4-5F31-DA45-5370-89C7EC0A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" y="389106"/>
            <a:ext cx="11449455" cy="6089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442DB-124D-70F5-661D-781D87141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1" y="389106"/>
            <a:ext cx="8646160" cy="59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5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4D9485-3CED-83B5-F9A8-F7923D066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74638"/>
            <a:ext cx="8981440" cy="5922962"/>
          </a:xfrm>
        </p:spPr>
      </p:pic>
    </p:spTree>
    <p:extLst>
      <p:ext uri="{BB962C8B-B14F-4D97-AF65-F5344CB8AC3E}">
        <p14:creationId xmlns:p14="http://schemas.microsoft.com/office/powerpoint/2010/main" val="42158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42B1-D4B4-DE28-6FCB-20378D42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12" y="477520"/>
            <a:ext cx="10688320" cy="5862320"/>
          </a:xfrm>
        </p:spPr>
        <p:txBody>
          <a:bodyPr>
            <a:normAutofit/>
          </a:bodyPr>
          <a:lstStyle/>
          <a:p>
            <a:r>
              <a:rPr lang="en-US" sz="1600" dirty="0"/>
              <a:t>Class Diagram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FED0C-A791-3D62-F9BF-69946440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812800"/>
            <a:ext cx="8981440" cy="556768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DCFADD-3D78-CA0B-D457-EA09FE2E7BE9}"/>
              </a:ext>
            </a:extLst>
          </p:cNvPr>
          <p:cNvCxnSpPr/>
          <p:nvPr/>
        </p:nvCxnSpPr>
        <p:spPr>
          <a:xfrm>
            <a:off x="3706761" y="3429000"/>
            <a:ext cx="816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421BE0-5604-1292-44C9-4B5EECC9C4CD}"/>
              </a:ext>
            </a:extLst>
          </p:cNvPr>
          <p:cNvCxnSpPr/>
          <p:nvPr/>
        </p:nvCxnSpPr>
        <p:spPr>
          <a:xfrm>
            <a:off x="4522839" y="3429000"/>
            <a:ext cx="0" cy="66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DC8759-BFCB-B2D7-1F3E-27CCA035B42A}"/>
              </a:ext>
            </a:extLst>
          </p:cNvPr>
          <p:cNvCxnSpPr/>
          <p:nvPr/>
        </p:nvCxnSpPr>
        <p:spPr>
          <a:xfrm>
            <a:off x="4522839" y="4090219"/>
            <a:ext cx="2153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586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24D6-82D4-2DDB-D751-335853BC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447675"/>
            <a:ext cx="10627360" cy="761365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/>
              <a:t>Activity Diagram(Admin)</a:t>
            </a:r>
            <a:br>
              <a:rPr lang="en-US" sz="1800" dirty="0"/>
            </a:b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AE24E-C07B-2667-20F4-EE6ECA4F4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0" y="1127125"/>
            <a:ext cx="8950960" cy="5283200"/>
          </a:xfrm>
        </p:spPr>
      </p:pic>
    </p:spTree>
    <p:extLst>
      <p:ext uri="{BB962C8B-B14F-4D97-AF65-F5344CB8AC3E}">
        <p14:creationId xmlns:p14="http://schemas.microsoft.com/office/powerpoint/2010/main" val="5837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0AA34-CF8E-3CF8-9BEB-92A3D5F22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C500-5D13-690C-1AD6-8929686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447675"/>
            <a:ext cx="10627360" cy="761365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/>
              <a:t>Activity Diagram(User)</a:t>
            </a:r>
            <a:br>
              <a:rPr lang="en-US" sz="1800" dirty="0"/>
            </a:br>
            <a:endParaRPr lang="en-IN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92ABD6-251B-DBBE-BADE-4B0343A4C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0" y="1057275"/>
            <a:ext cx="8564880" cy="5353050"/>
          </a:xfrm>
        </p:spPr>
      </p:pic>
    </p:spTree>
    <p:extLst>
      <p:ext uri="{BB962C8B-B14F-4D97-AF65-F5344CB8AC3E}">
        <p14:creationId xmlns:p14="http://schemas.microsoft.com/office/powerpoint/2010/main" val="74018873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0260-6B43-5B07-2589-6DD999AE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16" y="427048"/>
            <a:ext cx="10688320" cy="65024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Data Dictionary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E437-F207-0C28-6CC3-B99E8216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087120"/>
            <a:ext cx="11247120" cy="5334000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User Table</a:t>
            </a:r>
          </a:p>
          <a:p>
            <a:endParaRPr lang="en-IN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B1CD9-55DA-B775-CE35-562BE8B1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822894"/>
            <a:ext cx="8930640" cy="45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0264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DD58B8-C206-9435-121F-250B73AA8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734" y="1093019"/>
            <a:ext cx="8596312" cy="418877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220B2CD-86CA-8036-F1D0-272C61EE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3" y="432619"/>
            <a:ext cx="8596668" cy="13208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1800" b="1" u="sng" dirty="0">
                <a:solidFill>
                  <a:schemeClr val="tx1"/>
                </a:solidFill>
              </a:rPr>
              <a:t>Login  Table</a:t>
            </a:r>
            <a:br>
              <a:rPr lang="en-US" b="1" u="sng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42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7FEF-C60D-F909-CD1A-37356797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45440"/>
            <a:ext cx="10617200" cy="65024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u="sng" dirty="0"/>
              <a:t>Admin Table</a:t>
            </a:r>
            <a:endParaRPr lang="en-IN" sz="24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93C62-FEF5-F2EA-B117-AA1F0A045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219200"/>
            <a:ext cx="8940800" cy="4592320"/>
          </a:xfrm>
        </p:spPr>
      </p:pic>
    </p:spTree>
    <p:extLst>
      <p:ext uri="{BB962C8B-B14F-4D97-AF65-F5344CB8AC3E}">
        <p14:creationId xmlns:p14="http://schemas.microsoft.com/office/powerpoint/2010/main" val="114615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18F0C-19B4-1F2F-B301-1E2B0548E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F9F1-49D8-255C-ACDA-32D30190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45440"/>
            <a:ext cx="10617200" cy="65024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u="sng" dirty="0"/>
              <a:t>Product Table</a:t>
            </a:r>
            <a:endParaRPr lang="en-IN" sz="2400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B762A5-2D5E-6E2E-73A8-D2EC24C3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995680"/>
            <a:ext cx="8971280" cy="494792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144BD6-D84B-3F6A-E6EB-01F862956F96}"/>
              </a:ext>
            </a:extLst>
          </p:cNvPr>
          <p:cNvCxnSpPr/>
          <p:nvPr/>
        </p:nvCxnSpPr>
        <p:spPr>
          <a:xfrm>
            <a:off x="508000" y="5943600"/>
            <a:ext cx="8971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1B1B2-FE43-FFC3-EAB9-74EC0EE9D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61F6-2345-E4C1-FF41-8FD5B163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45440"/>
            <a:ext cx="10617200" cy="65024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u="sng" dirty="0"/>
              <a:t>Category Table</a:t>
            </a:r>
            <a:endParaRPr lang="en-IN" sz="2400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64776-D9F4-9DF6-43FF-C95BFC0F7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310641"/>
            <a:ext cx="9062720" cy="4257039"/>
          </a:xfrm>
        </p:spPr>
      </p:pic>
    </p:spTree>
    <p:extLst>
      <p:ext uri="{BB962C8B-B14F-4D97-AF65-F5344CB8AC3E}">
        <p14:creationId xmlns:p14="http://schemas.microsoft.com/office/powerpoint/2010/main" val="377657022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5AF7-F5C8-7A08-4279-5B196B2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IN" dirty="0"/>
              <a:t>PROJECT DEFINATION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2D84-BF45-6A03-5003-CE0E93FCA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8297"/>
            <a:ext cx="7955389" cy="3711117"/>
          </a:xfrm>
        </p:spPr>
        <p:txBody>
          <a:bodyPr>
            <a:normAutofit/>
          </a:bodyPr>
          <a:lstStyle/>
          <a:p>
            <a:r>
              <a:rPr lang="en-US" dirty="0"/>
              <a:t>This project is an E-Commerce shopping website made using the MERN stack ( React.js, Node.js, SQL). </a:t>
            </a:r>
          </a:p>
          <a:p>
            <a:r>
              <a:rPr lang="en-US" dirty="0"/>
              <a:t>to  log in, browse products, place orders, and make payments online. The admin can manage products, categories, and orders</a:t>
            </a:r>
          </a:p>
          <a:p>
            <a:r>
              <a:rPr lang="en-US" dirty="0">
                <a:latin typeface="Time new roman"/>
              </a:rPr>
              <a:t>We specialize in high-quality non-woven fabrics for medical, hygiene, garment, airline, and packaging applications.</a:t>
            </a:r>
            <a:br>
              <a:rPr lang="en-US" dirty="0">
                <a:latin typeface="Time new roman"/>
              </a:rPr>
            </a:br>
            <a:r>
              <a:rPr lang="en-US" dirty="0">
                <a:latin typeface="Time new roman"/>
              </a:rPr>
              <a:t>Our products include spun bond fabrics, specially treated materials, and disposable medical and sanitary items.</a:t>
            </a:r>
          </a:p>
          <a:p>
            <a:r>
              <a:rPr lang="en-US" dirty="0">
                <a:latin typeface="Time new roman"/>
              </a:rPr>
              <a:t>Designed for performance, safety, and sustainability across diverse </a:t>
            </a:r>
            <a:r>
              <a:rPr lang="en-US" dirty="0" err="1">
                <a:latin typeface="Time new roman"/>
              </a:rPr>
              <a:t>industries.</a:t>
            </a:r>
            <a:r>
              <a:rPr lang="en-US" dirty="0" err="1"/>
              <a:t>It</a:t>
            </a:r>
            <a:r>
              <a:rPr lang="en-US" dirty="0"/>
              <a:t> allows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64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51144-16F3-AEFB-5F0A-BB083258A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4B2-BA2C-53D2-2393-9A17A6DC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45440"/>
            <a:ext cx="10617200" cy="65024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u="sng" dirty="0"/>
              <a:t>order Table</a:t>
            </a:r>
            <a:endParaRPr lang="en-IN" sz="2400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ED523F-E432-FFEF-8058-67DF3E76E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80" y="853440"/>
            <a:ext cx="9052560" cy="502920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AEC283-3C7C-CE49-7A16-1B3D11AB1F19}"/>
              </a:ext>
            </a:extLst>
          </p:cNvPr>
          <p:cNvCxnSpPr>
            <a:cxnSpLocks/>
          </p:cNvCxnSpPr>
          <p:nvPr/>
        </p:nvCxnSpPr>
        <p:spPr>
          <a:xfrm>
            <a:off x="589280" y="5882640"/>
            <a:ext cx="9052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4313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8121-4284-45B5-8375-1577C244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520E-56B3-6F2F-449F-9CC78BA0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45440"/>
            <a:ext cx="10617200" cy="65024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cart Table</a:t>
            </a:r>
            <a:endParaRPr lang="en-IN" sz="2400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3719CF-6C98-A99D-8AF0-5479BFAEF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995681"/>
            <a:ext cx="9184640" cy="4937760"/>
          </a:xfrm>
        </p:spPr>
      </p:pic>
    </p:spTree>
    <p:extLst>
      <p:ext uri="{BB962C8B-B14F-4D97-AF65-F5344CB8AC3E}">
        <p14:creationId xmlns:p14="http://schemas.microsoft.com/office/powerpoint/2010/main" val="321472703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5588F-DFF8-3AA3-3B1F-10182B9C5893}"/>
              </a:ext>
            </a:extLst>
          </p:cNvPr>
          <p:cNvSpPr txBox="1"/>
          <p:nvPr/>
        </p:nvSpPr>
        <p:spPr>
          <a:xfrm>
            <a:off x="560439" y="993057"/>
            <a:ext cx="71382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Thank You For Your Attention</a:t>
            </a:r>
          </a:p>
          <a:p>
            <a:r>
              <a:rPr lang="en-IN" sz="4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6806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41BC-D8EB-717E-C38B-CFA1EFBA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87" y="282670"/>
            <a:ext cx="9614170" cy="1040291"/>
          </a:xfrm>
        </p:spPr>
        <p:txBody>
          <a:bodyPr>
            <a:normAutofit/>
          </a:bodyPr>
          <a:lstStyle/>
          <a:p>
            <a:r>
              <a:rPr lang="en-US" sz="3200" dirty="0"/>
              <a:t>System Design &amp; Database Development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0231-05B0-2053-EFA5-979326F7D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" y="1215957"/>
            <a:ext cx="11449455" cy="5262664"/>
          </a:xfrm>
        </p:spPr>
        <p:txBody>
          <a:bodyPr>
            <a:normAutofit/>
          </a:bodyPr>
          <a:lstStyle/>
          <a:p>
            <a:r>
              <a:rPr lang="en-US" sz="2000" dirty="0"/>
              <a:t>Registration Page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6CE61-C3C0-5D42-FD80-13418E76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2" y="1666240"/>
            <a:ext cx="9069316" cy="46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0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6E9CD-F4CA-DE0B-C743-582187264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5CC5-EC13-6555-4B0C-E8AD2B45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87" y="282670"/>
            <a:ext cx="9614170" cy="1040291"/>
          </a:xfrm>
        </p:spPr>
        <p:txBody>
          <a:bodyPr>
            <a:normAutofit/>
          </a:bodyPr>
          <a:lstStyle/>
          <a:p>
            <a:r>
              <a:rPr lang="en-US" sz="3200" dirty="0"/>
              <a:t>System Design &amp; Database Development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0201-3BEA-A1CA-8EEF-4CC6B4E7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44" y="1094037"/>
            <a:ext cx="11449455" cy="5262664"/>
          </a:xfrm>
        </p:spPr>
        <p:txBody>
          <a:bodyPr>
            <a:normAutofit/>
          </a:bodyPr>
          <a:lstStyle/>
          <a:p>
            <a:r>
              <a:rPr lang="en-US" sz="2000" dirty="0"/>
              <a:t>Registration data</a:t>
            </a:r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97084-A41E-FA34-E4C9-7D2C7692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1" y="1686560"/>
            <a:ext cx="9485549" cy="47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631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77F42-8196-99F0-5E39-D0C6ED28E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0F69-4CD3-A5FF-4514-14584F24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" y="389106"/>
            <a:ext cx="11449455" cy="6089515"/>
          </a:xfrm>
        </p:spPr>
        <p:txBody>
          <a:bodyPr>
            <a:normAutofit/>
          </a:bodyPr>
          <a:lstStyle/>
          <a:p>
            <a:r>
              <a:rPr lang="en-US" sz="2000" dirty="0"/>
              <a:t>Login Page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6B74A-B4D3-83FE-FCC6-919556DF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" y="873760"/>
            <a:ext cx="8870215" cy="54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003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00F7-85CE-B0A5-01CF-3D3214FE2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650A-05F7-6B85-0AD1-6827AF08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87" y="282670"/>
            <a:ext cx="9614170" cy="1040291"/>
          </a:xfrm>
        </p:spPr>
        <p:txBody>
          <a:bodyPr>
            <a:normAutofit/>
          </a:bodyPr>
          <a:lstStyle/>
          <a:p>
            <a:r>
              <a:rPr lang="en-US" sz="3200" dirty="0"/>
              <a:t>System Design &amp; Database Development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942B-347B-E848-7B09-377F52A7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" y="1215957"/>
            <a:ext cx="11449455" cy="5262664"/>
          </a:xfrm>
        </p:spPr>
        <p:txBody>
          <a:bodyPr>
            <a:normAutofit/>
          </a:bodyPr>
          <a:lstStyle/>
          <a:p>
            <a:r>
              <a:rPr lang="en-US" sz="2000" dirty="0"/>
              <a:t>Login data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E4B6C-3583-CE7F-AB05-6E1F01B5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72942"/>
            <a:ext cx="8940800" cy="46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6D000-54B5-127F-732A-60430F1F9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6784-D488-5383-1E6F-E0E79BD9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" y="389106"/>
            <a:ext cx="11449455" cy="6089515"/>
          </a:xfrm>
        </p:spPr>
        <p:txBody>
          <a:bodyPr>
            <a:normAutofit/>
          </a:bodyPr>
          <a:lstStyle/>
          <a:p>
            <a:r>
              <a:rPr lang="en-US" sz="2000" dirty="0"/>
              <a:t>Home Page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FE938-9457-AF36-AE09-68DBEA2B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1" y="885974"/>
            <a:ext cx="9029214" cy="52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FFD9-3611-EC0A-2275-FDD2109D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06" y="642594"/>
            <a:ext cx="11222614" cy="627406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Product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28D685-C3FB-6CAF-70BB-415842A88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506" y="1270000"/>
            <a:ext cx="9017894" cy="4945406"/>
          </a:xfrm>
        </p:spPr>
      </p:pic>
    </p:spTree>
    <p:extLst>
      <p:ext uri="{BB962C8B-B14F-4D97-AF65-F5344CB8AC3E}">
        <p14:creationId xmlns:p14="http://schemas.microsoft.com/office/powerpoint/2010/main" val="84247450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6B8C2-9090-7741-F190-D9FBD2773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" y="686117"/>
            <a:ext cx="8808720" cy="5485765"/>
          </a:xfrm>
        </p:spPr>
      </p:pic>
    </p:spTree>
    <p:extLst>
      <p:ext uri="{BB962C8B-B14F-4D97-AF65-F5344CB8AC3E}">
        <p14:creationId xmlns:p14="http://schemas.microsoft.com/office/powerpoint/2010/main" val="170399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4483</TotalTime>
  <Words>199</Words>
  <Application>Microsoft Office PowerPoint</Application>
  <PresentationFormat>Widescreen</PresentationFormat>
  <Paragraphs>37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Time new roman</vt:lpstr>
      <vt:lpstr>Trebuchet MS</vt:lpstr>
      <vt:lpstr>Wingdings 3</vt:lpstr>
      <vt:lpstr>Facet</vt:lpstr>
      <vt:lpstr>PRIME SYNTHETICS</vt:lpstr>
      <vt:lpstr>PROJECT DEFINATION  </vt:lpstr>
      <vt:lpstr>System Design &amp; Database Development </vt:lpstr>
      <vt:lpstr>System Design &amp; Database Development </vt:lpstr>
      <vt:lpstr>PowerPoint Presentation</vt:lpstr>
      <vt:lpstr>System Design &amp; Database Development </vt:lpstr>
      <vt:lpstr>PowerPoint Presentation</vt:lpstr>
      <vt:lpstr>Product Page</vt:lpstr>
      <vt:lpstr>PowerPoint Presentation</vt:lpstr>
      <vt:lpstr>PowerPoint Presentation</vt:lpstr>
      <vt:lpstr>PowerPoint Presentation</vt:lpstr>
      <vt:lpstr>PowerPoint Presentation</vt:lpstr>
      <vt:lpstr>Activity Diagram(Admin) </vt:lpstr>
      <vt:lpstr>Activity Diagram(User) </vt:lpstr>
      <vt:lpstr>Data Dictionary</vt:lpstr>
      <vt:lpstr>Login  Table </vt:lpstr>
      <vt:lpstr>Admin Table</vt:lpstr>
      <vt:lpstr>Product Table</vt:lpstr>
      <vt:lpstr>Category Table</vt:lpstr>
      <vt:lpstr>order Table</vt:lpstr>
      <vt:lpstr>cart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rajal sarvaliya</dc:creator>
  <cp:lastModifiedBy>Khatri Adi</cp:lastModifiedBy>
  <cp:revision>11</cp:revision>
  <dcterms:created xsi:type="dcterms:W3CDTF">2025-09-06T06:49:45Z</dcterms:created>
  <dcterms:modified xsi:type="dcterms:W3CDTF">2025-09-11T03:16:32Z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