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83" r:id="rId2"/>
    <p:sldId id="264" r:id="rId3"/>
    <p:sldId id="646" r:id="rId4"/>
    <p:sldId id="647" r:id="rId5"/>
    <p:sldId id="649" r:id="rId6"/>
    <p:sldId id="650" r:id="rId7"/>
    <p:sldId id="651" r:id="rId8"/>
    <p:sldId id="652" r:id="rId9"/>
    <p:sldId id="654" r:id="rId10"/>
    <p:sldId id="655" r:id="rId11"/>
    <p:sldId id="656" r:id="rId12"/>
    <p:sldId id="657" r:id="rId13"/>
    <p:sldId id="659" r:id="rId14"/>
    <p:sldId id="664" r:id="rId15"/>
    <p:sldId id="661" r:id="rId16"/>
    <p:sldId id="662" r:id="rId17"/>
    <p:sldId id="660" r:id="rId18"/>
    <p:sldId id="665" r:id="rId19"/>
    <p:sldId id="666" r:id="rId20"/>
    <p:sldId id="667" r:id="rId21"/>
    <p:sldId id="668" r:id="rId22"/>
    <p:sldId id="669" r:id="rId23"/>
    <p:sldId id="670" r:id="rId24"/>
    <p:sldId id="671" r:id="rId25"/>
    <p:sldId id="672" r:id="rId26"/>
    <p:sldId id="673" r:id="rId27"/>
    <p:sldId id="674" r:id="rId28"/>
    <p:sldId id="675" r:id="rId29"/>
    <p:sldId id="676" r:id="rId30"/>
    <p:sldId id="677" r:id="rId31"/>
    <p:sldId id="678" r:id="rId32"/>
    <p:sldId id="679" r:id="rId33"/>
    <p:sldId id="680" r:id="rId34"/>
    <p:sldId id="681" r:id="rId35"/>
    <p:sldId id="682" r:id="rId36"/>
    <p:sldId id="683" r:id="rId37"/>
    <p:sldId id="684" r:id="rId38"/>
    <p:sldId id="685" r:id="rId39"/>
    <p:sldId id="686" r:id="rId40"/>
    <p:sldId id="687" r:id="rId41"/>
    <p:sldId id="688" r:id="rId42"/>
    <p:sldId id="689" r:id="rId43"/>
    <p:sldId id="690" r:id="rId44"/>
    <p:sldId id="691" r:id="rId45"/>
    <p:sldId id="692" r:id="rId46"/>
    <p:sldId id="693" r:id="rId47"/>
    <p:sldId id="694" r:id="rId48"/>
    <p:sldId id="695" r:id="rId49"/>
    <p:sldId id="696" r:id="rId50"/>
    <p:sldId id="697" r:id="rId51"/>
    <p:sldId id="698" r:id="rId52"/>
    <p:sldId id="699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76" d="100"/>
          <a:sy n="176" d="100"/>
        </p:scale>
        <p:origin x="137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CB6D5-09E4-4610-88CA-DFB2CE3AAC5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EA0FF-337F-4458-917A-769BA419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9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EA0FF-337F-4458-917A-769BA419EB7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51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FA322-6F3F-4DC0-87DD-C2243BD40E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357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9005-ABF8-4206-A7D8-6B64D35F11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499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1E539-E3A0-4ACA-8410-6BBB64C731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4055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BEA70-0706-42DF-B69B-B92068D80B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480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2500B-4EAB-4352-950A-83638A46CB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437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AD067-94AF-4CC4-A3F4-94BC229338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754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F1812-1DE0-4021-BADA-FFAFA5A10F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308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3109A-EB99-4320-890D-5E88143228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415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6F314-25DC-4377-AD01-A920945A22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991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0ED3A-E24C-4B6A-90A2-C196FD3C67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329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225BB-6760-4477-80E2-E9464DB153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16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9013F-5B2C-4E9D-9745-5981D3CFC2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059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E37565C6-0CEA-42B8-A9C2-60D46C6627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521"/>
            <a:ext cx="7772400" cy="1470025"/>
          </a:xfrm>
        </p:spPr>
        <p:txBody>
          <a:bodyPr/>
          <a:lstStyle/>
          <a:p>
            <a:r>
              <a:rPr lang="en-US" dirty="0" smtClean="0"/>
              <a:t>24-783 Lecture 18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313" y="2939444"/>
            <a:ext cx="4055374" cy="269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in a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prevent back fire.</a:t>
            </a:r>
          </a:p>
          <a:p>
            <a:r>
              <a:rPr lang="en-US" dirty="0" smtClean="0"/>
              <a:t>Unlike a tree, there is a path to come back to a node that has already visited.</a:t>
            </a:r>
          </a:p>
          <a:p>
            <a:r>
              <a:rPr lang="en-US" dirty="0" smtClean="0"/>
              <a:t>Without keeping track of the already-visited nodes, it falls into an infinite loop in the worst case.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410200" y="4495800"/>
            <a:ext cx="6096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019800" y="4495800"/>
            <a:ext cx="3810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410200" y="5410200"/>
            <a:ext cx="9906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4953000" y="4572000"/>
            <a:ext cx="4572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953000" y="4495800"/>
            <a:ext cx="1066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953000" y="3657600"/>
            <a:ext cx="533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86400" y="3657600"/>
            <a:ext cx="5334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86400" y="3657600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019800" y="3657600"/>
            <a:ext cx="4572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77000" y="3657600"/>
            <a:ext cx="4572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6019800" y="4495800"/>
            <a:ext cx="9144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400800" y="4572000"/>
            <a:ext cx="533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477000" y="3581400"/>
            <a:ext cx="9906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934200" y="3581400"/>
            <a:ext cx="5334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67600" y="3581400"/>
            <a:ext cx="53340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6934200" y="4572000"/>
            <a:ext cx="1066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467600" y="4648200"/>
            <a:ext cx="5334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934200" y="4572000"/>
            <a:ext cx="5334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400800" y="5410200"/>
            <a:ext cx="1066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934200" y="5410200"/>
            <a:ext cx="533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00800" y="5486400"/>
            <a:ext cx="5334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10200" y="5410200"/>
            <a:ext cx="3810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791200" y="5486400"/>
            <a:ext cx="6096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791200" y="6324600"/>
            <a:ext cx="1143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76800" y="5410200"/>
            <a:ext cx="5334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876800" y="6096000"/>
            <a:ext cx="9144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934200" y="6324600"/>
            <a:ext cx="1066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467600" y="5410200"/>
            <a:ext cx="5334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24600" y="4800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28954" y="397617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91200" y="496466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819900" y="499352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822769" y="375884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41076" y="4659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862354" y="374827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53300" y="474531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781800" y="554994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15000" y="559315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4495800" y="4572000"/>
            <a:ext cx="464276" cy="773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495800" y="5342751"/>
            <a:ext cx="910046" cy="61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486400" y="2877602"/>
            <a:ext cx="609600" cy="774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091646" y="2877602"/>
            <a:ext cx="381000" cy="774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6472646" y="2851255"/>
            <a:ext cx="506185" cy="800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972300" y="2838082"/>
            <a:ext cx="490946" cy="738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009709" y="4648200"/>
            <a:ext cx="520337" cy="901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7471954" y="5404366"/>
            <a:ext cx="1058092" cy="145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943600" y="3200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866709" y="31434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359582" y="4050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46769" y="400925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800600" y="492898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181600" y="57266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257109" y="585329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342415" y="58119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933510" y="497341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6096000" y="2855079"/>
            <a:ext cx="871946" cy="22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495800" y="5347951"/>
            <a:ext cx="381000" cy="740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7996645" y="5549940"/>
            <a:ext cx="533401" cy="845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61"/>
          <p:cNvSpPr/>
          <p:nvPr/>
        </p:nvSpPr>
        <p:spPr>
          <a:xfrm>
            <a:off x="5529468" y="4118664"/>
            <a:ext cx="939698" cy="875043"/>
          </a:xfrm>
          <a:custGeom>
            <a:avLst/>
            <a:gdLst>
              <a:gd name="connsiteX0" fmla="*/ 939698 w 939698"/>
              <a:gd name="connsiteY0" fmla="*/ 598615 h 875043"/>
              <a:gd name="connsiteX1" fmla="*/ 862786 w 939698"/>
              <a:gd name="connsiteY1" fmla="*/ 179871 h 875043"/>
              <a:gd name="connsiteX2" fmla="*/ 520954 w 939698"/>
              <a:gd name="connsiteY2" fmla="*/ 409 h 875043"/>
              <a:gd name="connsiteX3" fmla="*/ 42390 w 939698"/>
              <a:gd name="connsiteY3" fmla="*/ 222600 h 875043"/>
              <a:gd name="connsiteX4" fmla="*/ 59482 w 939698"/>
              <a:gd name="connsiteY4" fmla="*/ 666981 h 875043"/>
              <a:gd name="connsiteX5" fmla="*/ 358584 w 939698"/>
              <a:gd name="connsiteY5" fmla="*/ 872080 h 875043"/>
              <a:gd name="connsiteX6" fmla="*/ 768782 w 939698"/>
              <a:gd name="connsiteY6" fmla="*/ 769530 h 87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9698" h="875043">
                <a:moveTo>
                  <a:pt x="939698" y="598615"/>
                </a:moveTo>
                <a:cubicBezTo>
                  <a:pt x="936137" y="439093"/>
                  <a:pt x="932577" y="279572"/>
                  <a:pt x="862786" y="179871"/>
                </a:cubicBezTo>
                <a:cubicBezTo>
                  <a:pt x="792995" y="80170"/>
                  <a:pt x="657687" y="-6713"/>
                  <a:pt x="520954" y="409"/>
                </a:cubicBezTo>
                <a:cubicBezTo>
                  <a:pt x="384221" y="7531"/>
                  <a:pt x="119302" y="111505"/>
                  <a:pt x="42390" y="222600"/>
                </a:cubicBezTo>
                <a:cubicBezTo>
                  <a:pt x="-34522" y="333695"/>
                  <a:pt x="6783" y="558734"/>
                  <a:pt x="59482" y="666981"/>
                </a:cubicBezTo>
                <a:cubicBezTo>
                  <a:pt x="112181" y="775228"/>
                  <a:pt x="240367" y="854989"/>
                  <a:pt x="358584" y="872080"/>
                </a:cubicBezTo>
                <a:cubicBezTo>
                  <a:pt x="476801" y="889171"/>
                  <a:pt x="622791" y="829350"/>
                  <a:pt x="768782" y="769530"/>
                </a:cubicBezTo>
              </a:path>
            </a:pathLst>
          </a:custGeom>
          <a:noFill/>
          <a:ln>
            <a:solidFill>
              <a:srgbClr val="FF33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37" idx="3"/>
          </p:cNvCxnSpPr>
          <p:nvPr/>
        </p:nvCxnSpPr>
        <p:spPr>
          <a:xfrm>
            <a:off x="5950676" y="4844534"/>
            <a:ext cx="140970" cy="270113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943600" y="4876800"/>
            <a:ext cx="148046" cy="237847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440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in a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hash table for preventing infinite recursion.</a:t>
            </a:r>
          </a:p>
          <a:p>
            <a:r>
              <a:rPr lang="en-US" dirty="0" smtClean="0"/>
              <a:t>Make a hash table that connects a node (in this case, a polygon) and the depth.</a:t>
            </a:r>
          </a:p>
          <a:p>
            <a:r>
              <a:rPr lang="en-US" dirty="0" smtClean="0"/>
              <a:t>When exploring a new node, check if the node is already in the hash table.</a:t>
            </a:r>
          </a:p>
          <a:p>
            <a:pPr lvl="1"/>
            <a:r>
              <a:rPr lang="en-US" dirty="0" smtClean="0"/>
              <a:t>If it is included, the node has already been visited and does not have to re-visit.</a:t>
            </a:r>
          </a:p>
          <a:p>
            <a:pPr lvl="1"/>
            <a:r>
              <a:rPr lang="en-US" dirty="0" smtClean="0"/>
              <a:t>If it is not, the node should be visited next.</a:t>
            </a:r>
          </a:p>
        </p:txBody>
      </p:sp>
    </p:spTree>
    <p:extLst>
      <p:ext uri="{BB962C8B-B14F-4D97-AF65-F5344CB8AC3E}">
        <p14:creationId xmlns:p14="http://schemas.microsoft.com/office/powerpoint/2010/main" val="128428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edge-connected vertices within certain radius from a picked vertex.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depth-first or breadth-first search.</a:t>
            </a:r>
          </a:p>
          <a:p>
            <a:r>
              <a:rPr lang="en-US" dirty="0" smtClean="0"/>
              <a:t>Needs same mechanism to stop back fire.</a:t>
            </a:r>
          </a:p>
          <a:p>
            <a:endParaRPr lang="en-US" dirty="0"/>
          </a:p>
          <a:p>
            <a:r>
              <a:rPr lang="en-US" dirty="0"/>
              <a:t>Example: Highlighting vertices within 2.0 radius of the clicked vertex.</a:t>
            </a:r>
          </a:p>
        </p:txBody>
      </p:sp>
    </p:spTree>
    <p:extLst>
      <p:ext uri="{BB962C8B-B14F-4D97-AF65-F5344CB8AC3E}">
        <p14:creationId xmlns:p14="http://schemas.microsoft.com/office/powerpoint/2010/main" val="1107147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Highlighting High Dihedral-Angle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Dihedral angle</a:t>
            </a:r>
          </a:p>
          <a:p>
            <a:r>
              <a:rPr lang="en-US" dirty="0" smtClean="0"/>
              <a:t>An angle between two neighboring polygons.</a:t>
            </a:r>
          </a:p>
          <a:p>
            <a:r>
              <a:rPr lang="en-US" dirty="0" smtClean="0"/>
              <a:t>Give a clue of feature edges.</a:t>
            </a:r>
          </a:p>
          <a:p>
            <a:r>
              <a:rPr lang="en-US" dirty="0" smtClean="0"/>
              <a:t>Identifying high dihedral-angle edges is important for feature identification.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11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Path Finding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find a path between two picked vertices with the greedy-search.</a:t>
            </a:r>
          </a:p>
          <a:p>
            <a:r>
              <a:rPr lang="en-US" dirty="0" smtClean="0"/>
              <a:t>You can use </a:t>
            </a:r>
            <a:r>
              <a:rPr lang="en-US" dirty="0" err="1" smtClean="0"/>
              <a:t>YsShellExt</a:t>
            </a:r>
            <a:r>
              <a:rPr lang="en-US" dirty="0" smtClean="0"/>
              <a:t>::</a:t>
            </a:r>
            <a:r>
              <a:rPr lang="en-US" dirty="0" err="1" smtClean="0"/>
              <a:t>GetConnectedVertex</a:t>
            </a:r>
            <a:r>
              <a:rPr lang="en-US" dirty="0" smtClean="0"/>
              <a:t> and step to the one that is closest to the goal.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497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YsShellExt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hope you know how you can write a polygonal mesh data structure by now.</a:t>
            </a:r>
          </a:p>
          <a:p>
            <a:r>
              <a:rPr lang="en-US" dirty="0" smtClean="0"/>
              <a:t>Let's use </a:t>
            </a:r>
            <a:r>
              <a:rPr lang="en-US" dirty="0" err="1" smtClean="0"/>
              <a:t>YsShellExt</a:t>
            </a:r>
            <a:r>
              <a:rPr lang="en-US" dirty="0" smtClean="0"/>
              <a:t> class from now on.</a:t>
            </a:r>
          </a:p>
          <a:p>
            <a:r>
              <a:rPr lang="en-US" dirty="0" err="1" smtClean="0"/>
              <a:t>YsShellExt</a:t>
            </a:r>
            <a:r>
              <a:rPr lang="en-US" dirty="0" smtClean="0"/>
              <a:t> class has all functions (except </a:t>
            </a:r>
            <a:r>
              <a:rPr lang="en-US" dirty="0" err="1" smtClean="0"/>
              <a:t>MergeVertex</a:t>
            </a:r>
            <a:r>
              <a:rPr lang="en-US" dirty="0" smtClean="0"/>
              <a:t>) that </a:t>
            </a:r>
            <a:r>
              <a:rPr lang="en-US" dirty="0" err="1" smtClean="0"/>
              <a:t>PolygonalMesh</a:t>
            </a:r>
            <a:r>
              <a:rPr lang="en-US" dirty="0" smtClean="0"/>
              <a:t> class has.</a:t>
            </a:r>
          </a:p>
          <a:p>
            <a:r>
              <a:rPr lang="en-US" dirty="0"/>
              <a:t>Plus constraint-edges, face-groups, and utility libraries.</a:t>
            </a:r>
          </a:p>
          <a:p>
            <a:r>
              <a:rPr lang="en-US" dirty="0" smtClean="0"/>
              <a:t>Same function name, same parameter.  You can pretty much replace </a:t>
            </a:r>
            <a:r>
              <a:rPr lang="en-US" dirty="0" err="1" smtClean="0"/>
              <a:t>PolygonalMesh</a:t>
            </a:r>
            <a:r>
              <a:rPr lang="en-US" dirty="0" smtClean="0"/>
              <a:t> class with </a:t>
            </a:r>
            <a:r>
              <a:rPr lang="en-US" dirty="0" err="1" smtClean="0"/>
              <a:t>YsShellExt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37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YsShellExt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geblkernel</a:t>
            </a:r>
            <a:r>
              <a:rPr lang="en-US" dirty="0" smtClean="0"/>
              <a:t> in </a:t>
            </a:r>
            <a:r>
              <a:rPr lang="en-US" dirty="0" err="1" smtClean="0"/>
              <a:t>target_link_libraries</a:t>
            </a:r>
            <a:r>
              <a:rPr lang="en-US" dirty="0" smtClean="0"/>
              <a:t> instead of </a:t>
            </a:r>
            <a:r>
              <a:rPr lang="en-US" dirty="0" err="1" smtClean="0"/>
              <a:t>polygonalmesh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Consolas" panose="020B0609020204030204" pitchFamily="49" charset="0"/>
              </a:rPr>
              <a:t>#include &lt;</a:t>
            </a:r>
            <a:r>
              <a:rPr lang="en-US" dirty="0" err="1" smtClean="0">
                <a:latin typeface="Consolas" panose="020B0609020204030204" pitchFamily="49" charset="0"/>
              </a:rPr>
              <a:t>ysshellext.h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instead of </a:t>
            </a:r>
            <a:r>
              <a:rPr lang="en-US" dirty="0" err="1" smtClean="0"/>
              <a:t>polygonalmesh.h</a:t>
            </a:r>
            <a:endParaRPr lang="en-US" dirty="0" smtClean="0"/>
          </a:p>
          <a:p>
            <a:r>
              <a:rPr lang="en-US" dirty="0" smtClean="0"/>
              <a:t>Replace </a:t>
            </a:r>
            <a:r>
              <a:rPr lang="en-US" dirty="0" err="1" smtClean="0"/>
              <a:t>PolygonalMesh</a:t>
            </a:r>
            <a:r>
              <a:rPr lang="en-US" dirty="0" smtClean="0"/>
              <a:t> with </a:t>
            </a:r>
            <a:r>
              <a:rPr lang="en-US" dirty="0" err="1" smtClean="0"/>
              <a:t>YsShellExt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38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a mesh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YsShellExt</a:t>
            </a:r>
            <a:r>
              <a:rPr lang="en-US" dirty="0" smtClean="0"/>
              <a:t> class is independent of OpenGL (only depends on C++11 standard)</a:t>
            </a:r>
          </a:p>
          <a:p>
            <a:r>
              <a:rPr lang="en-US" dirty="0" smtClean="0"/>
              <a:t>Can be used for building a command-line program.</a:t>
            </a:r>
          </a:p>
          <a:p>
            <a:r>
              <a:rPr lang="en-US" dirty="0" smtClean="0"/>
              <a:t>Example</a:t>
            </a:r>
            <a:r>
              <a:rPr lang="en-US" smtClean="0"/>
              <a:t>: Identifying a mesh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22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Re-writing the Picking (and other features) Program with </a:t>
            </a:r>
            <a:r>
              <a:rPr lang="en-US" dirty="0" err="1" smtClean="0"/>
              <a:t>YsShellExt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96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Color-map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4-color theorem: You only need four colors to paint all polygons so that no neighboring polygons have the same color.</a:t>
            </a:r>
          </a:p>
          <a:p>
            <a:r>
              <a:rPr lang="en-US" dirty="0" smtClean="0"/>
              <a:t>It is true for any genus-0 </a:t>
            </a:r>
            <a:r>
              <a:rPr lang="en-US" smtClean="0"/>
              <a:t>geometry.</a:t>
            </a:r>
            <a:endParaRPr lang="en-US" dirty="0" smtClean="0"/>
          </a:p>
          <a:p>
            <a:r>
              <a:rPr lang="en-US" dirty="0" smtClean="0"/>
              <a:t>Obvious for a triangular mesh.</a:t>
            </a:r>
          </a:p>
          <a:p>
            <a:r>
              <a:rPr lang="en-US" dirty="0" smtClean="0"/>
              <a:t>If you don’t care about the minimum number of triangles, it is not a big deal.</a:t>
            </a:r>
          </a:p>
          <a:p>
            <a:r>
              <a:rPr lang="en-US" dirty="0" smtClean="0"/>
              <a:t>You can easily implement it if you know neighboring polygons.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Polygonal Mesh Data Structure</a:t>
            </a:r>
          </a:p>
          <a:p>
            <a:r>
              <a:rPr lang="en-US" dirty="0" smtClean="0"/>
              <a:t>Finding Connected Vertices</a:t>
            </a:r>
          </a:p>
          <a:p>
            <a:r>
              <a:rPr lang="en-US" dirty="0" smtClean="0"/>
              <a:t>Finding Neighboring Polygons</a:t>
            </a:r>
          </a:p>
          <a:p>
            <a:endParaRPr lang="en-US" dirty="0"/>
          </a:p>
          <a:p>
            <a:r>
              <a:rPr lang="en-US" dirty="0" smtClean="0"/>
              <a:t>Introducing </a:t>
            </a:r>
            <a:r>
              <a:rPr lang="en-US" dirty="0" err="1" smtClean="0"/>
              <a:t>YsShellExt</a:t>
            </a:r>
            <a:r>
              <a:rPr lang="en-US" dirty="0" smtClean="0"/>
              <a:t> class</a:t>
            </a:r>
          </a:p>
          <a:p>
            <a:endParaRPr lang="en-US" dirty="0"/>
          </a:p>
          <a:p>
            <a:r>
              <a:rPr lang="en-US" dirty="0" smtClean="0"/>
              <a:t>Color-map problem</a:t>
            </a:r>
          </a:p>
          <a:p>
            <a:r>
              <a:rPr lang="en-US" dirty="0" smtClean="0"/>
              <a:t>Greedy-Search Path Finding</a:t>
            </a:r>
          </a:p>
          <a:p>
            <a:r>
              <a:rPr lang="en-US" dirty="0" smtClean="0"/>
              <a:t>Flood-Fill in a Polygonal </a:t>
            </a:r>
            <a:r>
              <a:rPr lang="en-US" dirty="0" smtClean="0"/>
              <a:t>Mesh</a:t>
            </a:r>
          </a:p>
          <a:p>
            <a:endParaRPr lang="en-US" dirty="0"/>
          </a:p>
          <a:p>
            <a:r>
              <a:rPr lang="en-US" dirty="0" smtClean="0"/>
              <a:t>Mesh Simplification with Quadric </a:t>
            </a:r>
            <a:r>
              <a:rPr lang="en-US" smtClean="0"/>
              <a:t>Error Metric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31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7967"/>
            <a:ext cx="4493538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::vector &lt;</a:t>
            </a:r>
            <a:r>
              <a:rPr lang="en-US" sz="1000" dirty="0" err="1">
                <a:latin typeface="Lucida Console" panose="020B0609040504020204" pitchFamily="49" charset="0"/>
              </a:rPr>
              <a:t>YsColor</a:t>
            </a:r>
            <a:r>
              <a:rPr lang="en-US" sz="1000" dirty="0">
                <a:latin typeface="Lucida Console" panose="020B0609040504020204" pitchFamily="49" charset="0"/>
              </a:rPr>
              <a:t>&gt; palette;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palette.push_back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YsBlue</a:t>
            </a:r>
            <a:r>
              <a:rPr lang="en-US" sz="1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palette.push_back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YsRed</a:t>
            </a:r>
            <a:r>
              <a:rPr lang="en-US" sz="1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palette.push_back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YsGreen</a:t>
            </a:r>
            <a:r>
              <a:rPr lang="en-US" sz="1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palette.push_back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YsYellow</a:t>
            </a:r>
            <a:r>
              <a:rPr lang="en-US" sz="1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palette.push_back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YsMagenta</a:t>
            </a:r>
            <a:r>
              <a:rPr lang="en-US" sz="1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palette.push_back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YsCyan</a:t>
            </a:r>
            <a:r>
              <a:rPr lang="en-US" sz="1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palette.push_back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YsDarkBlue</a:t>
            </a:r>
            <a:r>
              <a:rPr lang="en-US" sz="1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palette.push_back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YsDarkRed</a:t>
            </a:r>
            <a:r>
              <a:rPr lang="en-US" sz="1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palette.push_back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YsDarkGreen</a:t>
            </a:r>
            <a:r>
              <a:rPr lang="en-US" sz="1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palette.push_back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YsDarkYellow</a:t>
            </a:r>
            <a:r>
              <a:rPr lang="en-US" sz="1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palette.push_back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YsDarkMagenta</a:t>
            </a:r>
            <a:r>
              <a:rPr lang="en-US" sz="1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palette.push_back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YsDarkCyan</a:t>
            </a:r>
            <a:r>
              <a:rPr lang="en-US" sz="1000" dirty="0">
                <a:latin typeface="Lucida Console" panose="020B0609040504020204" pitchFamily="49" charset="0"/>
              </a:rPr>
              <a:t>());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for(auto </a:t>
            </a:r>
            <a:r>
              <a:rPr lang="en-US" sz="1000" dirty="0" err="1">
                <a:latin typeface="Lucida Console" panose="020B0609040504020204" pitchFamily="49" charset="0"/>
              </a:rPr>
              <a:t>plHd</a:t>
            </a:r>
            <a:r>
              <a:rPr lang="en-US" sz="1000" dirty="0">
                <a:latin typeface="Lucida Console" panose="020B0609040504020204" pitchFamily="49" charset="0"/>
              </a:rPr>
              <a:t> : </a:t>
            </a:r>
            <a:r>
              <a:rPr lang="en-US" sz="1000" dirty="0" err="1">
                <a:latin typeface="Lucida Console" panose="020B0609040504020204" pitchFamily="49" charset="0"/>
              </a:rPr>
              <a:t>shl.AllPolygon</a:t>
            </a:r>
            <a:r>
              <a:rPr lang="en-US" sz="1000" dirty="0">
                <a:latin typeface="Lucida Console" panose="020B0609040504020204" pitchFamily="49" charset="0"/>
              </a:rPr>
              <a:t>())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::vector &lt;bool&gt; used;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used.resize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palette.size</a:t>
            </a:r>
            <a:r>
              <a:rPr lang="en-US" sz="1000" dirty="0">
                <a:latin typeface="Lucida Console" panose="020B0609040504020204" pitchFamily="49" charset="0"/>
              </a:rPr>
              <a:t>());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auto </a:t>
            </a:r>
            <a:r>
              <a:rPr lang="en-US" sz="1000" dirty="0" err="1">
                <a:latin typeface="Lucida Console" panose="020B0609040504020204" pitchFamily="49" charset="0"/>
              </a:rPr>
              <a:t>nEdge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shl.GetPolygonNumVertex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plHd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for(</a:t>
            </a:r>
            <a:r>
              <a:rPr lang="en-US" sz="1000" dirty="0" err="1" smtClean="0">
                <a:latin typeface="Lucida Console" panose="020B0609040504020204" pitchFamily="49" charset="0"/>
              </a:rPr>
              <a:t>decltype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nEdge</a:t>
            </a:r>
            <a:r>
              <a:rPr lang="en-US" sz="1000" dirty="0">
                <a:latin typeface="Lucida Console" panose="020B0609040504020204" pitchFamily="49" charset="0"/>
              </a:rPr>
              <a:t>) 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=0; 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nEdge</a:t>
            </a:r>
            <a:r>
              <a:rPr lang="en-US" sz="1000" dirty="0">
                <a:latin typeface="Lucida Console" panose="020B0609040504020204" pitchFamily="49" charset="0"/>
              </a:rPr>
              <a:t>; ++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auto </a:t>
            </a:r>
            <a:r>
              <a:rPr lang="en-US" sz="1000" dirty="0" err="1">
                <a:latin typeface="Lucida Console" panose="020B0609040504020204" pitchFamily="49" charset="0"/>
              </a:rPr>
              <a:t>neiPlHd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shl.GetNeighborPolygon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plHd,i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if(</a:t>
            </a:r>
            <a:r>
              <a:rPr lang="en-US" sz="1000" dirty="0" err="1" smtClean="0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!=</a:t>
            </a:r>
            <a:r>
              <a:rPr lang="en-US" sz="1000" dirty="0" err="1">
                <a:latin typeface="Lucida Console" panose="020B0609040504020204" pitchFamily="49" charset="0"/>
              </a:rPr>
              <a:t>neiPlHd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auto </a:t>
            </a:r>
            <a:r>
              <a:rPr lang="en-US" sz="1000" dirty="0" err="1">
                <a:latin typeface="Lucida Console" panose="020B0609040504020204" pitchFamily="49" charset="0"/>
              </a:rPr>
              <a:t>neiCol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shl.GetColor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neiPlHd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for(</a:t>
            </a:r>
            <a:r>
              <a:rPr lang="en-US" sz="1000" dirty="0" err="1" smtClean="0">
                <a:latin typeface="Lucida Console" panose="020B0609040504020204" pitchFamily="49" charset="0"/>
              </a:rPr>
              <a:t>int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r>
              <a:rPr lang="en-US" sz="1000" dirty="0">
                <a:latin typeface="Lucida Console" panose="020B0609040504020204" pitchFamily="49" charset="0"/>
              </a:rPr>
              <a:t>j=0; j&lt;</a:t>
            </a:r>
            <a:r>
              <a:rPr lang="en-US" sz="1000" dirty="0" err="1">
                <a:latin typeface="Lucida Console" panose="020B0609040504020204" pitchFamily="49" charset="0"/>
              </a:rPr>
              <a:t>palette.size</a:t>
            </a:r>
            <a:r>
              <a:rPr lang="en-US" sz="1000" dirty="0">
                <a:latin typeface="Lucida Console" panose="020B0609040504020204" pitchFamily="49" charset="0"/>
              </a:rPr>
              <a:t>(); ++j)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    if(</a:t>
            </a:r>
            <a:r>
              <a:rPr lang="en-US" sz="1000" dirty="0" err="1" smtClean="0">
                <a:latin typeface="Lucida Console" panose="020B0609040504020204" pitchFamily="49" charset="0"/>
              </a:rPr>
              <a:t>neiCol</a:t>
            </a:r>
            <a:r>
              <a:rPr lang="en-US" sz="1000" dirty="0">
                <a:latin typeface="Lucida Console" panose="020B0609040504020204" pitchFamily="49" charset="0"/>
              </a:rPr>
              <a:t>==palette[j])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        used[j</a:t>
            </a:r>
            <a:r>
              <a:rPr lang="en-US" sz="1000" dirty="0">
                <a:latin typeface="Lucida Console" panose="020B0609040504020204" pitchFamily="49" charset="0"/>
              </a:rPr>
              <a:t>]=true;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        break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3174" y="152400"/>
            <a:ext cx="4724370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int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unusedIndex</a:t>
            </a:r>
            <a:r>
              <a:rPr lang="en-US" sz="1000" dirty="0">
                <a:latin typeface="Lucida Console" panose="020B0609040504020204" pitchFamily="49" charset="0"/>
              </a:rPr>
              <a:t>=-1;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for(</a:t>
            </a:r>
            <a:r>
              <a:rPr lang="en-US" sz="1000" dirty="0" err="1" smtClean="0">
                <a:latin typeface="Lucida Console" panose="020B0609040504020204" pitchFamily="49" charset="0"/>
              </a:rPr>
              <a:t>int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r>
              <a:rPr lang="en-US" sz="1000" dirty="0">
                <a:latin typeface="Lucida Console" panose="020B0609040504020204" pitchFamily="49" charset="0"/>
              </a:rPr>
              <a:t>k=0; k&lt;</a:t>
            </a:r>
            <a:r>
              <a:rPr lang="en-US" sz="1000" dirty="0" err="1">
                <a:latin typeface="Lucida Console" panose="020B0609040504020204" pitchFamily="49" charset="0"/>
              </a:rPr>
              <a:t>palette.size</a:t>
            </a:r>
            <a:r>
              <a:rPr lang="en-US" sz="1000" dirty="0">
                <a:latin typeface="Lucida Console" panose="020B0609040504020204" pitchFamily="49" charset="0"/>
              </a:rPr>
              <a:t>(); ++k)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if(true</a:t>
            </a:r>
            <a:r>
              <a:rPr lang="en-US" sz="1000" dirty="0">
                <a:latin typeface="Lucida Console" panose="020B0609040504020204" pitchFamily="49" charset="0"/>
              </a:rPr>
              <a:t>!=used[k])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unusedIndex</a:t>
            </a:r>
            <a:r>
              <a:rPr lang="en-US" sz="1000" dirty="0" smtClean="0">
                <a:latin typeface="Lucida Console" panose="020B0609040504020204" pitchFamily="49" charset="0"/>
              </a:rPr>
              <a:t>=k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break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if(0</a:t>
            </a:r>
            <a:r>
              <a:rPr lang="en-US" sz="1000" dirty="0">
                <a:latin typeface="Lucida Console" panose="020B0609040504020204" pitchFamily="49" charset="0"/>
              </a:rPr>
              <a:t>&lt;=</a:t>
            </a:r>
            <a:r>
              <a:rPr lang="en-US" sz="1000" dirty="0" err="1">
                <a:latin typeface="Lucida Console" panose="020B0609040504020204" pitchFamily="49" charset="0"/>
              </a:rPr>
              <a:t>unusedIndex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shl.SetPolygonColor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plHd,palette</a:t>
            </a:r>
            <a:r>
              <a:rPr lang="en-US" sz="1000" dirty="0" smtClean="0">
                <a:latin typeface="Lucida Console" panose="020B0609040504020204" pitchFamily="49" charset="0"/>
              </a:rPr>
              <a:t>[</a:t>
            </a:r>
            <a:r>
              <a:rPr lang="en-US" sz="1000" dirty="0" err="1" smtClean="0">
                <a:latin typeface="Lucida Console" panose="020B0609040504020204" pitchFamily="49" charset="0"/>
              </a:rPr>
              <a:t>unusedIndex</a:t>
            </a:r>
            <a:r>
              <a:rPr lang="en-US" sz="1000" dirty="0">
                <a:latin typeface="Lucida Console" panose="020B0609040504020204" pitchFamily="49" charset="0"/>
              </a:rPr>
              <a:t>]);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else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// </a:t>
            </a:r>
            <a:r>
              <a:rPr lang="en-US" sz="1000" dirty="0">
                <a:latin typeface="Lucida Console" panose="020B0609040504020204" pitchFamily="49" charset="0"/>
              </a:rPr>
              <a:t>You come up with a new color, 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// </a:t>
            </a:r>
            <a:r>
              <a:rPr lang="en-US" sz="1000" dirty="0">
                <a:latin typeface="Lucida Console" panose="020B0609040504020204" pitchFamily="49" charset="0"/>
              </a:rPr>
              <a:t>use it, and add to palette.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</a:t>
            </a:r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71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Greedy-Search Path Finding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from a vertex, find a neighboring vertex that shortens the distance to the goal the most.</a:t>
            </a:r>
          </a:p>
          <a:p>
            <a:r>
              <a:rPr lang="en-US" dirty="0" smtClean="0"/>
              <a:t>Repeat it until reaching the goal or no more next vertex is found.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32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8956"/>
            <a:ext cx="5801588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::vector &lt;</a:t>
            </a:r>
            <a:r>
              <a:rPr lang="en-US" sz="1000" dirty="0" err="1">
                <a:latin typeface="Lucida Console" panose="020B0609040504020204" pitchFamily="49" charset="0"/>
              </a:rPr>
              <a:t>YsShell</a:t>
            </a:r>
            <a:r>
              <a:rPr lang="en-US" sz="1000" dirty="0">
                <a:latin typeface="Lucida Console" panose="020B0609040504020204" pitchFamily="49" charset="0"/>
              </a:rPr>
              <a:t>::</a:t>
            </a:r>
            <a:r>
              <a:rPr lang="en-US" sz="1000" dirty="0" err="1">
                <a:latin typeface="Lucida Console" panose="020B0609040504020204" pitchFamily="49" charset="0"/>
              </a:rPr>
              <a:t>VertexHandle</a:t>
            </a:r>
            <a:r>
              <a:rPr lang="en-US" sz="1000" dirty="0">
                <a:latin typeface="Lucida Console" panose="020B0609040504020204" pitchFamily="49" charset="0"/>
              </a:rPr>
              <a:t>&gt; </a:t>
            </a:r>
            <a:r>
              <a:rPr lang="en-US" sz="1000" dirty="0" err="1" smtClean="0">
                <a:latin typeface="Lucida Console" panose="020B0609040504020204" pitchFamily="49" charset="0"/>
              </a:rPr>
              <a:t>FindPath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smtClean="0">
                <a:latin typeface="Lucida Console" panose="020B0609040504020204" pitchFamily="49" charset="0"/>
              </a:rPr>
              <a:t>   </a:t>
            </a:r>
            <a:r>
              <a:rPr lang="en-US" sz="1000" dirty="0" err="1" smtClean="0">
                <a:latin typeface="Lucida Console" panose="020B0609040504020204" pitchFamily="49" charset="0"/>
              </a:rPr>
              <a:t>const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r>
              <a:rPr lang="en-US" sz="1000" dirty="0" err="1" smtClean="0">
                <a:latin typeface="Lucida Console" panose="020B0609040504020204" pitchFamily="49" charset="0"/>
              </a:rPr>
              <a:t>YsShellExt</a:t>
            </a:r>
            <a:r>
              <a:rPr lang="en-US" sz="1000" dirty="0" smtClean="0">
                <a:latin typeface="Lucida Console" panose="020B0609040504020204" pitchFamily="49" charset="0"/>
              </a:rPr>
              <a:t> &amp;</a:t>
            </a:r>
            <a:r>
              <a:rPr lang="en-US" sz="1000" dirty="0" err="1" smtClean="0">
                <a:latin typeface="Lucida Console" panose="020B0609040504020204" pitchFamily="49" charset="0"/>
              </a:rPr>
              <a:t>shl</a:t>
            </a:r>
            <a:r>
              <a:rPr lang="en-US" sz="1000" dirty="0" smtClean="0">
                <a:latin typeface="Lucida Console" panose="020B0609040504020204" pitchFamily="49" charset="0"/>
              </a:rPr>
              <a:t>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smtClean="0">
                <a:latin typeface="Lucida Console" panose="020B0609040504020204" pitchFamily="49" charset="0"/>
              </a:rPr>
              <a:t>   </a:t>
            </a:r>
            <a:r>
              <a:rPr lang="en-US" sz="1000" dirty="0" err="1" smtClean="0">
                <a:latin typeface="Lucida Console" panose="020B0609040504020204" pitchFamily="49" charset="0"/>
              </a:rPr>
              <a:t>YsShell</a:t>
            </a:r>
            <a:r>
              <a:rPr lang="en-US" sz="1000" dirty="0">
                <a:latin typeface="Lucida Console" panose="020B0609040504020204" pitchFamily="49" charset="0"/>
              </a:rPr>
              <a:t>::</a:t>
            </a:r>
            <a:r>
              <a:rPr lang="en-US" sz="1000" dirty="0" err="1">
                <a:latin typeface="Lucida Console" panose="020B0609040504020204" pitchFamily="49" charset="0"/>
              </a:rPr>
              <a:t>VertexHandle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fromVtHd,YsShell</a:t>
            </a:r>
            <a:r>
              <a:rPr lang="en-US" sz="1000" dirty="0">
                <a:latin typeface="Lucida Console" panose="020B0609040504020204" pitchFamily="49" charset="0"/>
              </a:rPr>
              <a:t>::</a:t>
            </a:r>
            <a:r>
              <a:rPr lang="en-US" sz="1000" dirty="0" err="1">
                <a:latin typeface="Lucida Console" panose="020B0609040504020204" pitchFamily="49" charset="0"/>
              </a:rPr>
              <a:t>VertexHandle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toVtHd</a:t>
            </a:r>
            <a:r>
              <a:rPr lang="en-US" sz="1000" dirty="0">
                <a:latin typeface="Lucida Console" panose="020B0609040504020204" pitchFamily="49" charset="0"/>
              </a:rPr>
              <a:t>) 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double </a:t>
            </a:r>
            <a:r>
              <a:rPr lang="en-US" sz="1000" dirty="0" err="1">
                <a:latin typeface="Lucida Console" panose="020B0609040504020204" pitchFamily="49" charset="0"/>
              </a:rPr>
              <a:t>dist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shl.GetEdgeLength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fromVtHd,toVtHd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::vector &lt;</a:t>
            </a:r>
            <a:r>
              <a:rPr lang="en-US" sz="1000" dirty="0" err="1">
                <a:latin typeface="Lucida Console" panose="020B0609040504020204" pitchFamily="49" charset="0"/>
              </a:rPr>
              <a:t>YsShell</a:t>
            </a:r>
            <a:r>
              <a:rPr lang="en-US" sz="1000" dirty="0">
                <a:latin typeface="Lucida Console" panose="020B0609040504020204" pitchFamily="49" charset="0"/>
              </a:rPr>
              <a:t>::</a:t>
            </a:r>
            <a:r>
              <a:rPr lang="en-US" sz="1000" dirty="0" err="1">
                <a:latin typeface="Lucida Console" panose="020B0609040504020204" pitchFamily="49" charset="0"/>
              </a:rPr>
              <a:t>VertexHandle</a:t>
            </a:r>
            <a:r>
              <a:rPr lang="en-US" sz="1000" dirty="0">
                <a:latin typeface="Lucida Console" panose="020B0609040504020204" pitchFamily="49" charset="0"/>
              </a:rPr>
              <a:t>&gt; path;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path.push_back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fromVtHd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auto </a:t>
            </a:r>
            <a:r>
              <a:rPr lang="en-US" sz="1000" dirty="0" err="1">
                <a:latin typeface="Lucida Console" panose="020B0609040504020204" pitchFamily="49" charset="0"/>
              </a:rPr>
              <a:t>vtHd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fromVtHd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while(</a:t>
            </a:r>
            <a:r>
              <a:rPr lang="en-US" sz="1000" dirty="0" err="1" smtClean="0">
                <a:latin typeface="Lucida Console" panose="020B0609040504020204" pitchFamily="49" charset="0"/>
              </a:rPr>
              <a:t>vtHd</a:t>
            </a:r>
            <a:r>
              <a:rPr lang="en-US" sz="1000" dirty="0">
                <a:latin typeface="Lucida Console" panose="020B0609040504020204" pitchFamily="49" charset="0"/>
              </a:rPr>
              <a:t>!=</a:t>
            </a:r>
            <a:r>
              <a:rPr lang="en-US" sz="1000" dirty="0" err="1">
                <a:latin typeface="Lucida Console" panose="020B0609040504020204" pitchFamily="49" charset="0"/>
              </a:rPr>
              <a:t>toVtHd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double </a:t>
            </a:r>
            <a:r>
              <a:rPr lang="en-US" sz="1000" dirty="0" err="1">
                <a:latin typeface="Lucida Console" panose="020B0609040504020204" pitchFamily="49" charset="0"/>
              </a:rPr>
              <a:t>bestDist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dist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YsShell</a:t>
            </a:r>
            <a:r>
              <a:rPr lang="en-US" sz="1000" dirty="0">
                <a:latin typeface="Lucida Console" panose="020B0609040504020204" pitchFamily="49" charset="0"/>
              </a:rPr>
              <a:t>::</a:t>
            </a:r>
            <a:r>
              <a:rPr lang="en-US" sz="1000" dirty="0" err="1">
                <a:latin typeface="Lucida Console" panose="020B0609040504020204" pitchFamily="49" charset="0"/>
              </a:rPr>
              <a:t>VertexHandle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nextVtHd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for(auto </a:t>
            </a:r>
            <a:r>
              <a:rPr lang="en-US" sz="1000" dirty="0" err="1">
                <a:latin typeface="Lucida Console" panose="020B0609040504020204" pitchFamily="49" charset="0"/>
              </a:rPr>
              <a:t>vtHdCandidate</a:t>
            </a:r>
            <a:r>
              <a:rPr lang="en-US" sz="1000" dirty="0">
                <a:latin typeface="Lucida Console" panose="020B0609040504020204" pitchFamily="49" charset="0"/>
              </a:rPr>
              <a:t> : </a:t>
            </a:r>
            <a:r>
              <a:rPr lang="en-US" sz="1000" dirty="0" err="1">
                <a:latin typeface="Lucida Console" panose="020B0609040504020204" pitchFamily="49" charset="0"/>
              </a:rPr>
              <a:t>shl.GetConnectedVertex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vtHd</a:t>
            </a:r>
            <a:r>
              <a:rPr lang="en-US" sz="1000" dirty="0">
                <a:latin typeface="Lucida Console" panose="020B0609040504020204" pitchFamily="49" charset="0"/>
              </a:rPr>
              <a:t>))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double </a:t>
            </a:r>
            <a:r>
              <a:rPr lang="en-US" sz="1000" dirty="0" err="1">
                <a:latin typeface="Lucida Console" panose="020B0609040504020204" pitchFamily="49" charset="0"/>
              </a:rPr>
              <a:t>candidateDist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shl.GetEdgeLength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vtHdCandidate,toVtHd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if(</a:t>
            </a:r>
            <a:r>
              <a:rPr lang="en-US" sz="1000" dirty="0" err="1" smtClean="0">
                <a:latin typeface="Lucida Console" panose="020B0609040504020204" pitchFamily="49" charset="0"/>
              </a:rPr>
              <a:t>candidateDist</a:t>
            </a:r>
            <a:r>
              <a:rPr lang="en-US" sz="1000" dirty="0" smtClean="0">
                <a:latin typeface="Lucida Console" panose="020B0609040504020204" pitchFamily="49" charset="0"/>
              </a:rPr>
              <a:t>&lt;</a:t>
            </a:r>
            <a:r>
              <a:rPr lang="en-US" sz="1000" dirty="0" err="1" smtClean="0">
                <a:latin typeface="Lucida Console" panose="020B0609040504020204" pitchFamily="49" charset="0"/>
              </a:rPr>
              <a:t>bestDist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nextVtHd</a:t>
            </a:r>
            <a:r>
              <a:rPr lang="en-US" sz="1000" dirty="0" smtClean="0">
                <a:latin typeface="Lucida Console" panose="020B0609040504020204" pitchFamily="49" charset="0"/>
              </a:rPr>
              <a:t>=</a:t>
            </a:r>
            <a:r>
              <a:rPr lang="en-US" sz="1000" dirty="0" err="1" smtClean="0">
                <a:latin typeface="Lucida Console" panose="020B0609040504020204" pitchFamily="49" charset="0"/>
              </a:rPr>
              <a:t>vtHdCandidate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bestDist</a:t>
            </a:r>
            <a:r>
              <a:rPr lang="en-US" sz="1000" dirty="0" smtClean="0">
                <a:latin typeface="Lucida Console" panose="020B0609040504020204" pitchFamily="49" charset="0"/>
              </a:rPr>
              <a:t>=</a:t>
            </a:r>
            <a:r>
              <a:rPr lang="en-US" sz="1000" dirty="0" err="1" smtClean="0">
                <a:latin typeface="Lucida Console" panose="020B0609040504020204" pitchFamily="49" charset="0"/>
              </a:rPr>
              <a:t>candidateDist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if(</a:t>
            </a:r>
            <a:r>
              <a:rPr lang="en-US" sz="1000" dirty="0" err="1" smtClean="0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==</a:t>
            </a:r>
            <a:r>
              <a:rPr lang="en-US" sz="1000" dirty="0" err="1">
                <a:latin typeface="Lucida Console" panose="020B0609040504020204" pitchFamily="49" charset="0"/>
              </a:rPr>
              <a:t>nextVtHd</a:t>
            </a:r>
            <a:r>
              <a:rPr lang="en-US" sz="1000" dirty="0">
                <a:latin typeface="Lucida Console" panose="020B0609040504020204" pitchFamily="49" charset="0"/>
              </a:rPr>
              <a:t>)  // Failed.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path.clear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return </a:t>
            </a:r>
            <a:r>
              <a:rPr lang="en-US" sz="1000" dirty="0">
                <a:latin typeface="Lucida Console" panose="020B0609040504020204" pitchFamily="49" charset="0"/>
              </a:rPr>
              <a:t>path;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path.push_back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nextVtHd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vtHd</a:t>
            </a:r>
            <a:r>
              <a:rPr lang="en-US" sz="1000" dirty="0" smtClean="0">
                <a:latin typeface="Lucida Console" panose="020B0609040504020204" pitchFamily="49" charset="0"/>
              </a:rPr>
              <a:t>=</a:t>
            </a:r>
            <a:r>
              <a:rPr lang="en-US" sz="1000" dirty="0" err="1" smtClean="0">
                <a:latin typeface="Lucida Console" panose="020B0609040504020204" pitchFamily="49" charset="0"/>
              </a:rPr>
              <a:t>nextVtHd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dist</a:t>
            </a:r>
            <a:r>
              <a:rPr lang="en-US" sz="1000" dirty="0" smtClean="0">
                <a:latin typeface="Lucida Console" panose="020B0609040504020204" pitchFamily="49" charset="0"/>
              </a:rPr>
              <a:t>=</a:t>
            </a:r>
            <a:r>
              <a:rPr lang="en-US" sz="1000" dirty="0" err="1" smtClean="0">
                <a:latin typeface="Lucida Console" panose="020B0609040504020204" pitchFamily="49" charset="0"/>
              </a:rPr>
              <a:t>bestDist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</a:t>
            </a:r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return </a:t>
            </a:r>
            <a:r>
              <a:rPr lang="en-US" sz="1000" dirty="0">
                <a:latin typeface="Lucida Console" panose="020B0609040504020204" pitchFamily="49" charset="0"/>
              </a:rPr>
              <a:t>path;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60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Flood Fill in a Mesh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Recall 2D version.</a:t>
            </a: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26670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28956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31242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33528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35814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897" name="Rectangle 8"/>
          <p:cNvSpPr>
            <a:spLocks noChangeArrowheads="1"/>
          </p:cNvSpPr>
          <p:nvPr/>
        </p:nvSpPr>
        <p:spPr bwMode="auto">
          <a:xfrm>
            <a:off x="38100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898" name="Rectangle 9"/>
          <p:cNvSpPr>
            <a:spLocks noChangeArrowheads="1"/>
          </p:cNvSpPr>
          <p:nvPr/>
        </p:nvSpPr>
        <p:spPr bwMode="auto">
          <a:xfrm>
            <a:off x="40386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899" name="Rectangle 10"/>
          <p:cNvSpPr>
            <a:spLocks noChangeArrowheads="1"/>
          </p:cNvSpPr>
          <p:nvPr/>
        </p:nvSpPr>
        <p:spPr bwMode="auto">
          <a:xfrm>
            <a:off x="42672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00" name="Rectangle 11"/>
          <p:cNvSpPr>
            <a:spLocks noChangeArrowheads="1"/>
          </p:cNvSpPr>
          <p:nvPr/>
        </p:nvSpPr>
        <p:spPr bwMode="auto">
          <a:xfrm>
            <a:off x="44958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01" name="Rectangle 12"/>
          <p:cNvSpPr>
            <a:spLocks noChangeArrowheads="1"/>
          </p:cNvSpPr>
          <p:nvPr/>
        </p:nvSpPr>
        <p:spPr bwMode="auto">
          <a:xfrm>
            <a:off x="47244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02" name="Rectangle 13"/>
          <p:cNvSpPr>
            <a:spLocks noChangeArrowheads="1"/>
          </p:cNvSpPr>
          <p:nvPr/>
        </p:nvSpPr>
        <p:spPr bwMode="auto">
          <a:xfrm>
            <a:off x="49530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03" name="Rectangle 14"/>
          <p:cNvSpPr>
            <a:spLocks noChangeArrowheads="1"/>
          </p:cNvSpPr>
          <p:nvPr/>
        </p:nvSpPr>
        <p:spPr bwMode="auto">
          <a:xfrm>
            <a:off x="51816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04" name="Rectangle 15"/>
          <p:cNvSpPr>
            <a:spLocks noChangeArrowheads="1"/>
          </p:cNvSpPr>
          <p:nvPr/>
        </p:nvSpPr>
        <p:spPr bwMode="auto">
          <a:xfrm>
            <a:off x="54102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05" name="Rectangle 16"/>
          <p:cNvSpPr>
            <a:spLocks noChangeArrowheads="1"/>
          </p:cNvSpPr>
          <p:nvPr/>
        </p:nvSpPr>
        <p:spPr bwMode="auto">
          <a:xfrm>
            <a:off x="56388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06" name="Rectangle 17"/>
          <p:cNvSpPr>
            <a:spLocks noChangeArrowheads="1"/>
          </p:cNvSpPr>
          <p:nvPr/>
        </p:nvSpPr>
        <p:spPr bwMode="auto">
          <a:xfrm>
            <a:off x="58674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07" name="Rectangle 18"/>
          <p:cNvSpPr>
            <a:spLocks noChangeArrowheads="1"/>
          </p:cNvSpPr>
          <p:nvPr/>
        </p:nvSpPr>
        <p:spPr bwMode="auto">
          <a:xfrm>
            <a:off x="60960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08" name="Rectangle 19"/>
          <p:cNvSpPr>
            <a:spLocks noChangeArrowheads="1"/>
          </p:cNvSpPr>
          <p:nvPr/>
        </p:nvSpPr>
        <p:spPr bwMode="auto">
          <a:xfrm>
            <a:off x="26670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09" name="Rectangle 20"/>
          <p:cNvSpPr>
            <a:spLocks noChangeArrowheads="1"/>
          </p:cNvSpPr>
          <p:nvPr/>
        </p:nvSpPr>
        <p:spPr bwMode="auto">
          <a:xfrm>
            <a:off x="28956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10" name="Rectangle 21"/>
          <p:cNvSpPr>
            <a:spLocks noChangeArrowheads="1"/>
          </p:cNvSpPr>
          <p:nvPr/>
        </p:nvSpPr>
        <p:spPr bwMode="auto">
          <a:xfrm>
            <a:off x="31242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11" name="Rectangle 22"/>
          <p:cNvSpPr>
            <a:spLocks noChangeArrowheads="1"/>
          </p:cNvSpPr>
          <p:nvPr/>
        </p:nvSpPr>
        <p:spPr bwMode="auto">
          <a:xfrm>
            <a:off x="33528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12" name="Rectangle 23"/>
          <p:cNvSpPr>
            <a:spLocks noChangeArrowheads="1"/>
          </p:cNvSpPr>
          <p:nvPr/>
        </p:nvSpPr>
        <p:spPr bwMode="auto">
          <a:xfrm>
            <a:off x="35814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38100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40386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15" name="Rectangle 26"/>
          <p:cNvSpPr>
            <a:spLocks noChangeArrowheads="1"/>
          </p:cNvSpPr>
          <p:nvPr/>
        </p:nvSpPr>
        <p:spPr bwMode="auto">
          <a:xfrm>
            <a:off x="42672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16" name="Rectangle 27"/>
          <p:cNvSpPr>
            <a:spLocks noChangeArrowheads="1"/>
          </p:cNvSpPr>
          <p:nvPr/>
        </p:nvSpPr>
        <p:spPr bwMode="auto">
          <a:xfrm>
            <a:off x="44958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17" name="Rectangle 28"/>
          <p:cNvSpPr>
            <a:spLocks noChangeArrowheads="1"/>
          </p:cNvSpPr>
          <p:nvPr/>
        </p:nvSpPr>
        <p:spPr bwMode="auto">
          <a:xfrm>
            <a:off x="47244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18" name="Rectangle 29"/>
          <p:cNvSpPr>
            <a:spLocks noChangeArrowheads="1"/>
          </p:cNvSpPr>
          <p:nvPr/>
        </p:nvSpPr>
        <p:spPr bwMode="auto">
          <a:xfrm>
            <a:off x="49530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19" name="Rectangle 30"/>
          <p:cNvSpPr>
            <a:spLocks noChangeArrowheads="1"/>
          </p:cNvSpPr>
          <p:nvPr/>
        </p:nvSpPr>
        <p:spPr bwMode="auto">
          <a:xfrm>
            <a:off x="51816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20" name="Rectangle 31"/>
          <p:cNvSpPr>
            <a:spLocks noChangeArrowheads="1"/>
          </p:cNvSpPr>
          <p:nvPr/>
        </p:nvSpPr>
        <p:spPr bwMode="auto">
          <a:xfrm>
            <a:off x="54102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21" name="Rectangle 32"/>
          <p:cNvSpPr>
            <a:spLocks noChangeArrowheads="1"/>
          </p:cNvSpPr>
          <p:nvPr/>
        </p:nvSpPr>
        <p:spPr bwMode="auto">
          <a:xfrm>
            <a:off x="56388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22" name="Rectangle 33"/>
          <p:cNvSpPr>
            <a:spLocks noChangeArrowheads="1"/>
          </p:cNvSpPr>
          <p:nvPr/>
        </p:nvSpPr>
        <p:spPr bwMode="auto">
          <a:xfrm>
            <a:off x="58674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23" name="Rectangle 34"/>
          <p:cNvSpPr>
            <a:spLocks noChangeArrowheads="1"/>
          </p:cNvSpPr>
          <p:nvPr/>
        </p:nvSpPr>
        <p:spPr bwMode="auto">
          <a:xfrm>
            <a:off x="60960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24" name="Rectangle 35"/>
          <p:cNvSpPr>
            <a:spLocks noChangeArrowheads="1"/>
          </p:cNvSpPr>
          <p:nvPr/>
        </p:nvSpPr>
        <p:spPr bwMode="auto">
          <a:xfrm>
            <a:off x="26670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25" name="Rectangle 36"/>
          <p:cNvSpPr>
            <a:spLocks noChangeArrowheads="1"/>
          </p:cNvSpPr>
          <p:nvPr/>
        </p:nvSpPr>
        <p:spPr bwMode="auto">
          <a:xfrm>
            <a:off x="28956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26" name="Rectangle 37"/>
          <p:cNvSpPr>
            <a:spLocks noChangeArrowheads="1"/>
          </p:cNvSpPr>
          <p:nvPr/>
        </p:nvSpPr>
        <p:spPr bwMode="auto">
          <a:xfrm>
            <a:off x="31242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27" name="Rectangle 38"/>
          <p:cNvSpPr>
            <a:spLocks noChangeArrowheads="1"/>
          </p:cNvSpPr>
          <p:nvPr/>
        </p:nvSpPr>
        <p:spPr bwMode="auto">
          <a:xfrm>
            <a:off x="33528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28" name="Rectangle 39"/>
          <p:cNvSpPr>
            <a:spLocks noChangeArrowheads="1"/>
          </p:cNvSpPr>
          <p:nvPr/>
        </p:nvSpPr>
        <p:spPr bwMode="auto">
          <a:xfrm>
            <a:off x="35814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29" name="Rectangle 40"/>
          <p:cNvSpPr>
            <a:spLocks noChangeArrowheads="1"/>
          </p:cNvSpPr>
          <p:nvPr/>
        </p:nvSpPr>
        <p:spPr bwMode="auto">
          <a:xfrm>
            <a:off x="38100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30" name="Rectangle 41"/>
          <p:cNvSpPr>
            <a:spLocks noChangeArrowheads="1"/>
          </p:cNvSpPr>
          <p:nvPr/>
        </p:nvSpPr>
        <p:spPr bwMode="auto">
          <a:xfrm>
            <a:off x="40386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31" name="Rectangle 42"/>
          <p:cNvSpPr>
            <a:spLocks noChangeArrowheads="1"/>
          </p:cNvSpPr>
          <p:nvPr/>
        </p:nvSpPr>
        <p:spPr bwMode="auto">
          <a:xfrm>
            <a:off x="42672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32" name="Rectangle 43"/>
          <p:cNvSpPr>
            <a:spLocks noChangeArrowheads="1"/>
          </p:cNvSpPr>
          <p:nvPr/>
        </p:nvSpPr>
        <p:spPr bwMode="auto">
          <a:xfrm>
            <a:off x="44958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33" name="Rectangle 44"/>
          <p:cNvSpPr>
            <a:spLocks noChangeArrowheads="1"/>
          </p:cNvSpPr>
          <p:nvPr/>
        </p:nvSpPr>
        <p:spPr bwMode="auto">
          <a:xfrm>
            <a:off x="47244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34" name="Rectangle 45"/>
          <p:cNvSpPr>
            <a:spLocks noChangeArrowheads="1"/>
          </p:cNvSpPr>
          <p:nvPr/>
        </p:nvSpPr>
        <p:spPr bwMode="auto">
          <a:xfrm>
            <a:off x="49530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35" name="Rectangle 46"/>
          <p:cNvSpPr>
            <a:spLocks noChangeArrowheads="1"/>
          </p:cNvSpPr>
          <p:nvPr/>
        </p:nvSpPr>
        <p:spPr bwMode="auto">
          <a:xfrm>
            <a:off x="51816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36" name="Rectangle 47"/>
          <p:cNvSpPr>
            <a:spLocks noChangeArrowheads="1"/>
          </p:cNvSpPr>
          <p:nvPr/>
        </p:nvSpPr>
        <p:spPr bwMode="auto">
          <a:xfrm>
            <a:off x="54102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37" name="Rectangle 48"/>
          <p:cNvSpPr>
            <a:spLocks noChangeArrowheads="1"/>
          </p:cNvSpPr>
          <p:nvPr/>
        </p:nvSpPr>
        <p:spPr bwMode="auto">
          <a:xfrm>
            <a:off x="56388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38" name="Rectangle 49"/>
          <p:cNvSpPr>
            <a:spLocks noChangeArrowheads="1"/>
          </p:cNvSpPr>
          <p:nvPr/>
        </p:nvSpPr>
        <p:spPr bwMode="auto">
          <a:xfrm>
            <a:off x="58674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39" name="Rectangle 50"/>
          <p:cNvSpPr>
            <a:spLocks noChangeArrowheads="1"/>
          </p:cNvSpPr>
          <p:nvPr/>
        </p:nvSpPr>
        <p:spPr bwMode="auto">
          <a:xfrm>
            <a:off x="60960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40" name="Rectangle 51"/>
          <p:cNvSpPr>
            <a:spLocks noChangeArrowheads="1"/>
          </p:cNvSpPr>
          <p:nvPr/>
        </p:nvSpPr>
        <p:spPr bwMode="auto">
          <a:xfrm>
            <a:off x="26670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41" name="Rectangle 52"/>
          <p:cNvSpPr>
            <a:spLocks noChangeArrowheads="1"/>
          </p:cNvSpPr>
          <p:nvPr/>
        </p:nvSpPr>
        <p:spPr bwMode="auto">
          <a:xfrm>
            <a:off x="28956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42" name="Rectangle 53"/>
          <p:cNvSpPr>
            <a:spLocks noChangeArrowheads="1"/>
          </p:cNvSpPr>
          <p:nvPr/>
        </p:nvSpPr>
        <p:spPr bwMode="auto">
          <a:xfrm>
            <a:off x="31242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43" name="Rectangle 54"/>
          <p:cNvSpPr>
            <a:spLocks noChangeArrowheads="1"/>
          </p:cNvSpPr>
          <p:nvPr/>
        </p:nvSpPr>
        <p:spPr bwMode="auto">
          <a:xfrm>
            <a:off x="33528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44" name="Rectangle 55"/>
          <p:cNvSpPr>
            <a:spLocks noChangeArrowheads="1"/>
          </p:cNvSpPr>
          <p:nvPr/>
        </p:nvSpPr>
        <p:spPr bwMode="auto">
          <a:xfrm>
            <a:off x="35814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45" name="Rectangle 56"/>
          <p:cNvSpPr>
            <a:spLocks noChangeArrowheads="1"/>
          </p:cNvSpPr>
          <p:nvPr/>
        </p:nvSpPr>
        <p:spPr bwMode="auto">
          <a:xfrm>
            <a:off x="38100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46" name="Rectangle 57"/>
          <p:cNvSpPr>
            <a:spLocks noChangeArrowheads="1"/>
          </p:cNvSpPr>
          <p:nvPr/>
        </p:nvSpPr>
        <p:spPr bwMode="auto">
          <a:xfrm>
            <a:off x="40386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47" name="Rectangle 58"/>
          <p:cNvSpPr>
            <a:spLocks noChangeArrowheads="1"/>
          </p:cNvSpPr>
          <p:nvPr/>
        </p:nvSpPr>
        <p:spPr bwMode="auto">
          <a:xfrm>
            <a:off x="42672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48" name="Rectangle 59"/>
          <p:cNvSpPr>
            <a:spLocks noChangeArrowheads="1"/>
          </p:cNvSpPr>
          <p:nvPr/>
        </p:nvSpPr>
        <p:spPr bwMode="auto">
          <a:xfrm>
            <a:off x="44958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49" name="Rectangle 60"/>
          <p:cNvSpPr>
            <a:spLocks noChangeArrowheads="1"/>
          </p:cNvSpPr>
          <p:nvPr/>
        </p:nvSpPr>
        <p:spPr bwMode="auto">
          <a:xfrm>
            <a:off x="47244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50" name="Rectangle 61"/>
          <p:cNvSpPr>
            <a:spLocks noChangeArrowheads="1"/>
          </p:cNvSpPr>
          <p:nvPr/>
        </p:nvSpPr>
        <p:spPr bwMode="auto">
          <a:xfrm>
            <a:off x="49530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51" name="Rectangle 62"/>
          <p:cNvSpPr>
            <a:spLocks noChangeArrowheads="1"/>
          </p:cNvSpPr>
          <p:nvPr/>
        </p:nvSpPr>
        <p:spPr bwMode="auto">
          <a:xfrm>
            <a:off x="51816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52" name="Rectangle 63"/>
          <p:cNvSpPr>
            <a:spLocks noChangeArrowheads="1"/>
          </p:cNvSpPr>
          <p:nvPr/>
        </p:nvSpPr>
        <p:spPr bwMode="auto">
          <a:xfrm>
            <a:off x="54102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53" name="Rectangle 64"/>
          <p:cNvSpPr>
            <a:spLocks noChangeArrowheads="1"/>
          </p:cNvSpPr>
          <p:nvPr/>
        </p:nvSpPr>
        <p:spPr bwMode="auto">
          <a:xfrm>
            <a:off x="56388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54" name="Rectangle 65"/>
          <p:cNvSpPr>
            <a:spLocks noChangeArrowheads="1"/>
          </p:cNvSpPr>
          <p:nvPr/>
        </p:nvSpPr>
        <p:spPr bwMode="auto">
          <a:xfrm>
            <a:off x="58674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55" name="Rectangle 66"/>
          <p:cNvSpPr>
            <a:spLocks noChangeArrowheads="1"/>
          </p:cNvSpPr>
          <p:nvPr/>
        </p:nvSpPr>
        <p:spPr bwMode="auto">
          <a:xfrm>
            <a:off x="60960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56" name="Rectangle 67"/>
          <p:cNvSpPr>
            <a:spLocks noChangeArrowheads="1"/>
          </p:cNvSpPr>
          <p:nvPr/>
        </p:nvSpPr>
        <p:spPr bwMode="auto">
          <a:xfrm>
            <a:off x="26670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57" name="Rectangle 68"/>
          <p:cNvSpPr>
            <a:spLocks noChangeArrowheads="1"/>
          </p:cNvSpPr>
          <p:nvPr/>
        </p:nvSpPr>
        <p:spPr bwMode="auto">
          <a:xfrm>
            <a:off x="28956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58" name="Rectangle 69"/>
          <p:cNvSpPr>
            <a:spLocks noChangeArrowheads="1"/>
          </p:cNvSpPr>
          <p:nvPr/>
        </p:nvSpPr>
        <p:spPr bwMode="auto">
          <a:xfrm>
            <a:off x="31242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59" name="Rectangle 70"/>
          <p:cNvSpPr>
            <a:spLocks noChangeArrowheads="1"/>
          </p:cNvSpPr>
          <p:nvPr/>
        </p:nvSpPr>
        <p:spPr bwMode="auto">
          <a:xfrm>
            <a:off x="33528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60" name="Rectangle 71"/>
          <p:cNvSpPr>
            <a:spLocks noChangeArrowheads="1"/>
          </p:cNvSpPr>
          <p:nvPr/>
        </p:nvSpPr>
        <p:spPr bwMode="auto">
          <a:xfrm>
            <a:off x="35814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61" name="Rectangle 72"/>
          <p:cNvSpPr>
            <a:spLocks noChangeArrowheads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62" name="Rectangle 73"/>
          <p:cNvSpPr>
            <a:spLocks noChangeArrowheads="1"/>
          </p:cNvSpPr>
          <p:nvPr/>
        </p:nvSpPr>
        <p:spPr bwMode="auto">
          <a:xfrm>
            <a:off x="40386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63" name="Rectangle 74"/>
          <p:cNvSpPr>
            <a:spLocks noChangeArrowheads="1"/>
          </p:cNvSpPr>
          <p:nvPr/>
        </p:nvSpPr>
        <p:spPr bwMode="auto">
          <a:xfrm>
            <a:off x="42672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64" name="Rectangle 75"/>
          <p:cNvSpPr>
            <a:spLocks noChangeArrowheads="1"/>
          </p:cNvSpPr>
          <p:nvPr/>
        </p:nvSpPr>
        <p:spPr bwMode="auto">
          <a:xfrm>
            <a:off x="4495800" y="32004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65" name="Rectangle 76"/>
          <p:cNvSpPr>
            <a:spLocks noChangeArrowheads="1"/>
          </p:cNvSpPr>
          <p:nvPr/>
        </p:nvSpPr>
        <p:spPr bwMode="auto">
          <a:xfrm>
            <a:off x="4724400" y="32004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66" name="Rectangle 77"/>
          <p:cNvSpPr>
            <a:spLocks noChangeArrowheads="1"/>
          </p:cNvSpPr>
          <p:nvPr/>
        </p:nvSpPr>
        <p:spPr bwMode="auto">
          <a:xfrm>
            <a:off x="49530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67" name="Rectangle 78"/>
          <p:cNvSpPr>
            <a:spLocks noChangeArrowheads="1"/>
          </p:cNvSpPr>
          <p:nvPr/>
        </p:nvSpPr>
        <p:spPr bwMode="auto">
          <a:xfrm>
            <a:off x="51816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68" name="Rectangle 79"/>
          <p:cNvSpPr>
            <a:spLocks noChangeArrowheads="1"/>
          </p:cNvSpPr>
          <p:nvPr/>
        </p:nvSpPr>
        <p:spPr bwMode="auto">
          <a:xfrm>
            <a:off x="54102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69" name="Rectangle 80"/>
          <p:cNvSpPr>
            <a:spLocks noChangeArrowheads="1"/>
          </p:cNvSpPr>
          <p:nvPr/>
        </p:nvSpPr>
        <p:spPr bwMode="auto">
          <a:xfrm>
            <a:off x="56388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70" name="Rectangle 81"/>
          <p:cNvSpPr>
            <a:spLocks noChangeArrowheads="1"/>
          </p:cNvSpPr>
          <p:nvPr/>
        </p:nvSpPr>
        <p:spPr bwMode="auto">
          <a:xfrm>
            <a:off x="58674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71" name="Rectangle 82"/>
          <p:cNvSpPr>
            <a:spLocks noChangeArrowheads="1"/>
          </p:cNvSpPr>
          <p:nvPr/>
        </p:nvSpPr>
        <p:spPr bwMode="auto">
          <a:xfrm>
            <a:off x="60960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72" name="Rectangle 83"/>
          <p:cNvSpPr>
            <a:spLocks noChangeArrowheads="1"/>
          </p:cNvSpPr>
          <p:nvPr/>
        </p:nvSpPr>
        <p:spPr bwMode="auto">
          <a:xfrm>
            <a:off x="26670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73" name="Rectangle 84"/>
          <p:cNvSpPr>
            <a:spLocks noChangeArrowheads="1"/>
          </p:cNvSpPr>
          <p:nvPr/>
        </p:nvSpPr>
        <p:spPr bwMode="auto">
          <a:xfrm>
            <a:off x="28956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74" name="Rectangle 85"/>
          <p:cNvSpPr>
            <a:spLocks noChangeArrowheads="1"/>
          </p:cNvSpPr>
          <p:nvPr/>
        </p:nvSpPr>
        <p:spPr bwMode="auto">
          <a:xfrm>
            <a:off x="31242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75" name="Rectangle 86"/>
          <p:cNvSpPr>
            <a:spLocks noChangeArrowheads="1"/>
          </p:cNvSpPr>
          <p:nvPr/>
        </p:nvSpPr>
        <p:spPr bwMode="auto">
          <a:xfrm>
            <a:off x="33528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76" name="Rectangle 87"/>
          <p:cNvSpPr>
            <a:spLocks noChangeArrowheads="1"/>
          </p:cNvSpPr>
          <p:nvPr/>
        </p:nvSpPr>
        <p:spPr bwMode="auto">
          <a:xfrm>
            <a:off x="35814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77" name="Rectangle 88"/>
          <p:cNvSpPr>
            <a:spLocks noChangeArrowheads="1"/>
          </p:cNvSpPr>
          <p:nvPr/>
        </p:nvSpPr>
        <p:spPr bwMode="auto">
          <a:xfrm>
            <a:off x="38100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78" name="Rectangle 89"/>
          <p:cNvSpPr>
            <a:spLocks noChangeArrowheads="1"/>
          </p:cNvSpPr>
          <p:nvPr/>
        </p:nvSpPr>
        <p:spPr bwMode="auto">
          <a:xfrm>
            <a:off x="4038600" y="3429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79" name="Rectangle 90"/>
          <p:cNvSpPr>
            <a:spLocks noChangeArrowheads="1"/>
          </p:cNvSpPr>
          <p:nvPr/>
        </p:nvSpPr>
        <p:spPr bwMode="auto">
          <a:xfrm>
            <a:off x="4267200" y="3429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80" name="Rectangle 91"/>
          <p:cNvSpPr>
            <a:spLocks noChangeArrowheads="1"/>
          </p:cNvSpPr>
          <p:nvPr/>
        </p:nvSpPr>
        <p:spPr bwMode="auto">
          <a:xfrm>
            <a:off x="44958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81" name="Rectangle 92"/>
          <p:cNvSpPr>
            <a:spLocks noChangeArrowheads="1"/>
          </p:cNvSpPr>
          <p:nvPr/>
        </p:nvSpPr>
        <p:spPr bwMode="auto">
          <a:xfrm>
            <a:off x="47244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82" name="Rectangle 93"/>
          <p:cNvSpPr>
            <a:spLocks noChangeArrowheads="1"/>
          </p:cNvSpPr>
          <p:nvPr/>
        </p:nvSpPr>
        <p:spPr bwMode="auto">
          <a:xfrm>
            <a:off x="4953000" y="3429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83" name="Rectangle 94"/>
          <p:cNvSpPr>
            <a:spLocks noChangeArrowheads="1"/>
          </p:cNvSpPr>
          <p:nvPr/>
        </p:nvSpPr>
        <p:spPr bwMode="auto">
          <a:xfrm>
            <a:off x="51816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84" name="Rectangle 95"/>
          <p:cNvSpPr>
            <a:spLocks noChangeArrowheads="1"/>
          </p:cNvSpPr>
          <p:nvPr/>
        </p:nvSpPr>
        <p:spPr bwMode="auto">
          <a:xfrm>
            <a:off x="54102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85" name="Rectangle 96"/>
          <p:cNvSpPr>
            <a:spLocks noChangeArrowheads="1"/>
          </p:cNvSpPr>
          <p:nvPr/>
        </p:nvSpPr>
        <p:spPr bwMode="auto">
          <a:xfrm>
            <a:off x="56388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86" name="Rectangle 97"/>
          <p:cNvSpPr>
            <a:spLocks noChangeArrowheads="1"/>
          </p:cNvSpPr>
          <p:nvPr/>
        </p:nvSpPr>
        <p:spPr bwMode="auto">
          <a:xfrm>
            <a:off x="58674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87" name="Rectangle 98"/>
          <p:cNvSpPr>
            <a:spLocks noChangeArrowheads="1"/>
          </p:cNvSpPr>
          <p:nvPr/>
        </p:nvSpPr>
        <p:spPr bwMode="auto">
          <a:xfrm>
            <a:off x="60960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88" name="Rectangle 99"/>
          <p:cNvSpPr>
            <a:spLocks noChangeArrowheads="1"/>
          </p:cNvSpPr>
          <p:nvPr/>
        </p:nvSpPr>
        <p:spPr bwMode="auto">
          <a:xfrm>
            <a:off x="26670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89" name="Rectangle 100"/>
          <p:cNvSpPr>
            <a:spLocks noChangeArrowheads="1"/>
          </p:cNvSpPr>
          <p:nvPr/>
        </p:nvSpPr>
        <p:spPr bwMode="auto">
          <a:xfrm>
            <a:off x="28956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90" name="Rectangle 101"/>
          <p:cNvSpPr>
            <a:spLocks noChangeArrowheads="1"/>
          </p:cNvSpPr>
          <p:nvPr/>
        </p:nvSpPr>
        <p:spPr bwMode="auto">
          <a:xfrm>
            <a:off x="31242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91" name="Rectangle 102"/>
          <p:cNvSpPr>
            <a:spLocks noChangeArrowheads="1"/>
          </p:cNvSpPr>
          <p:nvPr/>
        </p:nvSpPr>
        <p:spPr bwMode="auto">
          <a:xfrm>
            <a:off x="33528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92" name="Rectangle 103"/>
          <p:cNvSpPr>
            <a:spLocks noChangeArrowheads="1"/>
          </p:cNvSpPr>
          <p:nvPr/>
        </p:nvSpPr>
        <p:spPr bwMode="auto">
          <a:xfrm>
            <a:off x="35814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93" name="Rectangle 104"/>
          <p:cNvSpPr>
            <a:spLocks noChangeArrowheads="1"/>
          </p:cNvSpPr>
          <p:nvPr/>
        </p:nvSpPr>
        <p:spPr bwMode="auto">
          <a:xfrm>
            <a:off x="3810000" y="3657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94" name="Rectangle 105"/>
          <p:cNvSpPr>
            <a:spLocks noChangeArrowheads="1"/>
          </p:cNvSpPr>
          <p:nvPr/>
        </p:nvSpPr>
        <p:spPr bwMode="auto">
          <a:xfrm>
            <a:off x="40386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95" name="Rectangle 106"/>
          <p:cNvSpPr>
            <a:spLocks noChangeArrowheads="1"/>
          </p:cNvSpPr>
          <p:nvPr/>
        </p:nvSpPr>
        <p:spPr bwMode="auto">
          <a:xfrm>
            <a:off x="42672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96" name="Rectangle 107"/>
          <p:cNvSpPr>
            <a:spLocks noChangeArrowheads="1"/>
          </p:cNvSpPr>
          <p:nvPr/>
        </p:nvSpPr>
        <p:spPr bwMode="auto">
          <a:xfrm>
            <a:off x="44958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97" name="Rectangle 108"/>
          <p:cNvSpPr>
            <a:spLocks noChangeArrowheads="1"/>
          </p:cNvSpPr>
          <p:nvPr/>
        </p:nvSpPr>
        <p:spPr bwMode="auto">
          <a:xfrm>
            <a:off x="47244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98" name="Rectangle 109"/>
          <p:cNvSpPr>
            <a:spLocks noChangeArrowheads="1"/>
          </p:cNvSpPr>
          <p:nvPr/>
        </p:nvSpPr>
        <p:spPr bwMode="auto">
          <a:xfrm>
            <a:off x="49530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99" name="Rectangle 110"/>
          <p:cNvSpPr>
            <a:spLocks noChangeArrowheads="1"/>
          </p:cNvSpPr>
          <p:nvPr/>
        </p:nvSpPr>
        <p:spPr bwMode="auto">
          <a:xfrm>
            <a:off x="5181600" y="3657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00" name="Rectangle 111"/>
          <p:cNvSpPr>
            <a:spLocks noChangeArrowheads="1"/>
          </p:cNvSpPr>
          <p:nvPr/>
        </p:nvSpPr>
        <p:spPr bwMode="auto">
          <a:xfrm>
            <a:off x="54102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01" name="Rectangle 112"/>
          <p:cNvSpPr>
            <a:spLocks noChangeArrowheads="1"/>
          </p:cNvSpPr>
          <p:nvPr/>
        </p:nvSpPr>
        <p:spPr bwMode="auto">
          <a:xfrm>
            <a:off x="56388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02" name="Rectangle 113"/>
          <p:cNvSpPr>
            <a:spLocks noChangeArrowheads="1"/>
          </p:cNvSpPr>
          <p:nvPr/>
        </p:nvSpPr>
        <p:spPr bwMode="auto">
          <a:xfrm>
            <a:off x="58674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03" name="Rectangle 114"/>
          <p:cNvSpPr>
            <a:spLocks noChangeArrowheads="1"/>
          </p:cNvSpPr>
          <p:nvPr/>
        </p:nvSpPr>
        <p:spPr bwMode="auto">
          <a:xfrm>
            <a:off x="60960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04" name="Rectangle 115"/>
          <p:cNvSpPr>
            <a:spLocks noChangeArrowheads="1"/>
          </p:cNvSpPr>
          <p:nvPr/>
        </p:nvSpPr>
        <p:spPr bwMode="auto">
          <a:xfrm>
            <a:off x="26670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05" name="Rectangle 116"/>
          <p:cNvSpPr>
            <a:spLocks noChangeArrowheads="1"/>
          </p:cNvSpPr>
          <p:nvPr/>
        </p:nvSpPr>
        <p:spPr bwMode="auto">
          <a:xfrm>
            <a:off x="28956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06" name="Rectangle 117"/>
          <p:cNvSpPr>
            <a:spLocks noChangeArrowheads="1"/>
          </p:cNvSpPr>
          <p:nvPr/>
        </p:nvSpPr>
        <p:spPr bwMode="auto">
          <a:xfrm>
            <a:off x="31242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07" name="Rectangle 118"/>
          <p:cNvSpPr>
            <a:spLocks noChangeArrowheads="1"/>
          </p:cNvSpPr>
          <p:nvPr/>
        </p:nvSpPr>
        <p:spPr bwMode="auto">
          <a:xfrm>
            <a:off x="33528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08" name="Rectangle 119"/>
          <p:cNvSpPr>
            <a:spLocks noChangeArrowheads="1"/>
          </p:cNvSpPr>
          <p:nvPr/>
        </p:nvSpPr>
        <p:spPr bwMode="auto">
          <a:xfrm>
            <a:off x="35814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09" name="Rectangle 120"/>
          <p:cNvSpPr>
            <a:spLocks noChangeArrowheads="1"/>
          </p:cNvSpPr>
          <p:nvPr/>
        </p:nvSpPr>
        <p:spPr bwMode="auto">
          <a:xfrm>
            <a:off x="3810000" y="3886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10" name="Rectangle 121"/>
          <p:cNvSpPr>
            <a:spLocks noChangeArrowheads="1"/>
          </p:cNvSpPr>
          <p:nvPr/>
        </p:nvSpPr>
        <p:spPr bwMode="auto">
          <a:xfrm>
            <a:off x="40386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11" name="Rectangle 122"/>
          <p:cNvSpPr>
            <a:spLocks noChangeArrowheads="1"/>
          </p:cNvSpPr>
          <p:nvPr/>
        </p:nvSpPr>
        <p:spPr bwMode="auto">
          <a:xfrm>
            <a:off x="42672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12" name="Rectangle 123"/>
          <p:cNvSpPr>
            <a:spLocks noChangeArrowheads="1"/>
          </p:cNvSpPr>
          <p:nvPr/>
        </p:nvSpPr>
        <p:spPr bwMode="auto">
          <a:xfrm>
            <a:off x="44958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13" name="Rectangle 124"/>
          <p:cNvSpPr>
            <a:spLocks noChangeArrowheads="1"/>
          </p:cNvSpPr>
          <p:nvPr/>
        </p:nvSpPr>
        <p:spPr bwMode="auto">
          <a:xfrm>
            <a:off x="47244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14" name="Rectangle 125"/>
          <p:cNvSpPr>
            <a:spLocks noChangeArrowheads="1"/>
          </p:cNvSpPr>
          <p:nvPr/>
        </p:nvSpPr>
        <p:spPr bwMode="auto">
          <a:xfrm>
            <a:off x="49530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15" name="Rectangle 126"/>
          <p:cNvSpPr>
            <a:spLocks noChangeArrowheads="1"/>
          </p:cNvSpPr>
          <p:nvPr/>
        </p:nvSpPr>
        <p:spPr bwMode="auto">
          <a:xfrm>
            <a:off x="5181600" y="3886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16" name="Rectangle 127"/>
          <p:cNvSpPr>
            <a:spLocks noChangeArrowheads="1"/>
          </p:cNvSpPr>
          <p:nvPr/>
        </p:nvSpPr>
        <p:spPr bwMode="auto">
          <a:xfrm>
            <a:off x="54102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17" name="Rectangle 128"/>
          <p:cNvSpPr>
            <a:spLocks noChangeArrowheads="1"/>
          </p:cNvSpPr>
          <p:nvPr/>
        </p:nvSpPr>
        <p:spPr bwMode="auto">
          <a:xfrm>
            <a:off x="56388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18" name="Rectangle 129"/>
          <p:cNvSpPr>
            <a:spLocks noChangeArrowheads="1"/>
          </p:cNvSpPr>
          <p:nvPr/>
        </p:nvSpPr>
        <p:spPr bwMode="auto">
          <a:xfrm>
            <a:off x="58674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19" name="Rectangle 130"/>
          <p:cNvSpPr>
            <a:spLocks noChangeArrowheads="1"/>
          </p:cNvSpPr>
          <p:nvPr/>
        </p:nvSpPr>
        <p:spPr bwMode="auto">
          <a:xfrm>
            <a:off x="60960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20" name="Rectangle 131"/>
          <p:cNvSpPr>
            <a:spLocks noChangeArrowheads="1"/>
          </p:cNvSpPr>
          <p:nvPr/>
        </p:nvSpPr>
        <p:spPr bwMode="auto">
          <a:xfrm>
            <a:off x="26670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21" name="Rectangle 132"/>
          <p:cNvSpPr>
            <a:spLocks noChangeArrowheads="1"/>
          </p:cNvSpPr>
          <p:nvPr/>
        </p:nvSpPr>
        <p:spPr bwMode="auto">
          <a:xfrm>
            <a:off x="28956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22" name="Rectangle 133"/>
          <p:cNvSpPr>
            <a:spLocks noChangeArrowheads="1"/>
          </p:cNvSpPr>
          <p:nvPr/>
        </p:nvSpPr>
        <p:spPr bwMode="auto">
          <a:xfrm>
            <a:off x="31242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23" name="Rectangle 134"/>
          <p:cNvSpPr>
            <a:spLocks noChangeArrowheads="1"/>
          </p:cNvSpPr>
          <p:nvPr/>
        </p:nvSpPr>
        <p:spPr bwMode="auto">
          <a:xfrm>
            <a:off x="33528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24" name="Rectangle 135"/>
          <p:cNvSpPr>
            <a:spLocks noChangeArrowheads="1"/>
          </p:cNvSpPr>
          <p:nvPr/>
        </p:nvSpPr>
        <p:spPr bwMode="auto">
          <a:xfrm>
            <a:off x="35814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25" name="Rectangle 136"/>
          <p:cNvSpPr>
            <a:spLocks noChangeArrowheads="1"/>
          </p:cNvSpPr>
          <p:nvPr/>
        </p:nvSpPr>
        <p:spPr bwMode="auto">
          <a:xfrm>
            <a:off x="3810000" y="41148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26" name="Rectangle 137"/>
          <p:cNvSpPr>
            <a:spLocks noChangeArrowheads="1"/>
          </p:cNvSpPr>
          <p:nvPr/>
        </p:nvSpPr>
        <p:spPr bwMode="auto">
          <a:xfrm>
            <a:off x="40386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27" name="Rectangle 138"/>
          <p:cNvSpPr>
            <a:spLocks noChangeArrowheads="1"/>
          </p:cNvSpPr>
          <p:nvPr/>
        </p:nvSpPr>
        <p:spPr bwMode="auto">
          <a:xfrm>
            <a:off x="42672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28" name="Rectangle 139"/>
          <p:cNvSpPr>
            <a:spLocks noChangeArrowheads="1"/>
          </p:cNvSpPr>
          <p:nvPr/>
        </p:nvSpPr>
        <p:spPr bwMode="auto">
          <a:xfrm>
            <a:off x="44958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29" name="Rectangle 140"/>
          <p:cNvSpPr>
            <a:spLocks noChangeArrowheads="1"/>
          </p:cNvSpPr>
          <p:nvPr/>
        </p:nvSpPr>
        <p:spPr bwMode="auto">
          <a:xfrm>
            <a:off x="47244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30" name="Rectangle 141"/>
          <p:cNvSpPr>
            <a:spLocks noChangeArrowheads="1"/>
          </p:cNvSpPr>
          <p:nvPr/>
        </p:nvSpPr>
        <p:spPr bwMode="auto">
          <a:xfrm>
            <a:off x="49530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31" name="Rectangle 142"/>
          <p:cNvSpPr>
            <a:spLocks noChangeArrowheads="1"/>
          </p:cNvSpPr>
          <p:nvPr/>
        </p:nvSpPr>
        <p:spPr bwMode="auto">
          <a:xfrm>
            <a:off x="5181600" y="41148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32" name="Rectangle 143"/>
          <p:cNvSpPr>
            <a:spLocks noChangeArrowheads="1"/>
          </p:cNvSpPr>
          <p:nvPr/>
        </p:nvSpPr>
        <p:spPr bwMode="auto">
          <a:xfrm>
            <a:off x="54102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33" name="Rectangle 144"/>
          <p:cNvSpPr>
            <a:spLocks noChangeArrowheads="1"/>
          </p:cNvSpPr>
          <p:nvPr/>
        </p:nvSpPr>
        <p:spPr bwMode="auto">
          <a:xfrm>
            <a:off x="56388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34" name="Rectangle 145"/>
          <p:cNvSpPr>
            <a:spLocks noChangeArrowheads="1"/>
          </p:cNvSpPr>
          <p:nvPr/>
        </p:nvSpPr>
        <p:spPr bwMode="auto">
          <a:xfrm>
            <a:off x="58674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35" name="Rectangle 146"/>
          <p:cNvSpPr>
            <a:spLocks noChangeArrowheads="1"/>
          </p:cNvSpPr>
          <p:nvPr/>
        </p:nvSpPr>
        <p:spPr bwMode="auto">
          <a:xfrm>
            <a:off x="60960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36" name="Rectangle 147"/>
          <p:cNvSpPr>
            <a:spLocks noChangeArrowheads="1"/>
          </p:cNvSpPr>
          <p:nvPr/>
        </p:nvSpPr>
        <p:spPr bwMode="auto">
          <a:xfrm>
            <a:off x="26670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37" name="Rectangle 148"/>
          <p:cNvSpPr>
            <a:spLocks noChangeArrowheads="1"/>
          </p:cNvSpPr>
          <p:nvPr/>
        </p:nvSpPr>
        <p:spPr bwMode="auto">
          <a:xfrm>
            <a:off x="28956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38" name="Rectangle 149"/>
          <p:cNvSpPr>
            <a:spLocks noChangeArrowheads="1"/>
          </p:cNvSpPr>
          <p:nvPr/>
        </p:nvSpPr>
        <p:spPr bwMode="auto">
          <a:xfrm>
            <a:off x="31242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39" name="Rectangle 150"/>
          <p:cNvSpPr>
            <a:spLocks noChangeArrowheads="1"/>
          </p:cNvSpPr>
          <p:nvPr/>
        </p:nvSpPr>
        <p:spPr bwMode="auto">
          <a:xfrm>
            <a:off x="33528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40" name="Rectangle 151"/>
          <p:cNvSpPr>
            <a:spLocks noChangeArrowheads="1"/>
          </p:cNvSpPr>
          <p:nvPr/>
        </p:nvSpPr>
        <p:spPr bwMode="auto">
          <a:xfrm>
            <a:off x="3581400" y="43434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41" name="Rectangle 152"/>
          <p:cNvSpPr>
            <a:spLocks noChangeArrowheads="1"/>
          </p:cNvSpPr>
          <p:nvPr/>
        </p:nvSpPr>
        <p:spPr bwMode="auto">
          <a:xfrm>
            <a:off x="38100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42" name="Rectangle 153"/>
          <p:cNvSpPr>
            <a:spLocks noChangeArrowheads="1"/>
          </p:cNvSpPr>
          <p:nvPr/>
        </p:nvSpPr>
        <p:spPr bwMode="auto">
          <a:xfrm>
            <a:off x="40386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43" name="Rectangle 154"/>
          <p:cNvSpPr>
            <a:spLocks noChangeArrowheads="1"/>
          </p:cNvSpPr>
          <p:nvPr/>
        </p:nvSpPr>
        <p:spPr bwMode="auto">
          <a:xfrm>
            <a:off x="42672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44" name="Rectangle 155"/>
          <p:cNvSpPr>
            <a:spLocks noChangeArrowheads="1"/>
          </p:cNvSpPr>
          <p:nvPr/>
        </p:nvSpPr>
        <p:spPr bwMode="auto">
          <a:xfrm>
            <a:off x="44958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45" name="Rectangle 156"/>
          <p:cNvSpPr>
            <a:spLocks noChangeArrowheads="1"/>
          </p:cNvSpPr>
          <p:nvPr/>
        </p:nvSpPr>
        <p:spPr bwMode="auto">
          <a:xfrm>
            <a:off x="47244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46" name="Rectangle 157"/>
          <p:cNvSpPr>
            <a:spLocks noChangeArrowheads="1"/>
          </p:cNvSpPr>
          <p:nvPr/>
        </p:nvSpPr>
        <p:spPr bwMode="auto">
          <a:xfrm>
            <a:off x="4953000" y="43434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47" name="Rectangle 158"/>
          <p:cNvSpPr>
            <a:spLocks noChangeArrowheads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48" name="Rectangle 159"/>
          <p:cNvSpPr>
            <a:spLocks noChangeArrowheads="1"/>
          </p:cNvSpPr>
          <p:nvPr/>
        </p:nvSpPr>
        <p:spPr bwMode="auto">
          <a:xfrm>
            <a:off x="54102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49" name="Rectangle 160"/>
          <p:cNvSpPr>
            <a:spLocks noChangeArrowheads="1"/>
          </p:cNvSpPr>
          <p:nvPr/>
        </p:nvSpPr>
        <p:spPr bwMode="auto">
          <a:xfrm>
            <a:off x="56388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50" name="Rectangle 161"/>
          <p:cNvSpPr>
            <a:spLocks noChangeArrowheads="1"/>
          </p:cNvSpPr>
          <p:nvPr/>
        </p:nvSpPr>
        <p:spPr bwMode="auto">
          <a:xfrm>
            <a:off x="58674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51" name="Rectangle 162"/>
          <p:cNvSpPr>
            <a:spLocks noChangeArrowheads="1"/>
          </p:cNvSpPr>
          <p:nvPr/>
        </p:nvSpPr>
        <p:spPr bwMode="auto">
          <a:xfrm>
            <a:off x="60960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52" name="Rectangle 163"/>
          <p:cNvSpPr>
            <a:spLocks noChangeArrowheads="1"/>
          </p:cNvSpPr>
          <p:nvPr/>
        </p:nvSpPr>
        <p:spPr bwMode="auto">
          <a:xfrm>
            <a:off x="26670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53" name="Rectangle 164"/>
          <p:cNvSpPr>
            <a:spLocks noChangeArrowheads="1"/>
          </p:cNvSpPr>
          <p:nvPr/>
        </p:nvSpPr>
        <p:spPr bwMode="auto">
          <a:xfrm>
            <a:off x="28956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54" name="Rectangle 165"/>
          <p:cNvSpPr>
            <a:spLocks noChangeArrowheads="1"/>
          </p:cNvSpPr>
          <p:nvPr/>
        </p:nvSpPr>
        <p:spPr bwMode="auto">
          <a:xfrm>
            <a:off x="31242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55" name="Rectangle 166"/>
          <p:cNvSpPr>
            <a:spLocks noChangeArrowheads="1"/>
          </p:cNvSpPr>
          <p:nvPr/>
        </p:nvSpPr>
        <p:spPr bwMode="auto">
          <a:xfrm>
            <a:off x="33528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56" name="Rectangle 167"/>
          <p:cNvSpPr>
            <a:spLocks noChangeArrowheads="1"/>
          </p:cNvSpPr>
          <p:nvPr/>
        </p:nvSpPr>
        <p:spPr bwMode="auto">
          <a:xfrm>
            <a:off x="3581400" y="4572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57" name="Rectangle 168"/>
          <p:cNvSpPr>
            <a:spLocks noChangeArrowheads="1"/>
          </p:cNvSpPr>
          <p:nvPr/>
        </p:nvSpPr>
        <p:spPr bwMode="auto">
          <a:xfrm>
            <a:off x="38100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58" name="Rectangle 169"/>
          <p:cNvSpPr>
            <a:spLocks noChangeArrowheads="1"/>
          </p:cNvSpPr>
          <p:nvPr/>
        </p:nvSpPr>
        <p:spPr bwMode="auto">
          <a:xfrm>
            <a:off x="40386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59" name="Rectangle 170"/>
          <p:cNvSpPr>
            <a:spLocks noChangeArrowheads="1"/>
          </p:cNvSpPr>
          <p:nvPr/>
        </p:nvSpPr>
        <p:spPr bwMode="auto">
          <a:xfrm>
            <a:off x="42672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60" name="Rectangle 171"/>
          <p:cNvSpPr>
            <a:spLocks noChangeArrowheads="1"/>
          </p:cNvSpPr>
          <p:nvPr/>
        </p:nvSpPr>
        <p:spPr bwMode="auto">
          <a:xfrm>
            <a:off x="44958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61" name="Rectangle 172"/>
          <p:cNvSpPr>
            <a:spLocks noChangeArrowheads="1"/>
          </p:cNvSpPr>
          <p:nvPr/>
        </p:nvSpPr>
        <p:spPr bwMode="auto">
          <a:xfrm>
            <a:off x="47244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62" name="Rectangle 173"/>
          <p:cNvSpPr>
            <a:spLocks noChangeArrowheads="1"/>
          </p:cNvSpPr>
          <p:nvPr/>
        </p:nvSpPr>
        <p:spPr bwMode="auto">
          <a:xfrm>
            <a:off x="4953000" y="4572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63" name="Rectangle 174"/>
          <p:cNvSpPr>
            <a:spLocks noChangeArrowheads="1"/>
          </p:cNvSpPr>
          <p:nvPr/>
        </p:nvSpPr>
        <p:spPr bwMode="auto">
          <a:xfrm>
            <a:off x="51816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64" name="Rectangle 175"/>
          <p:cNvSpPr>
            <a:spLocks noChangeArrowheads="1"/>
          </p:cNvSpPr>
          <p:nvPr/>
        </p:nvSpPr>
        <p:spPr bwMode="auto">
          <a:xfrm>
            <a:off x="54102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65" name="Rectangle 176"/>
          <p:cNvSpPr>
            <a:spLocks noChangeArrowheads="1"/>
          </p:cNvSpPr>
          <p:nvPr/>
        </p:nvSpPr>
        <p:spPr bwMode="auto">
          <a:xfrm>
            <a:off x="56388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66" name="Rectangle 177"/>
          <p:cNvSpPr>
            <a:spLocks noChangeArrowheads="1"/>
          </p:cNvSpPr>
          <p:nvPr/>
        </p:nvSpPr>
        <p:spPr bwMode="auto">
          <a:xfrm>
            <a:off x="58674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67" name="Rectangle 178"/>
          <p:cNvSpPr>
            <a:spLocks noChangeArrowheads="1"/>
          </p:cNvSpPr>
          <p:nvPr/>
        </p:nvSpPr>
        <p:spPr bwMode="auto">
          <a:xfrm>
            <a:off x="60960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68" name="Rectangle 179"/>
          <p:cNvSpPr>
            <a:spLocks noChangeArrowheads="1"/>
          </p:cNvSpPr>
          <p:nvPr/>
        </p:nvSpPr>
        <p:spPr bwMode="auto">
          <a:xfrm>
            <a:off x="26670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69" name="Rectangle 180"/>
          <p:cNvSpPr>
            <a:spLocks noChangeArrowheads="1"/>
          </p:cNvSpPr>
          <p:nvPr/>
        </p:nvSpPr>
        <p:spPr bwMode="auto">
          <a:xfrm>
            <a:off x="28956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70" name="Rectangle 181"/>
          <p:cNvSpPr>
            <a:spLocks noChangeArrowheads="1"/>
          </p:cNvSpPr>
          <p:nvPr/>
        </p:nvSpPr>
        <p:spPr bwMode="auto">
          <a:xfrm>
            <a:off x="31242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71" name="Rectangle 182"/>
          <p:cNvSpPr>
            <a:spLocks noChangeArrowheads="1"/>
          </p:cNvSpPr>
          <p:nvPr/>
        </p:nvSpPr>
        <p:spPr bwMode="auto">
          <a:xfrm>
            <a:off x="33528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72" name="Rectangle 183"/>
          <p:cNvSpPr>
            <a:spLocks noChangeArrowheads="1"/>
          </p:cNvSpPr>
          <p:nvPr/>
        </p:nvSpPr>
        <p:spPr bwMode="auto">
          <a:xfrm>
            <a:off x="3581400" y="4800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73" name="Rectangle 184"/>
          <p:cNvSpPr>
            <a:spLocks noChangeArrowheads="1"/>
          </p:cNvSpPr>
          <p:nvPr/>
        </p:nvSpPr>
        <p:spPr bwMode="auto">
          <a:xfrm>
            <a:off x="38100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74" name="Rectangle 185"/>
          <p:cNvSpPr>
            <a:spLocks noChangeArrowheads="1"/>
          </p:cNvSpPr>
          <p:nvPr/>
        </p:nvSpPr>
        <p:spPr bwMode="auto">
          <a:xfrm>
            <a:off x="40386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75" name="Rectangle 186"/>
          <p:cNvSpPr>
            <a:spLocks noChangeArrowheads="1"/>
          </p:cNvSpPr>
          <p:nvPr/>
        </p:nvSpPr>
        <p:spPr bwMode="auto">
          <a:xfrm>
            <a:off x="42672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76" name="Rectangle 187"/>
          <p:cNvSpPr>
            <a:spLocks noChangeArrowheads="1"/>
          </p:cNvSpPr>
          <p:nvPr/>
        </p:nvSpPr>
        <p:spPr bwMode="auto">
          <a:xfrm>
            <a:off x="4495800" y="4800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77" name="Rectangle 188"/>
          <p:cNvSpPr>
            <a:spLocks noChangeArrowheads="1"/>
          </p:cNvSpPr>
          <p:nvPr/>
        </p:nvSpPr>
        <p:spPr bwMode="auto">
          <a:xfrm>
            <a:off x="4724400" y="4800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78" name="Rectangle 189"/>
          <p:cNvSpPr>
            <a:spLocks noChangeArrowheads="1"/>
          </p:cNvSpPr>
          <p:nvPr/>
        </p:nvSpPr>
        <p:spPr bwMode="auto">
          <a:xfrm>
            <a:off x="49530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79" name="Rectangle 190"/>
          <p:cNvSpPr>
            <a:spLocks noChangeArrowheads="1"/>
          </p:cNvSpPr>
          <p:nvPr/>
        </p:nvSpPr>
        <p:spPr bwMode="auto">
          <a:xfrm>
            <a:off x="51816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80" name="Rectangle 191"/>
          <p:cNvSpPr>
            <a:spLocks noChangeArrowheads="1"/>
          </p:cNvSpPr>
          <p:nvPr/>
        </p:nvSpPr>
        <p:spPr bwMode="auto">
          <a:xfrm>
            <a:off x="54102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81" name="Rectangle 192"/>
          <p:cNvSpPr>
            <a:spLocks noChangeArrowheads="1"/>
          </p:cNvSpPr>
          <p:nvPr/>
        </p:nvSpPr>
        <p:spPr bwMode="auto">
          <a:xfrm>
            <a:off x="56388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82" name="Rectangle 193"/>
          <p:cNvSpPr>
            <a:spLocks noChangeArrowheads="1"/>
          </p:cNvSpPr>
          <p:nvPr/>
        </p:nvSpPr>
        <p:spPr bwMode="auto">
          <a:xfrm>
            <a:off x="58674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83" name="Rectangle 194"/>
          <p:cNvSpPr>
            <a:spLocks noChangeArrowheads="1"/>
          </p:cNvSpPr>
          <p:nvPr/>
        </p:nvSpPr>
        <p:spPr bwMode="auto">
          <a:xfrm>
            <a:off x="60960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84" name="Rectangle 195"/>
          <p:cNvSpPr>
            <a:spLocks noChangeArrowheads="1"/>
          </p:cNvSpPr>
          <p:nvPr/>
        </p:nvSpPr>
        <p:spPr bwMode="auto">
          <a:xfrm>
            <a:off x="26670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85" name="Rectangle 196"/>
          <p:cNvSpPr>
            <a:spLocks noChangeArrowheads="1"/>
          </p:cNvSpPr>
          <p:nvPr/>
        </p:nvSpPr>
        <p:spPr bwMode="auto">
          <a:xfrm>
            <a:off x="28956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86" name="Rectangle 197"/>
          <p:cNvSpPr>
            <a:spLocks noChangeArrowheads="1"/>
          </p:cNvSpPr>
          <p:nvPr/>
        </p:nvSpPr>
        <p:spPr bwMode="auto">
          <a:xfrm>
            <a:off x="31242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87" name="Rectangle 198"/>
          <p:cNvSpPr>
            <a:spLocks noChangeArrowheads="1"/>
          </p:cNvSpPr>
          <p:nvPr/>
        </p:nvSpPr>
        <p:spPr bwMode="auto">
          <a:xfrm>
            <a:off x="33528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88" name="Rectangle 199"/>
          <p:cNvSpPr>
            <a:spLocks noChangeArrowheads="1"/>
          </p:cNvSpPr>
          <p:nvPr/>
        </p:nvSpPr>
        <p:spPr bwMode="auto">
          <a:xfrm>
            <a:off x="35814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89" name="Rectangle 200"/>
          <p:cNvSpPr>
            <a:spLocks noChangeArrowheads="1"/>
          </p:cNvSpPr>
          <p:nvPr/>
        </p:nvSpPr>
        <p:spPr bwMode="auto">
          <a:xfrm>
            <a:off x="3810000" y="5029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90" name="Rectangle 201"/>
          <p:cNvSpPr>
            <a:spLocks noChangeArrowheads="1"/>
          </p:cNvSpPr>
          <p:nvPr/>
        </p:nvSpPr>
        <p:spPr bwMode="auto">
          <a:xfrm>
            <a:off x="4038600" y="5029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91" name="Rectangle 202"/>
          <p:cNvSpPr>
            <a:spLocks noChangeArrowheads="1"/>
          </p:cNvSpPr>
          <p:nvPr/>
        </p:nvSpPr>
        <p:spPr bwMode="auto">
          <a:xfrm>
            <a:off x="4267200" y="5029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92" name="Rectangle 203"/>
          <p:cNvSpPr>
            <a:spLocks noChangeArrowheads="1"/>
          </p:cNvSpPr>
          <p:nvPr/>
        </p:nvSpPr>
        <p:spPr bwMode="auto">
          <a:xfrm>
            <a:off x="44958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93" name="Rectangle 204"/>
          <p:cNvSpPr>
            <a:spLocks noChangeArrowheads="1"/>
          </p:cNvSpPr>
          <p:nvPr/>
        </p:nvSpPr>
        <p:spPr bwMode="auto">
          <a:xfrm>
            <a:off x="47244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94" name="Rectangle 205"/>
          <p:cNvSpPr>
            <a:spLocks noChangeArrowheads="1"/>
          </p:cNvSpPr>
          <p:nvPr/>
        </p:nvSpPr>
        <p:spPr bwMode="auto">
          <a:xfrm>
            <a:off x="49530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95" name="Rectangle 206"/>
          <p:cNvSpPr>
            <a:spLocks noChangeArrowheads="1"/>
          </p:cNvSpPr>
          <p:nvPr/>
        </p:nvSpPr>
        <p:spPr bwMode="auto">
          <a:xfrm>
            <a:off x="51816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96" name="Rectangle 207"/>
          <p:cNvSpPr>
            <a:spLocks noChangeArrowheads="1"/>
          </p:cNvSpPr>
          <p:nvPr/>
        </p:nvSpPr>
        <p:spPr bwMode="auto">
          <a:xfrm>
            <a:off x="54102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97" name="Rectangle 208"/>
          <p:cNvSpPr>
            <a:spLocks noChangeArrowheads="1"/>
          </p:cNvSpPr>
          <p:nvPr/>
        </p:nvSpPr>
        <p:spPr bwMode="auto">
          <a:xfrm>
            <a:off x="56388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98" name="Rectangle 209"/>
          <p:cNvSpPr>
            <a:spLocks noChangeArrowheads="1"/>
          </p:cNvSpPr>
          <p:nvPr/>
        </p:nvSpPr>
        <p:spPr bwMode="auto">
          <a:xfrm>
            <a:off x="58674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99" name="Rectangle 210"/>
          <p:cNvSpPr>
            <a:spLocks noChangeArrowheads="1"/>
          </p:cNvSpPr>
          <p:nvPr/>
        </p:nvSpPr>
        <p:spPr bwMode="auto">
          <a:xfrm>
            <a:off x="60960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00" name="Rectangle 211"/>
          <p:cNvSpPr>
            <a:spLocks noChangeArrowheads="1"/>
          </p:cNvSpPr>
          <p:nvPr/>
        </p:nvSpPr>
        <p:spPr bwMode="auto">
          <a:xfrm>
            <a:off x="26670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01" name="Rectangle 212"/>
          <p:cNvSpPr>
            <a:spLocks noChangeArrowheads="1"/>
          </p:cNvSpPr>
          <p:nvPr/>
        </p:nvSpPr>
        <p:spPr bwMode="auto">
          <a:xfrm>
            <a:off x="28956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02" name="Rectangle 213"/>
          <p:cNvSpPr>
            <a:spLocks noChangeArrowheads="1"/>
          </p:cNvSpPr>
          <p:nvPr/>
        </p:nvSpPr>
        <p:spPr bwMode="auto">
          <a:xfrm>
            <a:off x="31242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03" name="Rectangle 214"/>
          <p:cNvSpPr>
            <a:spLocks noChangeArrowheads="1"/>
          </p:cNvSpPr>
          <p:nvPr/>
        </p:nvSpPr>
        <p:spPr bwMode="auto">
          <a:xfrm>
            <a:off x="33528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04" name="Rectangle 215"/>
          <p:cNvSpPr>
            <a:spLocks noChangeArrowheads="1"/>
          </p:cNvSpPr>
          <p:nvPr/>
        </p:nvSpPr>
        <p:spPr bwMode="auto">
          <a:xfrm>
            <a:off x="35814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05" name="Rectangle 216"/>
          <p:cNvSpPr>
            <a:spLocks noChangeArrowheads="1"/>
          </p:cNvSpPr>
          <p:nvPr/>
        </p:nvSpPr>
        <p:spPr bwMode="auto">
          <a:xfrm>
            <a:off x="38100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06" name="Rectangle 217"/>
          <p:cNvSpPr>
            <a:spLocks noChangeArrowheads="1"/>
          </p:cNvSpPr>
          <p:nvPr/>
        </p:nvSpPr>
        <p:spPr bwMode="auto">
          <a:xfrm>
            <a:off x="40386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07" name="Rectangle 218"/>
          <p:cNvSpPr>
            <a:spLocks noChangeArrowheads="1"/>
          </p:cNvSpPr>
          <p:nvPr/>
        </p:nvSpPr>
        <p:spPr bwMode="auto">
          <a:xfrm>
            <a:off x="42672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08" name="Rectangle 219"/>
          <p:cNvSpPr>
            <a:spLocks noChangeArrowheads="1"/>
          </p:cNvSpPr>
          <p:nvPr/>
        </p:nvSpPr>
        <p:spPr bwMode="auto">
          <a:xfrm>
            <a:off x="44958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09" name="Rectangle 220"/>
          <p:cNvSpPr>
            <a:spLocks noChangeArrowheads="1"/>
          </p:cNvSpPr>
          <p:nvPr/>
        </p:nvSpPr>
        <p:spPr bwMode="auto">
          <a:xfrm>
            <a:off x="47244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10" name="Rectangle 221"/>
          <p:cNvSpPr>
            <a:spLocks noChangeArrowheads="1"/>
          </p:cNvSpPr>
          <p:nvPr/>
        </p:nvSpPr>
        <p:spPr bwMode="auto">
          <a:xfrm>
            <a:off x="49530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11" name="Rectangle 222"/>
          <p:cNvSpPr>
            <a:spLocks noChangeArrowheads="1"/>
          </p:cNvSpPr>
          <p:nvPr/>
        </p:nvSpPr>
        <p:spPr bwMode="auto">
          <a:xfrm>
            <a:off x="51816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12" name="Rectangle 223"/>
          <p:cNvSpPr>
            <a:spLocks noChangeArrowheads="1"/>
          </p:cNvSpPr>
          <p:nvPr/>
        </p:nvSpPr>
        <p:spPr bwMode="auto">
          <a:xfrm>
            <a:off x="54102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13" name="Rectangle 224"/>
          <p:cNvSpPr>
            <a:spLocks noChangeArrowheads="1"/>
          </p:cNvSpPr>
          <p:nvPr/>
        </p:nvSpPr>
        <p:spPr bwMode="auto">
          <a:xfrm>
            <a:off x="56388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14" name="Rectangle 225"/>
          <p:cNvSpPr>
            <a:spLocks noChangeArrowheads="1"/>
          </p:cNvSpPr>
          <p:nvPr/>
        </p:nvSpPr>
        <p:spPr bwMode="auto">
          <a:xfrm>
            <a:off x="58674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15" name="Rectangle 226"/>
          <p:cNvSpPr>
            <a:spLocks noChangeArrowheads="1"/>
          </p:cNvSpPr>
          <p:nvPr/>
        </p:nvSpPr>
        <p:spPr bwMode="auto">
          <a:xfrm>
            <a:off x="60960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16" name="Rectangle 227"/>
          <p:cNvSpPr>
            <a:spLocks noChangeArrowheads="1"/>
          </p:cNvSpPr>
          <p:nvPr/>
        </p:nvSpPr>
        <p:spPr bwMode="auto">
          <a:xfrm>
            <a:off x="26670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17" name="Rectangle 228"/>
          <p:cNvSpPr>
            <a:spLocks noChangeArrowheads="1"/>
          </p:cNvSpPr>
          <p:nvPr/>
        </p:nvSpPr>
        <p:spPr bwMode="auto">
          <a:xfrm>
            <a:off x="28956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18" name="Rectangle 229"/>
          <p:cNvSpPr>
            <a:spLocks noChangeArrowheads="1"/>
          </p:cNvSpPr>
          <p:nvPr/>
        </p:nvSpPr>
        <p:spPr bwMode="auto">
          <a:xfrm>
            <a:off x="31242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19" name="Rectangle 230"/>
          <p:cNvSpPr>
            <a:spLocks noChangeArrowheads="1"/>
          </p:cNvSpPr>
          <p:nvPr/>
        </p:nvSpPr>
        <p:spPr bwMode="auto">
          <a:xfrm>
            <a:off x="33528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20" name="Rectangle 231"/>
          <p:cNvSpPr>
            <a:spLocks noChangeArrowheads="1"/>
          </p:cNvSpPr>
          <p:nvPr/>
        </p:nvSpPr>
        <p:spPr bwMode="auto">
          <a:xfrm>
            <a:off x="35814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21" name="Rectangle 232"/>
          <p:cNvSpPr>
            <a:spLocks noChangeArrowheads="1"/>
          </p:cNvSpPr>
          <p:nvPr/>
        </p:nvSpPr>
        <p:spPr bwMode="auto">
          <a:xfrm>
            <a:off x="38100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22" name="Rectangle 233"/>
          <p:cNvSpPr>
            <a:spLocks noChangeArrowheads="1"/>
          </p:cNvSpPr>
          <p:nvPr/>
        </p:nvSpPr>
        <p:spPr bwMode="auto">
          <a:xfrm>
            <a:off x="40386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23" name="Rectangle 234"/>
          <p:cNvSpPr>
            <a:spLocks noChangeArrowheads="1"/>
          </p:cNvSpPr>
          <p:nvPr/>
        </p:nvSpPr>
        <p:spPr bwMode="auto">
          <a:xfrm>
            <a:off x="42672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24" name="Rectangle 235"/>
          <p:cNvSpPr>
            <a:spLocks noChangeArrowheads="1"/>
          </p:cNvSpPr>
          <p:nvPr/>
        </p:nvSpPr>
        <p:spPr bwMode="auto">
          <a:xfrm>
            <a:off x="44958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25" name="Rectangle 236"/>
          <p:cNvSpPr>
            <a:spLocks noChangeArrowheads="1"/>
          </p:cNvSpPr>
          <p:nvPr/>
        </p:nvSpPr>
        <p:spPr bwMode="auto">
          <a:xfrm>
            <a:off x="47244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26" name="Rectangle 237"/>
          <p:cNvSpPr>
            <a:spLocks noChangeArrowheads="1"/>
          </p:cNvSpPr>
          <p:nvPr/>
        </p:nvSpPr>
        <p:spPr bwMode="auto">
          <a:xfrm>
            <a:off x="49530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27" name="Rectangle 238"/>
          <p:cNvSpPr>
            <a:spLocks noChangeArrowheads="1"/>
          </p:cNvSpPr>
          <p:nvPr/>
        </p:nvSpPr>
        <p:spPr bwMode="auto">
          <a:xfrm>
            <a:off x="51816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28" name="Rectangle 239"/>
          <p:cNvSpPr>
            <a:spLocks noChangeArrowheads="1"/>
          </p:cNvSpPr>
          <p:nvPr/>
        </p:nvSpPr>
        <p:spPr bwMode="auto">
          <a:xfrm>
            <a:off x="54102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29" name="Rectangle 240"/>
          <p:cNvSpPr>
            <a:spLocks noChangeArrowheads="1"/>
          </p:cNvSpPr>
          <p:nvPr/>
        </p:nvSpPr>
        <p:spPr bwMode="auto">
          <a:xfrm>
            <a:off x="56388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30" name="Rectangle 241"/>
          <p:cNvSpPr>
            <a:spLocks noChangeArrowheads="1"/>
          </p:cNvSpPr>
          <p:nvPr/>
        </p:nvSpPr>
        <p:spPr bwMode="auto">
          <a:xfrm>
            <a:off x="58674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31" name="Rectangle 242"/>
          <p:cNvSpPr>
            <a:spLocks noChangeArrowheads="1"/>
          </p:cNvSpPr>
          <p:nvPr/>
        </p:nvSpPr>
        <p:spPr bwMode="auto">
          <a:xfrm>
            <a:off x="60960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32" name="Rectangle 243"/>
          <p:cNvSpPr>
            <a:spLocks noChangeArrowheads="1"/>
          </p:cNvSpPr>
          <p:nvPr/>
        </p:nvSpPr>
        <p:spPr bwMode="auto">
          <a:xfrm>
            <a:off x="26670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33" name="Rectangle 244"/>
          <p:cNvSpPr>
            <a:spLocks noChangeArrowheads="1"/>
          </p:cNvSpPr>
          <p:nvPr/>
        </p:nvSpPr>
        <p:spPr bwMode="auto">
          <a:xfrm>
            <a:off x="28956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34" name="Rectangle 245"/>
          <p:cNvSpPr>
            <a:spLocks noChangeArrowheads="1"/>
          </p:cNvSpPr>
          <p:nvPr/>
        </p:nvSpPr>
        <p:spPr bwMode="auto">
          <a:xfrm>
            <a:off x="31242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35" name="Rectangle 246"/>
          <p:cNvSpPr>
            <a:spLocks noChangeArrowheads="1"/>
          </p:cNvSpPr>
          <p:nvPr/>
        </p:nvSpPr>
        <p:spPr bwMode="auto">
          <a:xfrm>
            <a:off x="33528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36" name="Rectangle 247"/>
          <p:cNvSpPr>
            <a:spLocks noChangeArrowheads="1"/>
          </p:cNvSpPr>
          <p:nvPr/>
        </p:nvSpPr>
        <p:spPr bwMode="auto">
          <a:xfrm>
            <a:off x="35814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37" name="Rectangle 248"/>
          <p:cNvSpPr>
            <a:spLocks noChangeArrowheads="1"/>
          </p:cNvSpPr>
          <p:nvPr/>
        </p:nvSpPr>
        <p:spPr bwMode="auto">
          <a:xfrm>
            <a:off x="38100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38" name="Rectangle 249"/>
          <p:cNvSpPr>
            <a:spLocks noChangeArrowheads="1"/>
          </p:cNvSpPr>
          <p:nvPr/>
        </p:nvSpPr>
        <p:spPr bwMode="auto">
          <a:xfrm>
            <a:off x="40386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39" name="Rectangle 250"/>
          <p:cNvSpPr>
            <a:spLocks noChangeArrowheads="1"/>
          </p:cNvSpPr>
          <p:nvPr/>
        </p:nvSpPr>
        <p:spPr bwMode="auto">
          <a:xfrm>
            <a:off x="42672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40" name="Rectangle 251"/>
          <p:cNvSpPr>
            <a:spLocks noChangeArrowheads="1"/>
          </p:cNvSpPr>
          <p:nvPr/>
        </p:nvSpPr>
        <p:spPr bwMode="auto">
          <a:xfrm>
            <a:off x="44958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41" name="Rectangle 252"/>
          <p:cNvSpPr>
            <a:spLocks noChangeArrowheads="1"/>
          </p:cNvSpPr>
          <p:nvPr/>
        </p:nvSpPr>
        <p:spPr bwMode="auto">
          <a:xfrm>
            <a:off x="47244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42" name="Rectangle 253"/>
          <p:cNvSpPr>
            <a:spLocks noChangeArrowheads="1"/>
          </p:cNvSpPr>
          <p:nvPr/>
        </p:nvSpPr>
        <p:spPr bwMode="auto">
          <a:xfrm>
            <a:off x="49530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43" name="Rectangle 254"/>
          <p:cNvSpPr>
            <a:spLocks noChangeArrowheads="1"/>
          </p:cNvSpPr>
          <p:nvPr/>
        </p:nvSpPr>
        <p:spPr bwMode="auto">
          <a:xfrm>
            <a:off x="51816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44" name="Rectangle 255"/>
          <p:cNvSpPr>
            <a:spLocks noChangeArrowheads="1"/>
          </p:cNvSpPr>
          <p:nvPr/>
        </p:nvSpPr>
        <p:spPr bwMode="auto">
          <a:xfrm>
            <a:off x="54102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45" name="Rectangle 256"/>
          <p:cNvSpPr>
            <a:spLocks noChangeArrowheads="1"/>
          </p:cNvSpPr>
          <p:nvPr/>
        </p:nvSpPr>
        <p:spPr bwMode="auto">
          <a:xfrm>
            <a:off x="56388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46" name="Rectangle 257"/>
          <p:cNvSpPr>
            <a:spLocks noChangeArrowheads="1"/>
          </p:cNvSpPr>
          <p:nvPr/>
        </p:nvSpPr>
        <p:spPr bwMode="auto">
          <a:xfrm>
            <a:off x="58674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47" name="Rectangle 258"/>
          <p:cNvSpPr>
            <a:spLocks noChangeArrowheads="1"/>
          </p:cNvSpPr>
          <p:nvPr/>
        </p:nvSpPr>
        <p:spPr bwMode="auto">
          <a:xfrm>
            <a:off x="60960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cxnSp>
        <p:nvCxnSpPr>
          <p:cNvPr id="38148" name="Straight Connector 262"/>
          <p:cNvCxnSpPr>
            <a:cxnSpLocks noChangeShapeType="1"/>
          </p:cNvCxnSpPr>
          <p:nvPr/>
        </p:nvCxnSpPr>
        <p:spPr bwMode="auto">
          <a:xfrm flipH="1" flipV="1">
            <a:off x="4267200" y="4114800"/>
            <a:ext cx="2286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149" name="Straight Connector 264"/>
          <p:cNvCxnSpPr>
            <a:cxnSpLocks noChangeShapeType="1"/>
          </p:cNvCxnSpPr>
          <p:nvPr/>
        </p:nvCxnSpPr>
        <p:spPr bwMode="auto">
          <a:xfrm flipH="1">
            <a:off x="4267200" y="4114800"/>
            <a:ext cx="2286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55132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Flood Fill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Start from one pixel and fill all the connected pixels that has same color.</a:t>
            </a: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26670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28956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31242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33528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20" name="Rectangle 7"/>
          <p:cNvSpPr>
            <a:spLocks noChangeArrowheads="1"/>
          </p:cNvSpPr>
          <p:nvPr/>
        </p:nvSpPr>
        <p:spPr bwMode="auto">
          <a:xfrm>
            <a:off x="35814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21" name="Rectangle 8"/>
          <p:cNvSpPr>
            <a:spLocks noChangeArrowheads="1"/>
          </p:cNvSpPr>
          <p:nvPr/>
        </p:nvSpPr>
        <p:spPr bwMode="auto">
          <a:xfrm>
            <a:off x="38100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22" name="Rectangle 9"/>
          <p:cNvSpPr>
            <a:spLocks noChangeArrowheads="1"/>
          </p:cNvSpPr>
          <p:nvPr/>
        </p:nvSpPr>
        <p:spPr bwMode="auto">
          <a:xfrm>
            <a:off x="40386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23" name="Rectangle 10"/>
          <p:cNvSpPr>
            <a:spLocks noChangeArrowheads="1"/>
          </p:cNvSpPr>
          <p:nvPr/>
        </p:nvSpPr>
        <p:spPr bwMode="auto">
          <a:xfrm>
            <a:off x="42672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24" name="Rectangle 11"/>
          <p:cNvSpPr>
            <a:spLocks noChangeArrowheads="1"/>
          </p:cNvSpPr>
          <p:nvPr/>
        </p:nvSpPr>
        <p:spPr bwMode="auto">
          <a:xfrm>
            <a:off x="44958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25" name="Rectangle 12"/>
          <p:cNvSpPr>
            <a:spLocks noChangeArrowheads="1"/>
          </p:cNvSpPr>
          <p:nvPr/>
        </p:nvSpPr>
        <p:spPr bwMode="auto">
          <a:xfrm>
            <a:off x="47244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26" name="Rectangle 13"/>
          <p:cNvSpPr>
            <a:spLocks noChangeArrowheads="1"/>
          </p:cNvSpPr>
          <p:nvPr/>
        </p:nvSpPr>
        <p:spPr bwMode="auto">
          <a:xfrm>
            <a:off x="49530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27" name="Rectangle 14"/>
          <p:cNvSpPr>
            <a:spLocks noChangeArrowheads="1"/>
          </p:cNvSpPr>
          <p:nvPr/>
        </p:nvSpPr>
        <p:spPr bwMode="auto">
          <a:xfrm>
            <a:off x="51816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28" name="Rectangle 15"/>
          <p:cNvSpPr>
            <a:spLocks noChangeArrowheads="1"/>
          </p:cNvSpPr>
          <p:nvPr/>
        </p:nvSpPr>
        <p:spPr bwMode="auto">
          <a:xfrm>
            <a:off x="54102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29" name="Rectangle 16"/>
          <p:cNvSpPr>
            <a:spLocks noChangeArrowheads="1"/>
          </p:cNvSpPr>
          <p:nvPr/>
        </p:nvSpPr>
        <p:spPr bwMode="auto">
          <a:xfrm>
            <a:off x="56388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30" name="Rectangle 17"/>
          <p:cNvSpPr>
            <a:spLocks noChangeArrowheads="1"/>
          </p:cNvSpPr>
          <p:nvPr/>
        </p:nvSpPr>
        <p:spPr bwMode="auto">
          <a:xfrm>
            <a:off x="58674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31" name="Rectangle 18"/>
          <p:cNvSpPr>
            <a:spLocks noChangeArrowheads="1"/>
          </p:cNvSpPr>
          <p:nvPr/>
        </p:nvSpPr>
        <p:spPr bwMode="auto">
          <a:xfrm>
            <a:off x="60960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32" name="Rectangle 19"/>
          <p:cNvSpPr>
            <a:spLocks noChangeArrowheads="1"/>
          </p:cNvSpPr>
          <p:nvPr/>
        </p:nvSpPr>
        <p:spPr bwMode="auto">
          <a:xfrm>
            <a:off x="26670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33" name="Rectangle 20"/>
          <p:cNvSpPr>
            <a:spLocks noChangeArrowheads="1"/>
          </p:cNvSpPr>
          <p:nvPr/>
        </p:nvSpPr>
        <p:spPr bwMode="auto">
          <a:xfrm>
            <a:off x="28956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34" name="Rectangle 21"/>
          <p:cNvSpPr>
            <a:spLocks noChangeArrowheads="1"/>
          </p:cNvSpPr>
          <p:nvPr/>
        </p:nvSpPr>
        <p:spPr bwMode="auto">
          <a:xfrm>
            <a:off x="31242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35" name="Rectangle 22"/>
          <p:cNvSpPr>
            <a:spLocks noChangeArrowheads="1"/>
          </p:cNvSpPr>
          <p:nvPr/>
        </p:nvSpPr>
        <p:spPr bwMode="auto">
          <a:xfrm>
            <a:off x="33528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36" name="Rectangle 23"/>
          <p:cNvSpPr>
            <a:spLocks noChangeArrowheads="1"/>
          </p:cNvSpPr>
          <p:nvPr/>
        </p:nvSpPr>
        <p:spPr bwMode="auto">
          <a:xfrm>
            <a:off x="35814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37" name="Rectangle 24"/>
          <p:cNvSpPr>
            <a:spLocks noChangeArrowheads="1"/>
          </p:cNvSpPr>
          <p:nvPr/>
        </p:nvSpPr>
        <p:spPr bwMode="auto">
          <a:xfrm>
            <a:off x="38100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38" name="Rectangle 25"/>
          <p:cNvSpPr>
            <a:spLocks noChangeArrowheads="1"/>
          </p:cNvSpPr>
          <p:nvPr/>
        </p:nvSpPr>
        <p:spPr bwMode="auto">
          <a:xfrm>
            <a:off x="40386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39" name="Rectangle 26"/>
          <p:cNvSpPr>
            <a:spLocks noChangeArrowheads="1"/>
          </p:cNvSpPr>
          <p:nvPr/>
        </p:nvSpPr>
        <p:spPr bwMode="auto">
          <a:xfrm>
            <a:off x="42672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40" name="Rectangle 27"/>
          <p:cNvSpPr>
            <a:spLocks noChangeArrowheads="1"/>
          </p:cNvSpPr>
          <p:nvPr/>
        </p:nvSpPr>
        <p:spPr bwMode="auto">
          <a:xfrm>
            <a:off x="44958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41" name="Rectangle 28"/>
          <p:cNvSpPr>
            <a:spLocks noChangeArrowheads="1"/>
          </p:cNvSpPr>
          <p:nvPr/>
        </p:nvSpPr>
        <p:spPr bwMode="auto">
          <a:xfrm>
            <a:off x="47244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42" name="Rectangle 29"/>
          <p:cNvSpPr>
            <a:spLocks noChangeArrowheads="1"/>
          </p:cNvSpPr>
          <p:nvPr/>
        </p:nvSpPr>
        <p:spPr bwMode="auto">
          <a:xfrm>
            <a:off x="49530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43" name="Rectangle 30"/>
          <p:cNvSpPr>
            <a:spLocks noChangeArrowheads="1"/>
          </p:cNvSpPr>
          <p:nvPr/>
        </p:nvSpPr>
        <p:spPr bwMode="auto">
          <a:xfrm>
            <a:off x="51816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44" name="Rectangle 31"/>
          <p:cNvSpPr>
            <a:spLocks noChangeArrowheads="1"/>
          </p:cNvSpPr>
          <p:nvPr/>
        </p:nvSpPr>
        <p:spPr bwMode="auto">
          <a:xfrm>
            <a:off x="54102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45" name="Rectangle 32"/>
          <p:cNvSpPr>
            <a:spLocks noChangeArrowheads="1"/>
          </p:cNvSpPr>
          <p:nvPr/>
        </p:nvSpPr>
        <p:spPr bwMode="auto">
          <a:xfrm>
            <a:off x="56388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46" name="Rectangle 33"/>
          <p:cNvSpPr>
            <a:spLocks noChangeArrowheads="1"/>
          </p:cNvSpPr>
          <p:nvPr/>
        </p:nvSpPr>
        <p:spPr bwMode="auto">
          <a:xfrm>
            <a:off x="58674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47" name="Rectangle 34"/>
          <p:cNvSpPr>
            <a:spLocks noChangeArrowheads="1"/>
          </p:cNvSpPr>
          <p:nvPr/>
        </p:nvSpPr>
        <p:spPr bwMode="auto">
          <a:xfrm>
            <a:off x="60960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48" name="Rectangle 35"/>
          <p:cNvSpPr>
            <a:spLocks noChangeArrowheads="1"/>
          </p:cNvSpPr>
          <p:nvPr/>
        </p:nvSpPr>
        <p:spPr bwMode="auto">
          <a:xfrm>
            <a:off x="26670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49" name="Rectangle 36"/>
          <p:cNvSpPr>
            <a:spLocks noChangeArrowheads="1"/>
          </p:cNvSpPr>
          <p:nvPr/>
        </p:nvSpPr>
        <p:spPr bwMode="auto">
          <a:xfrm>
            <a:off x="28956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50" name="Rectangle 37"/>
          <p:cNvSpPr>
            <a:spLocks noChangeArrowheads="1"/>
          </p:cNvSpPr>
          <p:nvPr/>
        </p:nvSpPr>
        <p:spPr bwMode="auto">
          <a:xfrm>
            <a:off x="31242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51" name="Rectangle 38"/>
          <p:cNvSpPr>
            <a:spLocks noChangeArrowheads="1"/>
          </p:cNvSpPr>
          <p:nvPr/>
        </p:nvSpPr>
        <p:spPr bwMode="auto">
          <a:xfrm>
            <a:off x="33528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52" name="Rectangle 39"/>
          <p:cNvSpPr>
            <a:spLocks noChangeArrowheads="1"/>
          </p:cNvSpPr>
          <p:nvPr/>
        </p:nvSpPr>
        <p:spPr bwMode="auto">
          <a:xfrm>
            <a:off x="35814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53" name="Rectangle 40"/>
          <p:cNvSpPr>
            <a:spLocks noChangeArrowheads="1"/>
          </p:cNvSpPr>
          <p:nvPr/>
        </p:nvSpPr>
        <p:spPr bwMode="auto">
          <a:xfrm>
            <a:off x="38100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54" name="Rectangle 41"/>
          <p:cNvSpPr>
            <a:spLocks noChangeArrowheads="1"/>
          </p:cNvSpPr>
          <p:nvPr/>
        </p:nvSpPr>
        <p:spPr bwMode="auto">
          <a:xfrm>
            <a:off x="40386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55" name="Rectangle 42"/>
          <p:cNvSpPr>
            <a:spLocks noChangeArrowheads="1"/>
          </p:cNvSpPr>
          <p:nvPr/>
        </p:nvSpPr>
        <p:spPr bwMode="auto">
          <a:xfrm>
            <a:off x="42672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56" name="Rectangle 43"/>
          <p:cNvSpPr>
            <a:spLocks noChangeArrowheads="1"/>
          </p:cNvSpPr>
          <p:nvPr/>
        </p:nvSpPr>
        <p:spPr bwMode="auto">
          <a:xfrm>
            <a:off x="44958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57" name="Rectangle 44"/>
          <p:cNvSpPr>
            <a:spLocks noChangeArrowheads="1"/>
          </p:cNvSpPr>
          <p:nvPr/>
        </p:nvSpPr>
        <p:spPr bwMode="auto">
          <a:xfrm>
            <a:off x="47244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58" name="Rectangle 45"/>
          <p:cNvSpPr>
            <a:spLocks noChangeArrowheads="1"/>
          </p:cNvSpPr>
          <p:nvPr/>
        </p:nvSpPr>
        <p:spPr bwMode="auto">
          <a:xfrm>
            <a:off x="49530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59" name="Rectangle 46"/>
          <p:cNvSpPr>
            <a:spLocks noChangeArrowheads="1"/>
          </p:cNvSpPr>
          <p:nvPr/>
        </p:nvSpPr>
        <p:spPr bwMode="auto">
          <a:xfrm>
            <a:off x="51816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60" name="Rectangle 47"/>
          <p:cNvSpPr>
            <a:spLocks noChangeArrowheads="1"/>
          </p:cNvSpPr>
          <p:nvPr/>
        </p:nvSpPr>
        <p:spPr bwMode="auto">
          <a:xfrm>
            <a:off x="54102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61" name="Rectangle 48"/>
          <p:cNvSpPr>
            <a:spLocks noChangeArrowheads="1"/>
          </p:cNvSpPr>
          <p:nvPr/>
        </p:nvSpPr>
        <p:spPr bwMode="auto">
          <a:xfrm>
            <a:off x="56388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62" name="Rectangle 49"/>
          <p:cNvSpPr>
            <a:spLocks noChangeArrowheads="1"/>
          </p:cNvSpPr>
          <p:nvPr/>
        </p:nvSpPr>
        <p:spPr bwMode="auto">
          <a:xfrm>
            <a:off x="58674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63" name="Rectangle 50"/>
          <p:cNvSpPr>
            <a:spLocks noChangeArrowheads="1"/>
          </p:cNvSpPr>
          <p:nvPr/>
        </p:nvSpPr>
        <p:spPr bwMode="auto">
          <a:xfrm>
            <a:off x="60960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64" name="Rectangle 51"/>
          <p:cNvSpPr>
            <a:spLocks noChangeArrowheads="1"/>
          </p:cNvSpPr>
          <p:nvPr/>
        </p:nvSpPr>
        <p:spPr bwMode="auto">
          <a:xfrm>
            <a:off x="26670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65" name="Rectangle 52"/>
          <p:cNvSpPr>
            <a:spLocks noChangeArrowheads="1"/>
          </p:cNvSpPr>
          <p:nvPr/>
        </p:nvSpPr>
        <p:spPr bwMode="auto">
          <a:xfrm>
            <a:off x="28956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66" name="Rectangle 53"/>
          <p:cNvSpPr>
            <a:spLocks noChangeArrowheads="1"/>
          </p:cNvSpPr>
          <p:nvPr/>
        </p:nvSpPr>
        <p:spPr bwMode="auto">
          <a:xfrm>
            <a:off x="31242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67" name="Rectangle 54"/>
          <p:cNvSpPr>
            <a:spLocks noChangeArrowheads="1"/>
          </p:cNvSpPr>
          <p:nvPr/>
        </p:nvSpPr>
        <p:spPr bwMode="auto">
          <a:xfrm>
            <a:off x="33528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68" name="Rectangle 55"/>
          <p:cNvSpPr>
            <a:spLocks noChangeArrowheads="1"/>
          </p:cNvSpPr>
          <p:nvPr/>
        </p:nvSpPr>
        <p:spPr bwMode="auto">
          <a:xfrm>
            <a:off x="35814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69" name="Rectangle 56"/>
          <p:cNvSpPr>
            <a:spLocks noChangeArrowheads="1"/>
          </p:cNvSpPr>
          <p:nvPr/>
        </p:nvSpPr>
        <p:spPr bwMode="auto">
          <a:xfrm>
            <a:off x="38100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70" name="Rectangle 57"/>
          <p:cNvSpPr>
            <a:spLocks noChangeArrowheads="1"/>
          </p:cNvSpPr>
          <p:nvPr/>
        </p:nvSpPr>
        <p:spPr bwMode="auto">
          <a:xfrm>
            <a:off x="40386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71" name="Rectangle 58"/>
          <p:cNvSpPr>
            <a:spLocks noChangeArrowheads="1"/>
          </p:cNvSpPr>
          <p:nvPr/>
        </p:nvSpPr>
        <p:spPr bwMode="auto">
          <a:xfrm>
            <a:off x="42672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72" name="Rectangle 59"/>
          <p:cNvSpPr>
            <a:spLocks noChangeArrowheads="1"/>
          </p:cNvSpPr>
          <p:nvPr/>
        </p:nvSpPr>
        <p:spPr bwMode="auto">
          <a:xfrm>
            <a:off x="44958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73" name="Rectangle 60"/>
          <p:cNvSpPr>
            <a:spLocks noChangeArrowheads="1"/>
          </p:cNvSpPr>
          <p:nvPr/>
        </p:nvSpPr>
        <p:spPr bwMode="auto">
          <a:xfrm>
            <a:off x="47244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74" name="Rectangle 61"/>
          <p:cNvSpPr>
            <a:spLocks noChangeArrowheads="1"/>
          </p:cNvSpPr>
          <p:nvPr/>
        </p:nvSpPr>
        <p:spPr bwMode="auto">
          <a:xfrm>
            <a:off x="49530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75" name="Rectangle 62"/>
          <p:cNvSpPr>
            <a:spLocks noChangeArrowheads="1"/>
          </p:cNvSpPr>
          <p:nvPr/>
        </p:nvSpPr>
        <p:spPr bwMode="auto">
          <a:xfrm>
            <a:off x="51816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76" name="Rectangle 63"/>
          <p:cNvSpPr>
            <a:spLocks noChangeArrowheads="1"/>
          </p:cNvSpPr>
          <p:nvPr/>
        </p:nvSpPr>
        <p:spPr bwMode="auto">
          <a:xfrm>
            <a:off x="54102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77" name="Rectangle 64"/>
          <p:cNvSpPr>
            <a:spLocks noChangeArrowheads="1"/>
          </p:cNvSpPr>
          <p:nvPr/>
        </p:nvSpPr>
        <p:spPr bwMode="auto">
          <a:xfrm>
            <a:off x="56388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78" name="Rectangle 65"/>
          <p:cNvSpPr>
            <a:spLocks noChangeArrowheads="1"/>
          </p:cNvSpPr>
          <p:nvPr/>
        </p:nvSpPr>
        <p:spPr bwMode="auto">
          <a:xfrm>
            <a:off x="58674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79" name="Rectangle 66"/>
          <p:cNvSpPr>
            <a:spLocks noChangeArrowheads="1"/>
          </p:cNvSpPr>
          <p:nvPr/>
        </p:nvSpPr>
        <p:spPr bwMode="auto">
          <a:xfrm>
            <a:off x="60960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80" name="Rectangle 67"/>
          <p:cNvSpPr>
            <a:spLocks noChangeArrowheads="1"/>
          </p:cNvSpPr>
          <p:nvPr/>
        </p:nvSpPr>
        <p:spPr bwMode="auto">
          <a:xfrm>
            <a:off x="26670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81" name="Rectangle 68"/>
          <p:cNvSpPr>
            <a:spLocks noChangeArrowheads="1"/>
          </p:cNvSpPr>
          <p:nvPr/>
        </p:nvSpPr>
        <p:spPr bwMode="auto">
          <a:xfrm>
            <a:off x="28956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82" name="Rectangle 69"/>
          <p:cNvSpPr>
            <a:spLocks noChangeArrowheads="1"/>
          </p:cNvSpPr>
          <p:nvPr/>
        </p:nvSpPr>
        <p:spPr bwMode="auto">
          <a:xfrm>
            <a:off x="31242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83" name="Rectangle 70"/>
          <p:cNvSpPr>
            <a:spLocks noChangeArrowheads="1"/>
          </p:cNvSpPr>
          <p:nvPr/>
        </p:nvSpPr>
        <p:spPr bwMode="auto">
          <a:xfrm>
            <a:off x="33528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84" name="Rectangle 71"/>
          <p:cNvSpPr>
            <a:spLocks noChangeArrowheads="1"/>
          </p:cNvSpPr>
          <p:nvPr/>
        </p:nvSpPr>
        <p:spPr bwMode="auto">
          <a:xfrm>
            <a:off x="35814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85" name="Rectangle 72"/>
          <p:cNvSpPr>
            <a:spLocks noChangeArrowheads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86" name="Rectangle 73"/>
          <p:cNvSpPr>
            <a:spLocks noChangeArrowheads="1"/>
          </p:cNvSpPr>
          <p:nvPr/>
        </p:nvSpPr>
        <p:spPr bwMode="auto">
          <a:xfrm>
            <a:off x="40386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87" name="Rectangle 74"/>
          <p:cNvSpPr>
            <a:spLocks noChangeArrowheads="1"/>
          </p:cNvSpPr>
          <p:nvPr/>
        </p:nvSpPr>
        <p:spPr bwMode="auto">
          <a:xfrm>
            <a:off x="42672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88" name="Rectangle 75"/>
          <p:cNvSpPr>
            <a:spLocks noChangeArrowheads="1"/>
          </p:cNvSpPr>
          <p:nvPr/>
        </p:nvSpPr>
        <p:spPr bwMode="auto">
          <a:xfrm>
            <a:off x="4495800" y="32004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89" name="Rectangle 76"/>
          <p:cNvSpPr>
            <a:spLocks noChangeArrowheads="1"/>
          </p:cNvSpPr>
          <p:nvPr/>
        </p:nvSpPr>
        <p:spPr bwMode="auto">
          <a:xfrm>
            <a:off x="4724400" y="32004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90" name="Rectangle 77"/>
          <p:cNvSpPr>
            <a:spLocks noChangeArrowheads="1"/>
          </p:cNvSpPr>
          <p:nvPr/>
        </p:nvSpPr>
        <p:spPr bwMode="auto">
          <a:xfrm>
            <a:off x="49530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91" name="Rectangle 78"/>
          <p:cNvSpPr>
            <a:spLocks noChangeArrowheads="1"/>
          </p:cNvSpPr>
          <p:nvPr/>
        </p:nvSpPr>
        <p:spPr bwMode="auto">
          <a:xfrm>
            <a:off x="51816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92" name="Rectangle 79"/>
          <p:cNvSpPr>
            <a:spLocks noChangeArrowheads="1"/>
          </p:cNvSpPr>
          <p:nvPr/>
        </p:nvSpPr>
        <p:spPr bwMode="auto">
          <a:xfrm>
            <a:off x="54102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93" name="Rectangle 80"/>
          <p:cNvSpPr>
            <a:spLocks noChangeArrowheads="1"/>
          </p:cNvSpPr>
          <p:nvPr/>
        </p:nvSpPr>
        <p:spPr bwMode="auto">
          <a:xfrm>
            <a:off x="56388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94" name="Rectangle 81"/>
          <p:cNvSpPr>
            <a:spLocks noChangeArrowheads="1"/>
          </p:cNvSpPr>
          <p:nvPr/>
        </p:nvSpPr>
        <p:spPr bwMode="auto">
          <a:xfrm>
            <a:off x="58674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95" name="Rectangle 82"/>
          <p:cNvSpPr>
            <a:spLocks noChangeArrowheads="1"/>
          </p:cNvSpPr>
          <p:nvPr/>
        </p:nvSpPr>
        <p:spPr bwMode="auto">
          <a:xfrm>
            <a:off x="60960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96" name="Rectangle 83"/>
          <p:cNvSpPr>
            <a:spLocks noChangeArrowheads="1"/>
          </p:cNvSpPr>
          <p:nvPr/>
        </p:nvSpPr>
        <p:spPr bwMode="auto">
          <a:xfrm>
            <a:off x="26670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97" name="Rectangle 84"/>
          <p:cNvSpPr>
            <a:spLocks noChangeArrowheads="1"/>
          </p:cNvSpPr>
          <p:nvPr/>
        </p:nvSpPr>
        <p:spPr bwMode="auto">
          <a:xfrm>
            <a:off x="28956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98" name="Rectangle 85"/>
          <p:cNvSpPr>
            <a:spLocks noChangeArrowheads="1"/>
          </p:cNvSpPr>
          <p:nvPr/>
        </p:nvSpPr>
        <p:spPr bwMode="auto">
          <a:xfrm>
            <a:off x="31242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99" name="Rectangle 86"/>
          <p:cNvSpPr>
            <a:spLocks noChangeArrowheads="1"/>
          </p:cNvSpPr>
          <p:nvPr/>
        </p:nvSpPr>
        <p:spPr bwMode="auto">
          <a:xfrm>
            <a:off x="33528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00" name="Rectangle 87"/>
          <p:cNvSpPr>
            <a:spLocks noChangeArrowheads="1"/>
          </p:cNvSpPr>
          <p:nvPr/>
        </p:nvSpPr>
        <p:spPr bwMode="auto">
          <a:xfrm>
            <a:off x="35814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01" name="Rectangle 88"/>
          <p:cNvSpPr>
            <a:spLocks noChangeArrowheads="1"/>
          </p:cNvSpPr>
          <p:nvPr/>
        </p:nvSpPr>
        <p:spPr bwMode="auto">
          <a:xfrm>
            <a:off x="38100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02" name="Rectangle 89"/>
          <p:cNvSpPr>
            <a:spLocks noChangeArrowheads="1"/>
          </p:cNvSpPr>
          <p:nvPr/>
        </p:nvSpPr>
        <p:spPr bwMode="auto">
          <a:xfrm>
            <a:off x="4038600" y="3429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03" name="Rectangle 90"/>
          <p:cNvSpPr>
            <a:spLocks noChangeArrowheads="1"/>
          </p:cNvSpPr>
          <p:nvPr/>
        </p:nvSpPr>
        <p:spPr bwMode="auto">
          <a:xfrm>
            <a:off x="4267200" y="3429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04" name="Rectangle 91"/>
          <p:cNvSpPr>
            <a:spLocks noChangeArrowheads="1"/>
          </p:cNvSpPr>
          <p:nvPr/>
        </p:nvSpPr>
        <p:spPr bwMode="auto">
          <a:xfrm>
            <a:off x="4495800" y="34290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05" name="Rectangle 92"/>
          <p:cNvSpPr>
            <a:spLocks noChangeArrowheads="1"/>
          </p:cNvSpPr>
          <p:nvPr/>
        </p:nvSpPr>
        <p:spPr bwMode="auto">
          <a:xfrm>
            <a:off x="4724400" y="34290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06" name="Rectangle 93"/>
          <p:cNvSpPr>
            <a:spLocks noChangeArrowheads="1"/>
          </p:cNvSpPr>
          <p:nvPr/>
        </p:nvSpPr>
        <p:spPr bwMode="auto">
          <a:xfrm>
            <a:off x="4953000" y="3429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07" name="Rectangle 94"/>
          <p:cNvSpPr>
            <a:spLocks noChangeArrowheads="1"/>
          </p:cNvSpPr>
          <p:nvPr/>
        </p:nvSpPr>
        <p:spPr bwMode="auto">
          <a:xfrm>
            <a:off x="51816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08" name="Rectangle 95"/>
          <p:cNvSpPr>
            <a:spLocks noChangeArrowheads="1"/>
          </p:cNvSpPr>
          <p:nvPr/>
        </p:nvSpPr>
        <p:spPr bwMode="auto">
          <a:xfrm>
            <a:off x="54102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09" name="Rectangle 96"/>
          <p:cNvSpPr>
            <a:spLocks noChangeArrowheads="1"/>
          </p:cNvSpPr>
          <p:nvPr/>
        </p:nvSpPr>
        <p:spPr bwMode="auto">
          <a:xfrm>
            <a:off x="56388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10" name="Rectangle 97"/>
          <p:cNvSpPr>
            <a:spLocks noChangeArrowheads="1"/>
          </p:cNvSpPr>
          <p:nvPr/>
        </p:nvSpPr>
        <p:spPr bwMode="auto">
          <a:xfrm>
            <a:off x="58674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11" name="Rectangle 98"/>
          <p:cNvSpPr>
            <a:spLocks noChangeArrowheads="1"/>
          </p:cNvSpPr>
          <p:nvPr/>
        </p:nvSpPr>
        <p:spPr bwMode="auto">
          <a:xfrm>
            <a:off x="60960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12" name="Rectangle 99"/>
          <p:cNvSpPr>
            <a:spLocks noChangeArrowheads="1"/>
          </p:cNvSpPr>
          <p:nvPr/>
        </p:nvSpPr>
        <p:spPr bwMode="auto">
          <a:xfrm>
            <a:off x="26670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13" name="Rectangle 100"/>
          <p:cNvSpPr>
            <a:spLocks noChangeArrowheads="1"/>
          </p:cNvSpPr>
          <p:nvPr/>
        </p:nvSpPr>
        <p:spPr bwMode="auto">
          <a:xfrm>
            <a:off x="28956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14" name="Rectangle 101"/>
          <p:cNvSpPr>
            <a:spLocks noChangeArrowheads="1"/>
          </p:cNvSpPr>
          <p:nvPr/>
        </p:nvSpPr>
        <p:spPr bwMode="auto">
          <a:xfrm>
            <a:off x="31242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15" name="Rectangle 102"/>
          <p:cNvSpPr>
            <a:spLocks noChangeArrowheads="1"/>
          </p:cNvSpPr>
          <p:nvPr/>
        </p:nvSpPr>
        <p:spPr bwMode="auto">
          <a:xfrm>
            <a:off x="33528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16" name="Rectangle 103"/>
          <p:cNvSpPr>
            <a:spLocks noChangeArrowheads="1"/>
          </p:cNvSpPr>
          <p:nvPr/>
        </p:nvSpPr>
        <p:spPr bwMode="auto">
          <a:xfrm>
            <a:off x="35814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17" name="Rectangle 104"/>
          <p:cNvSpPr>
            <a:spLocks noChangeArrowheads="1"/>
          </p:cNvSpPr>
          <p:nvPr/>
        </p:nvSpPr>
        <p:spPr bwMode="auto">
          <a:xfrm>
            <a:off x="3810000" y="3657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18" name="Rectangle 105"/>
          <p:cNvSpPr>
            <a:spLocks noChangeArrowheads="1"/>
          </p:cNvSpPr>
          <p:nvPr/>
        </p:nvSpPr>
        <p:spPr bwMode="auto">
          <a:xfrm>
            <a:off x="4038600" y="36576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19" name="Rectangle 106"/>
          <p:cNvSpPr>
            <a:spLocks noChangeArrowheads="1"/>
          </p:cNvSpPr>
          <p:nvPr/>
        </p:nvSpPr>
        <p:spPr bwMode="auto">
          <a:xfrm>
            <a:off x="4267200" y="36576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20" name="Rectangle 107"/>
          <p:cNvSpPr>
            <a:spLocks noChangeArrowheads="1"/>
          </p:cNvSpPr>
          <p:nvPr/>
        </p:nvSpPr>
        <p:spPr bwMode="auto">
          <a:xfrm>
            <a:off x="4495800" y="36576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21" name="Rectangle 108"/>
          <p:cNvSpPr>
            <a:spLocks noChangeArrowheads="1"/>
          </p:cNvSpPr>
          <p:nvPr/>
        </p:nvSpPr>
        <p:spPr bwMode="auto">
          <a:xfrm>
            <a:off x="4724400" y="36576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22" name="Rectangle 109"/>
          <p:cNvSpPr>
            <a:spLocks noChangeArrowheads="1"/>
          </p:cNvSpPr>
          <p:nvPr/>
        </p:nvSpPr>
        <p:spPr bwMode="auto">
          <a:xfrm>
            <a:off x="4953000" y="36576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23" name="Rectangle 110"/>
          <p:cNvSpPr>
            <a:spLocks noChangeArrowheads="1"/>
          </p:cNvSpPr>
          <p:nvPr/>
        </p:nvSpPr>
        <p:spPr bwMode="auto">
          <a:xfrm>
            <a:off x="5181600" y="3657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24" name="Rectangle 111"/>
          <p:cNvSpPr>
            <a:spLocks noChangeArrowheads="1"/>
          </p:cNvSpPr>
          <p:nvPr/>
        </p:nvSpPr>
        <p:spPr bwMode="auto">
          <a:xfrm>
            <a:off x="54102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25" name="Rectangle 112"/>
          <p:cNvSpPr>
            <a:spLocks noChangeArrowheads="1"/>
          </p:cNvSpPr>
          <p:nvPr/>
        </p:nvSpPr>
        <p:spPr bwMode="auto">
          <a:xfrm>
            <a:off x="56388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26" name="Rectangle 113"/>
          <p:cNvSpPr>
            <a:spLocks noChangeArrowheads="1"/>
          </p:cNvSpPr>
          <p:nvPr/>
        </p:nvSpPr>
        <p:spPr bwMode="auto">
          <a:xfrm>
            <a:off x="58674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27" name="Rectangle 114"/>
          <p:cNvSpPr>
            <a:spLocks noChangeArrowheads="1"/>
          </p:cNvSpPr>
          <p:nvPr/>
        </p:nvSpPr>
        <p:spPr bwMode="auto">
          <a:xfrm>
            <a:off x="60960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28" name="Rectangle 115"/>
          <p:cNvSpPr>
            <a:spLocks noChangeArrowheads="1"/>
          </p:cNvSpPr>
          <p:nvPr/>
        </p:nvSpPr>
        <p:spPr bwMode="auto">
          <a:xfrm>
            <a:off x="26670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29" name="Rectangle 116"/>
          <p:cNvSpPr>
            <a:spLocks noChangeArrowheads="1"/>
          </p:cNvSpPr>
          <p:nvPr/>
        </p:nvSpPr>
        <p:spPr bwMode="auto">
          <a:xfrm>
            <a:off x="28956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30" name="Rectangle 117"/>
          <p:cNvSpPr>
            <a:spLocks noChangeArrowheads="1"/>
          </p:cNvSpPr>
          <p:nvPr/>
        </p:nvSpPr>
        <p:spPr bwMode="auto">
          <a:xfrm>
            <a:off x="31242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31" name="Rectangle 118"/>
          <p:cNvSpPr>
            <a:spLocks noChangeArrowheads="1"/>
          </p:cNvSpPr>
          <p:nvPr/>
        </p:nvSpPr>
        <p:spPr bwMode="auto">
          <a:xfrm>
            <a:off x="33528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32" name="Rectangle 119"/>
          <p:cNvSpPr>
            <a:spLocks noChangeArrowheads="1"/>
          </p:cNvSpPr>
          <p:nvPr/>
        </p:nvSpPr>
        <p:spPr bwMode="auto">
          <a:xfrm>
            <a:off x="35814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33" name="Rectangle 120"/>
          <p:cNvSpPr>
            <a:spLocks noChangeArrowheads="1"/>
          </p:cNvSpPr>
          <p:nvPr/>
        </p:nvSpPr>
        <p:spPr bwMode="auto">
          <a:xfrm>
            <a:off x="3810000" y="3886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34" name="Rectangle 121"/>
          <p:cNvSpPr>
            <a:spLocks noChangeArrowheads="1"/>
          </p:cNvSpPr>
          <p:nvPr/>
        </p:nvSpPr>
        <p:spPr bwMode="auto">
          <a:xfrm>
            <a:off x="4038600" y="38862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35" name="Rectangle 122"/>
          <p:cNvSpPr>
            <a:spLocks noChangeArrowheads="1"/>
          </p:cNvSpPr>
          <p:nvPr/>
        </p:nvSpPr>
        <p:spPr bwMode="auto">
          <a:xfrm>
            <a:off x="4267200" y="38862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36" name="Rectangle 123"/>
          <p:cNvSpPr>
            <a:spLocks noChangeArrowheads="1"/>
          </p:cNvSpPr>
          <p:nvPr/>
        </p:nvSpPr>
        <p:spPr bwMode="auto">
          <a:xfrm>
            <a:off x="4495800" y="38862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37" name="Rectangle 124"/>
          <p:cNvSpPr>
            <a:spLocks noChangeArrowheads="1"/>
          </p:cNvSpPr>
          <p:nvPr/>
        </p:nvSpPr>
        <p:spPr bwMode="auto">
          <a:xfrm>
            <a:off x="4724400" y="38862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38" name="Rectangle 125"/>
          <p:cNvSpPr>
            <a:spLocks noChangeArrowheads="1"/>
          </p:cNvSpPr>
          <p:nvPr/>
        </p:nvSpPr>
        <p:spPr bwMode="auto">
          <a:xfrm>
            <a:off x="4953000" y="38862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39" name="Rectangle 126"/>
          <p:cNvSpPr>
            <a:spLocks noChangeArrowheads="1"/>
          </p:cNvSpPr>
          <p:nvPr/>
        </p:nvSpPr>
        <p:spPr bwMode="auto">
          <a:xfrm>
            <a:off x="5181600" y="3886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40" name="Rectangle 127"/>
          <p:cNvSpPr>
            <a:spLocks noChangeArrowheads="1"/>
          </p:cNvSpPr>
          <p:nvPr/>
        </p:nvSpPr>
        <p:spPr bwMode="auto">
          <a:xfrm>
            <a:off x="54102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41" name="Rectangle 128"/>
          <p:cNvSpPr>
            <a:spLocks noChangeArrowheads="1"/>
          </p:cNvSpPr>
          <p:nvPr/>
        </p:nvSpPr>
        <p:spPr bwMode="auto">
          <a:xfrm>
            <a:off x="56388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42" name="Rectangle 129"/>
          <p:cNvSpPr>
            <a:spLocks noChangeArrowheads="1"/>
          </p:cNvSpPr>
          <p:nvPr/>
        </p:nvSpPr>
        <p:spPr bwMode="auto">
          <a:xfrm>
            <a:off x="58674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43" name="Rectangle 130"/>
          <p:cNvSpPr>
            <a:spLocks noChangeArrowheads="1"/>
          </p:cNvSpPr>
          <p:nvPr/>
        </p:nvSpPr>
        <p:spPr bwMode="auto">
          <a:xfrm>
            <a:off x="60960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44" name="Rectangle 131"/>
          <p:cNvSpPr>
            <a:spLocks noChangeArrowheads="1"/>
          </p:cNvSpPr>
          <p:nvPr/>
        </p:nvSpPr>
        <p:spPr bwMode="auto">
          <a:xfrm>
            <a:off x="26670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45" name="Rectangle 132"/>
          <p:cNvSpPr>
            <a:spLocks noChangeArrowheads="1"/>
          </p:cNvSpPr>
          <p:nvPr/>
        </p:nvSpPr>
        <p:spPr bwMode="auto">
          <a:xfrm>
            <a:off x="28956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46" name="Rectangle 133"/>
          <p:cNvSpPr>
            <a:spLocks noChangeArrowheads="1"/>
          </p:cNvSpPr>
          <p:nvPr/>
        </p:nvSpPr>
        <p:spPr bwMode="auto">
          <a:xfrm>
            <a:off x="31242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47" name="Rectangle 134"/>
          <p:cNvSpPr>
            <a:spLocks noChangeArrowheads="1"/>
          </p:cNvSpPr>
          <p:nvPr/>
        </p:nvSpPr>
        <p:spPr bwMode="auto">
          <a:xfrm>
            <a:off x="33528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48" name="Rectangle 135"/>
          <p:cNvSpPr>
            <a:spLocks noChangeArrowheads="1"/>
          </p:cNvSpPr>
          <p:nvPr/>
        </p:nvSpPr>
        <p:spPr bwMode="auto">
          <a:xfrm>
            <a:off x="35814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49" name="Rectangle 136"/>
          <p:cNvSpPr>
            <a:spLocks noChangeArrowheads="1"/>
          </p:cNvSpPr>
          <p:nvPr/>
        </p:nvSpPr>
        <p:spPr bwMode="auto">
          <a:xfrm>
            <a:off x="3810000" y="41148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50" name="Rectangle 137"/>
          <p:cNvSpPr>
            <a:spLocks noChangeArrowheads="1"/>
          </p:cNvSpPr>
          <p:nvPr/>
        </p:nvSpPr>
        <p:spPr bwMode="auto">
          <a:xfrm>
            <a:off x="4038600" y="41148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51" name="Rectangle 138"/>
          <p:cNvSpPr>
            <a:spLocks noChangeArrowheads="1"/>
          </p:cNvSpPr>
          <p:nvPr/>
        </p:nvSpPr>
        <p:spPr bwMode="auto">
          <a:xfrm>
            <a:off x="4267200" y="41148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52" name="Rectangle 139"/>
          <p:cNvSpPr>
            <a:spLocks noChangeArrowheads="1"/>
          </p:cNvSpPr>
          <p:nvPr/>
        </p:nvSpPr>
        <p:spPr bwMode="auto">
          <a:xfrm>
            <a:off x="4495800" y="41148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53" name="Rectangle 140"/>
          <p:cNvSpPr>
            <a:spLocks noChangeArrowheads="1"/>
          </p:cNvSpPr>
          <p:nvPr/>
        </p:nvSpPr>
        <p:spPr bwMode="auto">
          <a:xfrm>
            <a:off x="4724400" y="41148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54" name="Rectangle 141"/>
          <p:cNvSpPr>
            <a:spLocks noChangeArrowheads="1"/>
          </p:cNvSpPr>
          <p:nvPr/>
        </p:nvSpPr>
        <p:spPr bwMode="auto">
          <a:xfrm>
            <a:off x="4953000" y="41148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55" name="Rectangle 142"/>
          <p:cNvSpPr>
            <a:spLocks noChangeArrowheads="1"/>
          </p:cNvSpPr>
          <p:nvPr/>
        </p:nvSpPr>
        <p:spPr bwMode="auto">
          <a:xfrm>
            <a:off x="5181600" y="41148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56" name="Rectangle 143"/>
          <p:cNvSpPr>
            <a:spLocks noChangeArrowheads="1"/>
          </p:cNvSpPr>
          <p:nvPr/>
        </p:nvSpPr>
        <p:spPr bwMode="auto">
          <a:xfrm>
            <a:off x="54102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57" name="Rectangle 144"/>
          <p:cNvSpPr>
            <a:spLocks noChangeArrowheads="1"/>
          </p:cNvSpPr>
          <p:nvPr/>
        </p:nvSpPr>
        <p:spPr bwMode="auto">
          <a:xfrm>
            <a:off x="56388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58" name="Rectangle 145"/>
          <p:cNvSpPr>
            <a:spLocks noChangeArrowheads="1"/>
          </p:cNvSpPr>
          <p:nvPr/>
        </p:nvSpPr>
        <p:spPr bwMode="auto">
          <a:xfrm>
            <a:off x="58674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59" name="Rectangle 146"/>
          <p:cNvSpPr>
            <a:spLocks noChangeArrowheads="1"/>
          </p:cNvSpPr>
          <p:nvPr/>
        </p:nvSpPr>
        <p:spPr bwMode="auto">
          <a:xfrm>
            <a:off x="60960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60" name="Rectangle 147"/>
          <p:cNvSpPr>
            <a:spLocks noChangeArrowheads="1"/>
          </p:cNvSpPr>
          <p:nvPr/>
        </p:nvSpPr>
        <p:spPr bwMode="auto">
          <a:xfrm>
            <a:off x="26670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61" name="Rectangle 148"/>
          <p:cNvSpPr>
            <a:spLocks noChangeArrowheads="1"/>
          </p:cNvSpPr>
          <p:nvPr/>
        </p:nvSpPr>
        <p:spPr bwMode="auto">
          <a:xfrm>
            <a:off x="28956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62" name="Rectangle 149"/>
          <p:cNvSpPr>
            <a:spLocks noChangeArrowheads="1"/>
          </p:cNvSpPr>
          <p:nvPr/>
        </p:nvSpPr>
        <p:spPr bwMode="auto">
          <a:xfrm>
            <a:off x="31242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63" name="Rectangle 150"/>
          <p:cNvSpPr>
            <a:spLocks noChangeArrowheads="1"/>
          </p:cNvSpPr>
          <p:nvPr/>
        </p:nvSpPr>
        <p:spPr bwMode="auto">
          <a:xfrm>
            <a:off x="33528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64" name="Rectangle 151"/>
          <p:cNvSpPr>
            <a:spLocks noChangeArrowheads="1"/>
          </p:cNvSpPr>
          <p:nvPr/>
        </p:nvSpPr>
        <p:spPr bwMode="auto">
          <a:xfrm>
            <a:off x="3581400" y="43434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65" name="Rectangle 152"/>
          <p:cNvSpPr>
            <a:spLocks noChangeArrowheads="1"/>
          </p:cNvSpPr>
          <p:nvPr/>
        </p:nvSpPr>
        <p:spPr bwMode="auto">
          <a:xfrm>
            <a:off x="3810000" y="43434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66" name="Rectangle 153"/>
          <p:cNvSpPr>
            <a:spLocks noChangeArrowheads="1"/>
          </p:cNvSpPr>
          <p:nvPr/>
        </p:nvSpPr>
        <p:spPr bwMode="auto">
          <a:xfrm>
            <a:off x="4038600" y="43434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67" name="Rectangle 154"/>
          <p:cNvSpPr>
            <a:spLocks noChangeArrowheads="1"/>
          </p:cNvSpPr>
          <p:nvPr/>
        </p:nvSpPr>
        <p:spPr bwMode="auto">
          <a:xfrm>
            <a:off x="4267200" y="43434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68" name="Rectangle 155"/>
          <p:cNvSpPr>
            <a:spLocks noChangeArrowheads="1"/>
          </p:cNvSpPr>
          <p:nvPr/>
        </p:nvSpPr>
        <p:spPr bwMode="auto">
          <a:xfrm>
            <a:off x="4495800" y="43434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69" name="Rectangle 156"/>
          <p:cNvSpPr>
            <a:spLocks noChangeArrowheads="1"/>
          </p:cNvSpPr>
          <p:nvPr/>
        </p:nvSpPr>
        <p:spPr bwMode="auto">
          <a:xfrm>
            <a:off x="4724400" y="43434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70" name="Rectangle 157"/>
          <p:cNvSpPr>
            <a:spLocks noChangeArrowheads="1"/>
          </p:cNvSpPr>
          <p:nvPr/>
        </p:nvSpPr>
        <p:spPr bwMode="auto">
          <a:xfrm>
            <a:off x="4953000" y="43434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71" name="Rectangle 158"/>
          <p:cNvSpPr>
            <a:spLocks noChangeArrowheads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72" name="Rectangle 159"/>
          <p:cNvSpPr>
            <a:spLocks noChangeArrowheads="1"/>
          </p:cNvSpPr>
          <p:nvPr/>
        </p:nvSpPr>
        <p:spPr bwMode="auto">
          <a:xfrm>
            <a:off x="54102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73" name="Rectangle 160"/>
          <p:cNvSpPr>
            <a:spLocks noChangeArrowheads="1"/>
          </p:cNvSpPr>
          <p:nvPr/>
        </p:nvSpPr>
        <p:spPr bwMode="auto">
          <a:xfrm>
            <a:off x="56388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74" name="Rectangle 161"/>
          <p:cNvSpPr>
            <a:spLocks noChangeArrowheads="1"/>
          </p:cNvSpPr>
          <p:nvPr/>
        </p:nvSpPr>
        <p:spPr bwMode="auto">
          <a:xfrm>
            <a:off x="58674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75" name="Rectangle 162"/>
          <p:cNvSpPr>
            <a:spLocks noChangeArrowheads="1"/>
          </p:cNvSpPr>
          <p:nvPr/>
        </p:nvSpPr>
        <p:spPr bwMode="auto">
          <a:xfrm>
            <a:off x="60960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76" name="Rectangle 163"/>
          <p:cNvSpPr>
            <a:spLocks noChangeArrowheads="1"/>
          </p:cNvSpPr>
          <p:nvPr/>
        </p:nvSpPr>
        <p:spPr bwMode="auto">
          <a:xfrm>
            <a:off x="26670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77" name="Rectangle 164"/>
          <p:cNvSpPr>
            <a:spLocks noChangeArrowheads="1"/>
          </p:cNvSpPr>
          <p:nvPr/>
        </p:nvSpPr>
        <p:spPr bwMode="auto">
          <a:xfrm>
            <a:off x="28956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78" name="Rectangle 165"/>
          <p:cNvSpPr>
            <a:spLocks noChangeArrowheads="1"/>
          </p:cNvSpPr>
          <p:nvPr/>
        </p:nvSpPr>
        <p:spPr bwMode="auto">
          <a:xfrm>
            <a:off x="31242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79" name="Rectangle 166"/>
          <p:cNvSpPr>
            <a:spLocks noChangeArrowheads="1"/>
          </p:cNvSpPr>
          <p:nvPr/>
        </p:nvSpPr>
        <p:spPr bwMode="auto">
          <a:xfrm>
            <a:off x="33528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80" name="Rectangle 167"/>
          <p:cNvSpPr>
            <a:spLocks noChangeArrowheads="1"/>
          </p:cNvSpPr>
          <p:nvPr/>
        </p:nvSpPr>
        <p:spPr bwMode="auto">
          <a:xfrm>
            <a:off x="3581400" y="4572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81" name="Rectangle 168"/>
          <p:cNvSpPr>
            <a:spLocks noChangeArrowheads="1"/>
          </p:cNvSpPr>
          <p:nvPr/>
        </p:nvSpPr>
        <p:spPr bwMode="auto">
          <a:xfrm>
            <a:off x="3810000" y="45720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82" name="Rectangle 169"/>
          <p:cNvSpPr>
            <a:spLocks noChangeArrowheads="1"/>
          </p:cNvSpPr>
          <p:nvPr/>
        </p:nvSpPr>
        <p:spPr bwMode="auto">
          <a:xfrm>
            <a:off x="4038600" y="45720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83" name="Rectangle 170"/>
          <p:cNvSpPr>
            <a:spLocks noChangeArrowheads="1"/>
          </p:cNvSpPr>
          <p:nvPr/>
        </p:nvSpPr>
        <p:spPr bwMode="auto">
          <a:xfrm>
            <a:off x="4267200" y="45720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84" name="Rectangle 171"/>
          <p:cNvSpPr>
            <a:spLocks noChangeArrowheads="1"/>
          </p:cNvSpPr>
          <p:nvPr/>
        </p:nvSpPr>
        <p:spPr bwMode="auto">
          <a:xfrm>
            <a:off x="4495800" y="45720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85" name="Rectangle 172"/>
          <p:cNvSpPr>
            <a:spLocks noChangeArrowheads="1"/>
          </p:cNvSpPr>
          <p:nvPr/>
        </p:nvSpPr>
        <p:spPr bwMode="auto">
          <a:xfrm>
            <a:off x="4724400" y="45720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86" name="Rectangle 173"/>
          <p:cNvSpPr>
            <a:spLocks noChangeArrowheads="1"/>
          </p:cNvSpPr>
          <p:nvPr/>
        </p:nvSpPr>
        <p:spPr bwMode="auto">
          <a:xfrm>
            <a:off x="4953000" y="4572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87" name="Rectangle 174"/>
          <p:cNvSpPr>
            <a:spLocks noChangeArrowheads="1"/>
          </p:cNvSpPr>
          <p:nvPr/>
        </p:nvSpPr>
        <p:spPr bwMode="auto">
          <a:xfrm>
            <a:off x="51816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88" name="Rectangle 175"/>
          <p:cNvSpPr>
            <a:spLocks noChangeArrowheads="1"/>
          </p:cNvSpPr>
          <p:nvPr/>
        </p:nvSpPr>
        <p:spPr bwMode="auto">
          <a:xfrm>
            <a:off x="54102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89" name="Rectangle 176"/>
          <p:cNvSpPr>
            <a:spLocks noChangeArrowheads="1"/>
          </p:cNvSpPr>
          <p:nvPr/>
        </p:nvSpPr>
        <p:spPr bwMode="auto">
          <a:xfrm>
            <a:off x="56388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90" name="Rectangle 177"/>
          <p:cNvSpPr>
            <a:spLocks noChangeArrowheads="1"/>
          </p:cNvSpPr>
          <p:nvPr/>
        </p:nvSpPr>
        <p:spPr bwMode="auto">
          <a:xfrm>
            <a:off x="58674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91" name="Rectangle 178"/>
          <p:cNvSpPr>
            <a:spLocks noChangeArrowheads="1"/>
          </p:cNvSpPr>
          <p:nvPr/>
        </p:nvSpPr>
        <p:spPr bwMode="auto">
          <a:xfrm>
            <a:off x="60960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92" name="Rectangle 179"/>
          <p:cNvSpPr>
            <a:spLocks noChangeArrowheads="1"/>
          </p:cNvSpPr>
          <p:nvPr/>
        </p:nvSpPr>
        <p:spPr bwMode="auto">
          <a:xfrm>
            <a:off x="26670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93" name="Rectangle 180"/>
          <p:cNvSpPr>
            <a:spLocks noChangeArrowheads="1"/>
          </p:cNvSpPr>
          <p:nvPr/>
        </p:nvSpPr>
        <p:spPr bwMode="auto">
          <a:xfrm>
            <a:off x="28956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94" name="Rectangle 181"/>
          <p:cNvSpPr>
            <a:spLocks noChangeArrowheads="1"/>
          </p:cNvSpPr>
          <p:nvPr/>
        </p:nvSpPr>
        <p:spPr bwMode="auto">
          <a:xfrm>
            <a:off x="31242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95" name="Rectangle 182"/>
          <p:cNvSpPr>
            <a:spLocks noChangeArrowheads="1"/>
          </p:cNvSpPr>
          <p:nvPr/>
        </p:nvSpPr>
        <p:spPr bwMode="auto">
          <a:xfrm>
            <a:off x="33528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96" name="Rectangle 183"/>
          <p:cNvSpPr>
            <a:spLocks noChangeArrowheads="1"/>
          </p:cNvSpPr>
          <p:nvPr/>
        </p:nvSpPr>
        <p:spPr bwMode="auto">
          <a:xfrm>
            <a:off x="3581400" y="4800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97" name="Rectangle 184"/>
          <p:cNvSpPr>
            <a:spLocks noChangeArrowheads="1"/>
          </p:cNvSpPr>
          <p:nvPr/>
        </p:nvSpPr>
        <p:spPr bwMode="auto">
          <a:xfrm>
            <a:off x="3810000" y="48006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98" name="Rectangle 185"/>
          <p:cNvSpPr>
            <a:spLocks noChangeArrowheads="1"/>
          </p:cNvSpPr>
          <p:nvPr/>
        </p:nvSpPr>
        <p:spPr bwMode="auto">
          <a:xfrm>
            <a:off x="4038600" y="48006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99" name="Rectangle 186"/>
          <p:cNvSpPr>
            <a:spLocks noChangeArrowheads="1"/>
          </p:cNvSpPr>
          <p:nvPr/>
        </p:nvSpPr>
        <p:spPr bwMode="auto">
          <a:xfrm>
            <a:off x="4267200" y="48006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00" name="Rectangle 187"/>
          <p:cNvSpPr>
            <a:spLocks noChangeArrowheads="1"/>
          </p:cNvSpPr>
          <p:nvPr/>
        </p:nvSpPr>
        <p:spPr bwMode="auto">
          <a:xfrm>
            <a:off x="4495800" y="4800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01" name="Rectangle 188"/>
          <p:cNvSpPr>
            <a:spLocks noChangeArrowheads="1"/>
          </p:cNvSpPr>
          <p:nvPr/>
        </p:nvSpPr>
        <p:spPr bwMode="auto">
          <a:xfrm>
            <a:off x="4724400" y="4800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02" name="Rectangle 189"/>
          <p:cNvSpPr>
            <a:spLocks noChangeArrowheads="1"/>
          </p:cNvSpPr>
          <p:nvPr/>
        </p:nvSpPr>
        <p:spPr bwMode="auto">
          <a:xfrm>
            <a:off x="49530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03" name="Rectangle 190"/>
          <p:cNvSpPr>
            <a:spLocks noChangeArrowheads="1"/>
          </p:cNvSpPr>
          <p:nvPr/>
        </p:nvSpPr>
        <p:spPr bwMode="auto">
          <a:xfrm>
            <a:off x="51816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04" name="Rectangle 191"/>
          <p:cNvSpPr>
            <a:spLocks noChangeArrowheads="1"/>
          </p:cNvSpPr>
          <p:nvPr/>
        </p:nvSpPr>
        <p:spPr bwMode="auto">
          <a:xfrm>
            <a:off x="54102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05" name="Rectangle 192"/>
          <p:cNvSpPr>
            <a:spLocks noChangeArrowheads="1"/>
          </p:cNvSpPr>
          <p:nvPr/>
        </p:nvSpPr>
        <p:spPr bwMode="auto">
          <a:xfrm>
            <a:off x="56388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06" name="Rectangle 193"/>
          <p:cNvSpPr>
            <a:spLocks noChangeArrowheads="1"/>
          </p:cNvSpPr>
          <p:nvPr/>
        </p:nvSpPr>
        <p:spPr bwMode="auto">
          <a:xfrm>
            <a:off x="58674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07" name="Rectangle 194"/>
          <p:cNvSpPr>
            <a:spLocks noChangeArrowheads="1"/>
          </p:cNvSpPr>
          <p:nvPr/>
        </p:nvSpPr>
        <p:spPr bwMode="auto">
          <a:xfrm>
            <a:off x="60960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08" name="Rectangle 195"/>
          <p:cNvSpPr>
            <a:spLocks noChangeArrowheads="1"/>
          </p:cNvSpPr>
          <p:nvPr/>
        </p:nvSpPr>
        <p:spPr bwMode="auto">
          <a:xfrm>
            <a:off x="26670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09" name="Rectangle 196"/>
          <p:cNvSpPr>
            <a:spLocks noChangeArrowheads="1"/>
          </p:cNvSpPr>
          <p:nvPr/>
        </p:nvSpPr>
        <p:spPr bwMode="auto">
          <a:xfrm>
            <a:off x="28956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10" name="Rectangle 197"/>
          <p:cNvSpPr>
            <a:spLocks noChangeArrowheads="1"/>
          </p:cNvSpPr>
          <p:nvPr/>
        </p:nvSpPr>
        <p:spPr bwMode="auto">
          <a:xfrm>
            <a:off x="31242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11" name="Rectangle 198"/>
          <p:cNvSpPr>
            <a:spLocks noChangeArrowheads="1"/>
          </p:cNvSpPr>
          <p:nvPr/>
        </p:nvSpPr>
        <p:spPr bwMode="auto">
          <a:xfrm>
            <a:off x="33528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12" name="Rectangle 199"/>
          <p:cNvSpPr>
            <a:spLocks noChangeArrowheads="1"/>
          </p:cNvSpPr>
          <p:nvPr/>
        </p:nvSpPr>
        <p:spPr bwMode="auto">
          <a:xfrm>
            <a:off x="35814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13" name="Rectangle 200"/>
          <p:cNvSpPr>
            <a:spLocks noChangeArrowheads="1"/>
          </p:cNvSpPr>
          <p:nvPr/>
        </p:nvSpPr>
        <p:spPr bwMode="auto">
          <a:xfrm>
            <a:off x="3810000" y="5029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14" name="Rectangle 201"/>
          <p:cNvSpPr>
            <a:spLocks noChangeArrowheads="1"/>
          </p:cNvSpPr>
          <p:nvPr/>
        </p:nvSpPr>
        <p:spPr bwMode="auto">
          <a:xfrm>
            <a:off x="4038600" y="5029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15" name="Rectangle 202"/>
          <p:cNvSpPr>
            <a:spLocks noChangeArrowheads="1"/>
          </p:cNvSpPr>
          <p:nvPr/>
        </p:nvSpPr>
        <p:spPr bwMode="auto">
          <a:xfrm>
            <a:off x="4267200" y="5029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16" name="Rectangle 203"/>
          <p:cNvSpPr>
            <a:spLocks noChangeArrowheads="1"/>
          </p:cNvSpPr>
          <p:nvPr/>
        </p:nvSpPr>
        <p:spPr bwMode="auto">
          <a:xfrm>
            <a:off x="44958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17" name="Rectangle 204"/>
          <p:cNvSpPr>
            <a:spLocks noChangeArrowheads="1"/>
          </p:cNvSpPr>
          <p:nvPr/>
        </p:nvSpPr>
        <p:spPr bwMode="auto">
          <a:xfrm>
            <a:off x="47244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18" name="Rectangle 205"/>
          <p:cNvSpPr>
            <a:spLocks noChangeArrowheads="1"/>
          </p:cNvSpPr>
          <p:nvPr/>
        </p:nvSpPr>
        <p:spPr bwMode="auto">
          <a:xfrm>
            <a:off x="49530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19" name="Rectangle 206"/>
          <p:cNvSpPr>
            <a:spLocks noChangeArrowheads="1"/>
          </p:cNvSpPr>
          <p:nvPr/>
        </p:nvSpPr>
        <p:spPr bwMode="auto">
          <a:xfrm>
            <a:off x="51816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20" name="Rectangle 207"/>
          <p:cNvSpPr>
            <a:spLocks noChangeArrowheads="1"/>
          </p:cNvSpPr>
          <p:nvPr/>
        </p:nvSpPr>
        <p:spPr bwMode="auto">
          <a:xfrm>
            <a:off x="54102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21" name="Rectangle 208"/>
          <p:cNvSpPr>
            <a:spLocks noChangeArrowheads="1"/>
          </p:cNvSpPr>
          <p:nvPr/>
        </p:nvSpPr>
        <p:spPr bwMode="auto">
          <a:xfrm>
            <a:off x="56388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22" name="Rectangle 209"/>
          <p:cNvSpPr>
            <a:spLocks noChangeArrowheads="1"/>
          </p:cNvSpPr>
          <p:nvPr/>
        </p:nvSpPr>
        <p:spPr bwMode="auto">
          <a:xfrm>
            <a:off x="58674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23" name="Rectangle 210"/>
          <p:cNvSpPr>
            <a:spLocks noChangeArrowheads="1"/>
          </p:cNvSpPr>
          <p:nvPr/>
        </p:nvSpPr>
        <p:spPr bwMode="auto">
          <a:xfrm>
            <a:off x="60960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24" name="Rectangle 211"/>
          <p:cNvSpPr>
            <a:spLocks noChangeArrowheads="1"/>
          </p:cNvSpPr>
          <p:nvPr/>
        </p:nvSpPr>
        <p:spPr bwMode="auto">
          <a:xfrm>
            <a:off x="26670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25" name="Rectangle 212"/>
          <p:cNvSpPr>
            <a:spLocks noChangeArrowheads="1"/>
          </p:cNvSpPr>
          <p:nvPr/>
        </p:nvSpPr>
        <p:spPr bwMode="auto">
          <a:xfrm>
            <a:off x="28956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26" name="Rectangle 213"/>
          <p:cNvSpPr>
            <a:spLocks noChangeArrowheads="1"/>
          </p:cNvSpPr>
          <p:nvPr/>
        </p:nvSpPr>
        <p:spPr bwMode="auto">
          <a:xfrm>
            <a:off x="31242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27" name="Rectangle 214"/>
          <p:cNvSpPr>
            <a:spLocks noChangeArrowheads="1"/>
          </p:cNvSpPr>
          <p:nvPr/>
        </p:nvSpPr>
        <p:spPr bwMode="auto">
          <a:xfrm>
            <a:off x="33528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28" name="Rectangle 215"/>
          <p:cNvSpPr>
            <a:spLocks noChangeArrowheads="1"/>
          </p:cNvSpPr>
          <p:nvPr/>
        </p:nvSpPr>
        <p:spPr bwMode="auto">
          <a:xfrm>
            <a:off x="35814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29" name="Rectangle 216"/>
          <p:cNvSpPr>
            <a:spLocks noChangeArrowheads="1"/>
          </p:cNvSpPr>
          <p:nvPr/>
        </p:nvSpPr>
        <p:spPr bwMode="auto">
          <a:xfrm>
            <a:off x="38100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30" name="Rectangle 217"/>
          <p:cNvSpPr>
            <a:spLocks noChangeArrowheads="1"/>
          </p:cNvSpPr>
          <p:nvPr/>
        </p:nvSpPr>
        <p:spPr bwMode="auto">
          <a:xfrm>
            <a:off x="40386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31" name="Rectangle 218"/>
          <p:cNvSpPr>
            <a:spLocks noChangeArrowheads="1"/>
          </p:cNvSpPr>
          <p:nvPr/>
        </p:nvSpPr>
        <p:spPr bwMode="auto">
          <a:xfrm>
            <a:off x="42672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32" name="Rectangle 219"/>
          <p:cNvSpPr>
            <a:spLocks noChangeArrowheads="1"/>
          </p:cNvSpPr>
          <p:nvPr/>
        </p:nvSpPr>
        <p:spPr bwMode="auto">
          <a:xfrm>
            <a:off x="44958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33" name="Rectangle 220"/>
          <p:cNvSpPr>
            <a:spLocks noChangeArrowheads="1"/>
          </p:cNvSpPr>
          <p:nvPr/>
        </p:nvSpPr>
        <p:spPr bwMode="auto">
          <a:xfrm>
            <a:off x="47244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34" name="Rectangle 221"/>
          <p:cNvSpPr>
            <a:spLocks noChangeArrowheads="1"/>
          </p:cNvSpPr>
          <p:nvPr/>
        </p:nvSpPr>
        <p:spPr bwMode="auto">
          <a:xfrm>
            <a:off x="49530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35" name="Rectangle 222"/>
          <p:cNvSpPr>
            <a:spLocks noChangeArrowheads="1"/>
          </p:cNvSpPr>
          <p:nvPr/>
        </p:nvSpPr>
        <p:spPr bwMode="auto">
          <a:xfrm>
            <a:off x="51816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36" name="Rectangle 223"/>
          <p:cNvSpPr>
            <a:spLocks noChangeArrowheads="1"/>
          </p:cNvSpPr>
          <p:nvPr/>
        </p:nvSpPr>
        <p:spPr bwMode="auto">
          <a:xfrm>
            <a:off x="54102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37" name="Rectangle 224"/>
          <p:cNvSpPr>
            <a:spLocks noChangeArrowheads="1"/>
          </p:cNvSpPr>
          <p:nvPr/>
        </p:nvSpPr>
        <p:spPr bwMode="auto">
          <a:xfrm>
            <a:off x="56388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38" name="Rectangle 225"/>
          <p:cNvSpPr>
            <a:spLocks noChangeArrowheads="1"/>
          </p:cNvSpPr>
          <p:nvPr/>
        </p:nvSpPr>
        <p:spPr bwMode="auto">
          <a:xfrm>
            <a:off x="58674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39" name="Rectangle 226"/>
          <p:cNvSpPr>
            <a:spLocks noChangeArrowheads="1"/>
          </p:cNvSpPr>
          <p:nvPr/>
        </p:nvSpPr>
        <p:spPr bwMode="auto">
          <a:xfrm>
            <a:off x="60960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40" name="Rectangle 227"/>
          <p:cNvSpPr>
            <a:spLocks noChangeArrowheads="1"/>
          </p:cNvSpPr>
          <p:nvPr/>
        </p:nvSpPr>
        <p:spPr bwMode="auto">
          <a:xfrm>
            <a:off x="26670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41" name="Rectangle 228"/>
          <p:cNvSpPr>
            <a:spLocks noChangeArrowheads="1"/>
          </p:cNvSpPr>
          <p:nvPr/>
        </p:nvSpPr>
        <p:spPr bwMode="auto">
          <a:xfrm>
            <a:off x="28956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42" name="Rectangle 229"/>
          <p:cNvSpPr>
            <a:spLocks noChangeArrowheads="1"/>
          </p:cNvSpPr>
          <p:nvPr/>
        </p:nvSpPr>
        <p:spPr bwMode="auto">
          <a:xfrm>
            <a:off x="31242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43" name="Rectangle 230"/>
          <p:cNvSpPr>
            <a:spLocks noChangeArrowheads="1"/>
          </p:cNvSpPr>
          <p:nvPr/>
        </p:nvSpPr>
        <p:spPr bwMode="auto">
          <a:xfrm>
            <a:off x="33528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44" name="Rectangle 231"/>
          <p:cNvSpPr>
            <a:spLocks noChangeArrowheads="1"/>
          </p:cNvSpPr>
          <p:nvPr/>
        </p:nvSpPr>
        <p:spPr bwMode="auto">
          <a:xfrm>
            <a:off x="35814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45" name="Rectangle 232"/>
          <p:cNvSpPr>
            <a:spLocks noChangeArrowheads="1"/>
          </p:cNvSpPr>
          <p:nvPr/>
        </p:nvSpPr>
        <p:spPr bwMode="auto">
          <a:xfrm>
            <a:off x="38100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46" name="Rectangle 233"/>
          <p:cNvSpPr>
            <a:spLocks noChangeArrowheads="1"/>
          </p:cNvSpPr>
          <p:nvPr/>
        </p:nvSpPr>
        <p:spPr bwMode="auto">
          <a:xfrm>
            <a:off x="40386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47" name="Rectangle 234"/>
          <p:cNvSpPr>
            <a:spLocks noChangeArrowheads="1"/>
          </p:cNvSpPr>
          <p:nvPr/>
        </p:nvSpPr>
        <p:spPr bwMode="auto">
          <a:xfrm>
            <a:off x="42672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48" name="Rectangle 235"/>
          <p:cNvSpPr>
            <a:spLocks noChangeArrowheads="1"/>
          </p:cNvSpPr>
          <p:nvPr/>
        </p:nvSpPr>
        <p:spPr bwMode="auto">
          <a:xfrm>
            <a:off x="44958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49" name="Rectangle 236"/>
          <p:cNvSpPr>
            <a:spLocks noChangeArrowheads="1"/>
          </p:cNvSpPr>
          <p:nvPr/>
        </p:nvSpPr>
        <p:spPr bwMode="auto">
          <a:xfrm>
            <a:off x="47244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50" name="Rectangle 237"/>
          <p:cNvSpPr>
            <a:spLocks noChangeArrowheads="1"/>
          </p:cNvSpPr>
          <p:nvPr/>
        </p:nvSpPr>
        <p:spPr bwMode="auto">
          <a:xfrm>
            <a:off x="49530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51" name="Rectangle 238"/>
          <p:cNvSpPr>
            <a:spLocks noChangeArrowheads="1"/>
          </p:cNvSpPr>
          <p:nvPr/>
        </p:nvSpPr>
        <p:spPr bwMode="auto">
          <a:xfrm>
            <a:off x="51816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52" name="Rectangle 239"/>
          <p:cNvSpPr>
            <a:spLocks noChangeArrowheads="1"/>
          </p:cNvSpPr>
          <p:nvPr/>
        </p:nvSpPr>
        <p:spPr bwMode="auto">
          <a:xfrm>
            <a:off x="54102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53" name="Rectangle 240"/>
          <p:cNvSpPr>
            <a:spLocks noChangeArrowheads="1"/>
          </p:cNvSpPr>
          <p:nvPr/>
        </p:nvSpPr>
        <p:spPr bwMode="auto">
          <a:xfrm>
            <a:off x="56388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54" name="Rectangle 241"/>
          <p:cNvSpPr>
            <a:spLocks noChangeArrowheads="1"/>
          </p:cNvSpPr>
          <p:nvPr/>
        </p:nvSpPr>
        <p:spPr bwMode="auto">
          <a:xfrm>
            <a:off x="58674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55" name="Rectangle 242"/>
          <p:cNvSpPr>
            <a:spLocks noChangeArrowheads="1"/>
          </p:cNvSpPr>
          <p:nvPr/>
        </p:nvSpPr>
        <p:spPr bwMode="auto">
          <a:xfrm>
            <a:off x="60960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56" name="Rectangle 243"/>
          <p:cNvSpPr>
            <a:spLocks noChangeArrowheads="1"/>
          </p:cNvSpPr>
          <p:nvPr/>
        </p:nvSpPr>
        <p:spPr bwMode="auto">
          <a:xfrm>
            <a:off x="26670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57" name="Rectangle 244"/>
          <p:cNvSpPr>
            <a:spLocks noChangeArrowheads="1"/>
          </p:cNvSpPr>
          <p:nvPr/>
        </p:nvSpPr>
        <p:spPr bwMode="auto">
          <a:xfrm>
            <a:off x="28956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58" name="Rectangle 245"/>
          <p:cNvSpPr>
            <a:spLocks noChangeArrowheads="1"/>
          </p:cNvSpPr>
          <p:nvPr/>
        </p:nvSpPr>
        <p:spPr bwMode="auto">
          <a:xfrm>
            <a:off x="31242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59" name="Rectangle 246"/>
          <p:cNvSpPr>
            <a:spLocks noChangeArrowheads="1"/>
          </p:cNvSpPr>
          <p:nvPr/>
        </p:nvSpPr>
        <p:spPr bwMode="auto">
          <a:xfrm>
            <a:off x="33528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60" name="Rectangle 247"/>
          <p:cNvSpPr>
            <a:spLocks noChangeArrowheads="1"/>
          </p:cNvSpPr>
          <p:nvPr/>
        </p:nvSpPr>
        <p:spPr bwMode="auto">
          <a:xfrm>
            <a:off x="35814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61" name="Rectangle 248"/>
          <p:cNvSpPr>
            <a:spLocks noChangeArrowheads="1"/>
          </p:cNvSpPr>
          <p:nvPr/>
        </p:nvSpPr>
        <p:spPr bwMode="auto">
          <a:xfrm>
            <a:off x="38100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62" name="Rectangle 249"/>
          <p:cNvSpPr>
            <a:spLocks noChangeArrowheads="1"/>
          </p:cNvSpPr>
          <p:nvPr/>
        </p:nvSpPr>
        <p:spPr bwMode="auto">
          <a:xfrm>
            <a:off x="40386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63" name="Rectangle 250"/>
          <p:cNvSpPr>
            <a:spLocks noChangeArrowheads="1"/>
          </p:cNvSpPr>
          <p:nvPr/>
        </p:nvSpPr>
        <p:spPr bwMode="auto">
          <a:xfrm>
            <a:off x="42672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64" name="Rectangle 251"/>
          <p:cNvSpPr>
            <a:spLocks noChangeArrowheads="1"/>
          </p:cNvSpPr>
          <p:nvPr/>
        </p:nvSpPr>
        <p:spPr bwMode="auto">
          <a:xfrm>
            <a:off x="44958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65" name="Rectangle 252"/>
          <p:cNvSpPr>
            <a:spLocks noChangeArrowheads="1"/>
          </p:cNvSpPr>
          <p:nvPr/>
        </p:nvSpPr>
        <p:spPr bwMode="auto">
          <a:xfrm>
            <a:off x="47244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66" name="Rectangle 253"/>
          <p:cNvSpPr>
            <a:spLocks noChangeArrowheads="1"/>
          </p:cNvSpPr>
          <p:nvPr/>
        </p:nvSpPr>
        <p:spPr bwMode="auto">
          <a:xfrm>
            <a:off x="49530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67" name="Rectangle 254"/>
          <p:cNvSpPr>
            <a:spLocks noChangeArrowheads="1"/>
          </p:cNvSpPr>
          <p:nvPr/>
        </p:nvSpPr>
        <p:spPr bwMode="auto">
          <a:xfrm>
            <a:off x="51816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68" name="Rectangle 255"/>
          <p:cNvSpPr>
            <a:spLocks noChangeArrowheads="1"/>
          </p:cNvSpPr>
          <p:nvPr/>
        </p:nvSpPr>
        <p:spPr bwMode="auto">
          <a:xfrm>
            <a:off x="54102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69" name="Rectangle 256"/>
          <p:cNvSpPr>
            <a:spLocks noChangeArrowheads="1"/>
          </p:cNvSpPr>
          <p:nvPr/>
        </p:nvSpPr>
        <p:spPr bwMode="auto">
          <a:xfrm>
            <a:off x="56388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70" name="Rectangle 257"/>
          <p:cNvSpPr>
            <a:spLocks noChangeArrowheads="1"/>
          </p:cNvSpPr>
          <p:nvPr/>
        </p:nvSpPr>
        <p:spPr bwMode="auto">
          <a:xfrm>
            <a:off x="58674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71" name="Rectangle 258"/>
          <p:cNvSpPr>
            <a:spLocks noChangeArrowheads="1"/>
          </p:cNvSpPr>
          <p:nvPr/>
        </p:nvSpPr>
        <p:spPr bwMode="auto">
          <a:xfrm>
            <a:off x="60960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cxnSp>
        <p:nvCxnSpPr>
          <p:cNvPr id="39172" name="Straight Connector 262"/>
          <p:cNvCxnSpPr>
            <a:cxnSpLocks noChangeShapeType="1"/>
          </p:cNvCxnSpPr>
          <p:nvPr/>
        </p:nvCxnSpPr>
        <p:spPr bwMode="auto">
          <a:xfrm flipH="1" flipV="1">
            <a:off x="4267200" y="4114800"/>
            <a:ext cx="2286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173" name="Straight Connector 264"/>
          <p:cNvCxnSpPr>
            <a:cxnSpLocks noChangeShapeType="1"/>
          </p:cNvCxnSpPr>
          <p:nvPr/>
        </p:nvCxnSpPr>
        <p:spPr bwMode="auto">
          <a:xfrm flipH="1">
            <a:off x="4267200" y="4114800"/>
            <a:ext cx="2286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174" name="Rectangle 261"/>
          <p:cNvSpPr>
            <a:spLocks noChangeArrowheads="1"/>
          </p:cNvSpPr>
          <p:nvPr/>
        </p:nvSpPr>
        <p:spPr bwMode="auto">
          <a:xfrm>
            <a:off x="65532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75" name="Rectangle 263"/>
          <p:cNvSpPr>
            <a:spLocks noChangeArrowheads="1"/>
          </p:cNvSpPr>
          <p:nvPr/>
        </p:nvSpPr>
        <p:spPr bwMode="auto">
          <a:xfrm>
            <a:off x="7010400" y="36576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cxnSp>
        <p:nvCxnSpPr>
          <p:cNvPr id="39176" name="Straight Arrow Connector 266"/>
          <p:cNvCxnSpPr>
            <a:cxnSpLocks noChangeShapeType="1"/>
            <a:stCxn id="39174" idx="3"/>
            <a:endCxn id="39175" idx="1"/>
          </p:cNvCxnSpPr>
          <p:nvPr/>
        </p:nvCxnSpPr>
        <p:spPr bwMode="auto">
          <a:xfrm>
            <a:off x="6781800" y="3771900"/>
            <a:ext cx="228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58855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Flood Fill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First step: Paint the first pixel 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26670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28956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31242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33528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auto">
          <a:xfrm>
            <a:off x="35814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45" name="Rectangle 8"/>
          <p:cNvSpPr>
            <a:spLocks noChangeArrowheads="1"/>
          </p:cNvSpPr>
          <p:nvPr/>
        </p:nvSpPr>
        <p:spPr bwMode="auto">
          <a:xfrm>
            <a:off x="38100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46" name="Rectangle 9"/>
          <p:cNvSpPr>
            <a:spLocks noChangeArrowheads="1"/>
          </p:cNvSpPr>
          <p:nvPr/>
        </p:nvSpPr>
        <p:spPr bwMode="auto">
          <a:xfrm>
            <a:off x="40386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47" name="Rectangle 10"/>
          <p:cNvSpPr>
            <a:spLocks noChangeArrowheads="1"/>
          </p:cNvSpPr>
          <p:nvPr/>
        </p:nvSpPr>
        <p:spPr bwMode="auto">
          <a:xfrm>
            <a:off x="42672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48" name="Rectangle 11"/>
          <p:cNvSpPr>
            <a:spLocks noChangeArrowheads="1"/>
          </p:cNvSpPr>
          <p:nvPr/>
        </p:nvSpPr>
        <p:spPr bwMode="auto">
          <a:xfrm>
            <a:off x="44958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49" name="Rectangle 12"/>
          <p:cNvSpPr>
            <a:spLocks noChangeArrowheads="1"/>
          </p:cNvSpPr>
          <p:nvPr/>
        </p:nvSpPr>
        <p:spPr bwMode="auto">
          <a:xfrm>
            <a:off x="47244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50" name="Rectangle 13"/>
          <p:cNvSpPr>
            <a:spLocks noChangeArrowheads="1"/>
          </p:cNvSpPr>
          <p:nvPr/>
        </p:nvSpPr>
        <p:spPr bwMode="auto">
          <a:xfrm>
            <a:off x="49530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51" name="Rectangle 14"/>
          <p:cNvSpPr>
            <a:spLocks noChangeArrowheads="1"/>
          </p:cNvSpPr>
          <p:nvPr/>
        </p:nvSpPr>
        <p:spPr bwMode="auto">
          <a:xfrm>
            <a:off x="51816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52" name="Rectangle 15"/>
          <p:cNvSpPr>
            <a:spLocks noChangeArrowheads="1"/>
          </p:cNvSpPr>
          <p:nvPr/>
        </p:nvSpPr>
        <p:spPr bwMode="auto">
          <a:xfrm>
            <a:off x="54102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53" name="Rectangle 16"/>
          <p:cNvSpPr>
            <a:spLocks noChangeArrowheads="1"/>
          </p:cNvSpPr>
          <p:nvPr/>
        </p:nvSpPr>
        <p:spPr bwMode="auto">
          <a:xfrm>
            <a:off x="56388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54" name="Rectangle 17"/>
          <p:cNvSpPr>
            <a:spLocks noChangeArrowheads="1"/>
          </p:cNvSpPr>
          <p:nvPr/>
        </p:nvSpPr>
        <p:spPr bwMode="auto">
          <a:xfrm>
            <a:off x="58674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55" name="Rectangle 18"/>
          <p:cNvSpPr>
            <a:spLocks noChangeArrowheads="1"/>
          </p:cNvSpPr>
          <p:nvPr/>
        </p:nvSpPr>
        <p:spPr bwMode="auto">
          <a:xfrm>
            <a:off x="60960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56" name="Rectangle 19"/>
          <p:cNvSpPr>
            <a:spLocks noChangeArrowheads="1"/>
          </p:cNvSpPr>
          <p:nvPr/>
        </p:nvSpPr>
        <p:spPr bwMode="auto">
          <a:xfrm>
            <a:off x="26670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57" name="Rectangle 20"/>
          <p:cNvSpPr>
            <a:spLocks noChangeArrowheads="1"/>
          </p:cNvSpPr>
          <p:nvPr/>
        </p:nvSpPr>
        <p:spPr bwMode="auto">
          <a:xfrm>
            <a:off x="28956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58" name="Rectangle 21"/>
          <p:cNvSpPr>
            <a:spLocks noChangeArrowheads="1"/>
          </p:cNvSpPr>
          <p:nvPr/>
        </p:nvSpPr>
        <p:spPr bwMode="auto">
          <a:xfrm>
            <a:off x="31242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59" name="Rectangle 22"/>
          <p:cNvSpPr>
            <a:spLocks noChangeArrowheads="1"/>
          </p:cNvSpPr>
          <p:nvPr/>
        </p:nvSpPr>
        <p:spPr bwMode="auto">
          <a:xfrm>
            <a:off x="33528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60" name="Rectangle 23"/>
          <p:cNvSpPr>
            <a:spLocks noChangeArrowheads="1"/>
          </p:cNvSpPr>
          <p:nvPr/>
        </p:nvSpPr>
        <p:spPr bwMode="auto">
          <a:xfrm>
            <a:off x="35814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61" name="Rectangle 24"/>
          <p:cNvSpPr>
            <a:spLocks noChangeArrowheads="1"/>
          </p:cNvSpPr>
          <p:nvPr/>
        </p:nvSpPr>
        <p:spPr bwMode="auto">
          <a:xfrm>
            <a:off x="38100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62" name="Rectangle 25"/>
          <p:cNvSpPr>
            <a:spLocks noChangeArrowheads="1"/>
          </p:cNvSpPr>
          <p:nvPr/>
        </p:nvSpPr>
        <p:spPr bwMode="auto">
          <a:xfrm>
            <a:off x="40386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63" name="Rectangle 26"/>
          <p:cNvSpPr>
            <a:spLocks noChangeArrowheads="1"/>
          </p:cNvSpPr>
          <p:nvPr/>
        </p:nvSpPr>
        <p:spPr bwMode="auto">
          <a:xfrm>
            <a:off x="42672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64" name="Rectangle 27"/>
          <p:cNvSpPr>
            <a:spLocks noChangeArrowheads="1"/>
          </p:cNvSpPr>
          <p:nvPr/>
        </p:nvSpPr>
        <p:spPr bwMode="auto">
          <a:xfrm>
            <a:off x="44958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65" name="Rectangle 28"/>
          <p:cNvSpPr>
            <a:spLocks noChangeArrowheads="1"/>
          </p:cNvSpPr>
          <p:nvPr/>
        </p:nvSpPr>
        <p:spPr bwMode="auto">
          <a:xfrm>
            <a:off x="47244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66" name="Rectangle 29"/>
          <p:cNvSpPr>
            <a:spLocks noChangeArrowheads="1"/>
          </p:cNvSpPr>
          <p:nvPr/>
        </p:nvSpPr>
        <p:spPr bwMode="auto">
          <a:xfrm>
            <a:off x="49530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67" name="Rectangle 30"/>
          <p:cNvSpPr>
            <a:spLocks noChangeArrowheads="1"/>
          </p:cNvSpPr>
          <p:nvPr/>
        </p:nvSpPr>
        <p:spPr bwMode="auto">
          <a:xfrm>
            <a:off x="51816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68" name="Rectangle 31"/>
          <p:cNvSpPr>
            <a:spLocks noChangeArrowheads="1"/>
          </p:cNvSpPr>
          <p:nvPr/>
        </p:nvSpPr>
        <p:spPr bwMode="auto">
          <a:xfrm>
            <a:off x="54102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69" name="Rectangle 32"/>
          <p:cNvSpPr>
            <a:spLocks noChangeArrowheads="1"/>
          </p:cNvSpPr>
          <p:nvPr/>
        </p:nvSpPr>
        <p:spPr bwMode="auto">
          <a:xfrm>
            <a:off x="56388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70" name="Rectangle 33"/>
          <p:cNvSpPr>
            <a:spLocks noChangeArrowheads="1"/>
          </p:cNvSpPr>
          <p:nvPr/>
        </p:nvSpPr>
        <p:spPr bwMode="auto">
          <a:xfrm>
            <a:off x="58674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71" name="Rectangle 34"/>
          <p:cNvSpPr>
            <a:spLocks noChangeArrowheads="1"/>
          </p:cNvSpPr>
          <p:nvPr/>
        </p:nvSpPr>
        <p:spPr bwMode="auto">
          <a:xfrm>
            <a:off x="60960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72" name="Rectangle 35"/>
          <p:cNvSpPr>
            <a:spLocks noChangeArrowheads="1"/>
          </p:cNvSpPr>
          <p:nvPr/>
        </p:nvSpPr>
        <p:spPr bwMode="auto">
          <a:xfrm>
            <a:off x="26670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73" name="Rectangle 36"/>
          <p:cNvSpPr>
            <a:spLocks noChangeArrowheads="1"/>
          </p:cNvSpPr>
          <p:nvPr/>
        </p:nvSpPr>
        <p:spPr bwMode="auto">
          <a:xfrm>
            <a:off x="28956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74" name="Rectangle 37"/>
          <p:cNvSpPr>
            <a:spLocks noChangeArrowheads="1"/>
          </p:cNvSpPr>
          <p:nvPr/>
        </p:nvSpPr>
        <p:spPr bwMode="auto">
          <a:xfrm>
            <a:off x="31242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75" name="Rectangle 38"/>
          <p:cNvSpPr>
            <a:spLocks noChangeArrowheads="1"/>
          </p:cNvSpPr>
          <p:nvPr/>
        </p:nvSpPr>
        <p:spPr bwMode="auto">
          <a:xfrm>
            <a:off x="33528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76" name="Rectangle 39"/>
          <p:cNvSpPr>
            <a:spLocks noChangeArrowheads="1"/>
          </p:cNvSpPr>
          <p:nvPr/>
        </p:nvSpPr>
        <p:spPr bwMode="auto">
          <a:xfrm>
            <a:off x="35814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77" name="Rectangle 40"/>
          <p:cNvSpPr>
            <a:spLocks noChangeArrowheads="1"/>
          </p:cNvSpPr>
          <p:nvPr/>
        </p:nvSpPr>
        <p:spPr bwMode="auto">
          <a:xfrm>
            <a:off x="38100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78" name="Rectangle 41"/>
          <p:cNvSpPr>
            <a:spLocks noChangeArrowheads="1"/>
          </p:cNvSpPr>
          <p:nvPr/>
        </p:nvSpPr>
        <p:spPr bwMode="auto">
          <a:xfrm>
            <a:off x="40386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79" name="Rectangle 42"/>
          <p:cNvSpPr>
            <a:spLocks noChangeArrowheads="1"/>
          </p:cNvSpPr>
          <p:nvPr/>
        </p:nvSpPr>
        <p:spPr bwMode="auto">
          <a:xfrm>
            <a:off x="42672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80" name="Rectangle 43"/>
          <p:cNvSpPr>
            <a:spLocks noChangeArrowheads="1"/>
          </p:cNvSpPr>
          <p:nvPr/>
        </p:nvSpPr>
        <p:spPr bwMode="auto">
          <a:xfrm>
            <a:off x="44958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81" name="Rectangle 44"/>
          <p:cNvSpPr>
            <a:spLocks noChangeArrowheads="1"/>
          </p:cNvSpPr>
          <p:nvPr/>
        </p:nvSpPr>
        <p:spPr bwMode="auto">
          <a:xfrm>
            <a:off x="47244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82" name="Rectangle 45"/>
          <p:cNvSpPr>
            <a:spLocks noChangeArrowheads="1"/>
          </p:cNvSpPr>
          <p:nvPr/>
        </p:nvSpPr>
        <p:spPr bwMode="auto">
          <a:xfrm>
            <a:off x="49530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83" name="Rectangle 46"/>
          <p:cNvSpPr>
            <a:spLocks noChangeArrowheads="1"/>
          </p:cNvSpPr>
          <p:nvPr/>
        </p:nvSpPr>
        <p:spPr bwMode="auto">
          <a:xfrm>
            <a:off x="51816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84" name="Rectangle 47"/>
          <p:cNvSpPr>
            <a:spLocks noChangeArrowheads="1"/>
          </p:cNvSpPr>
          <p:nvPr/>
        </p:nvSpPr>
        <p:spPr bwMode="auto">
          <a:xfrm>
            <a:off x="54102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85" name="Rectangle 48"/>
          <p:cNvSpPr>
            <a:spLocks noChangeArrowheads="1"/>
          </p:cNvSpPr>
          <p:nvPr/>
        </p:nvSpPr>
        <p:spPr bwMode="auto">
          <a:xfrm>
            <a:off x="56388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86" name="Rectangle 49"/>
          <p:cNvSpPr>
            <a:spLocks noChangeArrowheads="1"/>
          </p:cNvSpPr>
          <p:nvPr/>
        </p:nvSpPr>
        <p:spPr bwMode="auto">
          <a:xfrm>
            <a:off x="58674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87" name="Rectangle 50"/>
          <p:cNvSpPr>
            <a:spLocks noChangeArrowheads="1"/>
          </p:cNvSpPr>
          <p:nvPr/>
        </p:nvSpPr>
        <p:spPr bwMode="auto">
          <a:xfrm>
            <a:off x="60960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88" name="Rectangle 51"/>
          <p:cNvSpPr>
            <a:spLocks noChangeArrowheads="1"/>
          </p:cNvSpPr>
          <p:nvPr/>
        </p:nvSpPr>
        <p:spPr bwMode="auto">
          <a:xfrm>
            <a:off x="26670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89" name="Rectangle 52"/>
          <p:cNvSpPr>
            <a:spLocks noChangeArrowheads="1"/>
          </p:cNvSpPr>
          <p:nvPr/>
        </p:nvSpPr>
        <p:spPr bwMode="auto">
          <a:xfrm>
            <a:off x="28956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90" name="Rectangle 53"/>
          <p:cNvSpPr>
            <a:spLocks noChangeArrowheads="1"/>
          </p:cNvSpPr>
          <p:nvPr/>
        </p:nvSpPr>
        <p:spPr bwMode="auto">
          <a:xfrm>
            <a:off x="31242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91" name="Rectangle 54"/>
          <p:cNvSpPr>
            <a:spLocks noChangeArrowheads="1"/>
          </p:cNvSpPr>
          <p:nvPr/>
        </p:nvSpPr>
        <p:spPr bwMode="auto">
          <a:xfrm>
            <a:off x="33528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92" name="Rectangle 55"/>
          <p:cNvSpPr>
            <a:spLocks noChangeArrowheads="1"/>
          </p:cNvSpPr>
          <p:nvPr/>
        </p:nvSpPr>
        <p:spPr bwMode="auto">
          <a:xfrm>
            <a:off x="35814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93" name="Rectangle 56"/>
          <p:cNvSpPr>
            <a:spLocks noChangeArrowheads="1"/>
          </p:cNvSpPr>
          <p:nvPr/>
        </p:nvSpPr>
        <p:spPr bwMode="auto">
          <a:xfrm>
            <a:off x="38100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94" name="Rectangle 57"/>
          <p:cNvSpPr>
            <a:spLocks noChangeArrowheads="1"/>
          </p:cNvSpPr>
          <p:nvPr/>
        </p:nvSpPr>
        <p:spPr bwMode="auto">
          <a:xfrm>
            <a:off x="40386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95" name="Rectangle 58"/>
          <p:cNvSpPr>
            <a:spLocks noChangeArrowheads="1"/>
          </p:cNvSpPr>
          <p:nvPr/>
        </p:nvSpPr>
        <p:spPr bwMode="auto">
          <a:xfrm>
            <a:off x="42672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96" name="Rectangle 59"/>
          <p:cNvSpPr>
            <a:spLocks noChangeArrowheads="1"/>
          </p:cNvSpPr>
          <p:nvPr/>
        </p:nvSpPr>
        <p:spPr bwMode="auto">
          <a:xfrm>
            <a:off x="44958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97" name="Rectangle 60"/>
          <p:cNvSpPr>
            <a:spLocks noChangeArrowheads="1"/>
          </p:cNvSpPr>
          <p:nvPr/>
        </p:nvSpPr>
        <p:spPr bwMode="auto">
          <a:xfrm>
            <a:off x="47244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98" name="Rectangle 61"/>
          <p:cNvSpPr>
            <a:spLocks noChangeArrowheads="1"/>
          </p:cNvSpPr>
          <p:nvPr/>
        </p:nvSpPr>
        <p:spPr bwMode="auto">
          <a:xfrm>
            <a:off x="49530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99" name="Rectangle 62"/>
          <p:cNvSpPr>
            <a:spLocks noChangeArrowheads="1"/>
          </p:cNvSpPr>
          <p:nvPr/>
        </p:nvSpPr>
        <p:spPr bwMode="auto">
          <a:xfrm>
            <a:off x="51816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00" name="Rectangle 63"/>
          <p:cNvSpPr>
            <a:spLocks noChangeArrowheads="1"/>
          </p:cNvSpPr>
          <p:nvPr/>
        </p:nvSpPr>
        <p:spPr bwMode="auto">
          <a:xfrm>
            <a:off x="54102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01" name="Rectangle 64"/>
          <p:cNvSpPr>
            <a:spLocks noChangeArrowheads="1"/>
          </p:cNvSpPr>
          <p:nvPr/>
        </p:nvSpPr>
        <p:spPr bwMode="auto">
          <a:xfrm>
            <a:off x="56388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02" name="Rectangle 65"/>
          <p:cNvSpPr>
            <a:spLocks noChangeArrowheads="1"/>
          </p:cNvSpPr>
          <p:nvPr/>
        </p:nvSpPr>
        <p:spPr bwMode="auto">
          <a:xfrm>
            <a:off x="58674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03" name="Rectangle 66"/>
          <p:cNvSpPr>
            <a:spLocks noChangeArrowheads="1"/>
          </p:cNvSpPr>
          <p:nvPr/>
        </p:nvSpPr>
        <p:spPr bwMode="auto">
          <a:xfrm>
            <a:off x="60960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04" name="Rectangle 67"/>
          <p:cNvSpPr>
            <a:spLocks noChangeArrowheads="1"/>
          </p:cNvSpPr>
          <p:nvPr/>
        </p:nvSpPr>
        <p:spPr bwMode="auto">
          <a:xfrm>
            <a:off x="26670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05" name="Rectangle 68"/>
          <p:cNvSpPr>
            <a:spLocks noChangeArrowheads="1"/>
          </p:cNvSpPr>
          <p:nvPr/>
        </p:nvSpPr>
        <p:spPr bwMode="auto">
          <a:xfrm>
            <a:off x="28956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06" name="Rectangle 69"/>
          <p:cNvSpPr>
            <a:spLocks noChangeArrowheads="1"/>
          </p:cNvSpPr>
          <p:nvPr/>
        </p:nvSpPr>
        <p:spPr bwMode="auto">
          <a:xfrm>
            <a:off x="31242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07" name="Rectangle 70"/>
          <p:cNvSpPr>
            <a:spLocks noChangeArrowheads="1"/>
          </p:cNvSpPr>
          <p:nvPr/>
        </p:nvSpPr>
        <p:spPr bwMode="auto">
          <a:xfrm>
            <a:off x="33528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08" name="Rectangle 71"/>
          <p:cNvSpPr>
            <a:spLocks noChangeArrowheads="1"/>
          </p:cNvSpPr>
          <p:nvPr/>
        </p:nvSpPr>
        <p:spPr bwMode="auto">
          <a:xfrm>
            <a:off x="35814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09" name="Rectangle 72"/>
          <p:cNvSpPr>
            <a:spLocks noChangeArrowheads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10" name="Rectangle 73"/>
          <p:cNvSpPr>
            <a:spLocks noChangeArrowheads="1"/>
          </p:cNvSpPr>
          <p:nvPr/>
        </p:nvSpPr>
        <p:spPr bwMode="auto">
          <a:xfrm>
            <a:off x="40386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11" name="Rectangle 74"/>
          <p:cNvSpPr>
            <a:spLocks noChangeArrowheads="1"/>
          </p:cNvSpPr>
          <p:nvPr/>
        </p:nvSpPr>
        <p:spPr bwMode="auto">
          <a:xfrm>
            <a:off x="42672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12" name="Rectangle 75"/>
          <p:cNvSpPr>
            <a:spLocks noChangeArrowheads="1"/>
          </p:cNvSpPr>
          <p:nvPr/>
        </p:nvSpPr>
        <p:spPr bwMode="auto">
          <a:xfrm>
            <a:off x="4495800" y="32004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13" name="Rectangle 76"/>
          <p:cNvSpPr>
            <a:spLocks noChangeArrowheads="1"/>
          </p:cNvSpPr>
          <p:nvPr/>
        </p:nvSpPr>
        <p:spPr bwMode="auto">
          <a:xfrm>
            <a:off x="4724400" y="32004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14" name="Rectangle 77"/>
          <p:cNvSpPr>
            <a:spLocks noChangeArrowheads="1"/>
          </p:cNvSpPr>
          <p:nvPr/>
        </p:nvSpPr>
        <p:spPr bwMode="auto">
          <a:xfrm>
            <a:off x="49530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15" name="Rectangle 78"/>
          <p:cNvSpPr>
            <a:spLocks noChangeArrowheads="1"/>
          </p:cNvSpPr>
          <p:nvPr/>
        </p:nvSpPr>
        <p:spPr bwMode="auto">
          <a:xfrm>
            <a:off x="51816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16" name="Rectangle 79"/>
          <p:cNvSpPr>
            <a:spLocks noChangeArrowheads="1"/>
          </p:cNvSpPr>
          <p:nvPr/>
        </p:nvSpPr>
        <p:spPr bwMode="auto">
          <a:xfrm>
            <a:off x="54102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17" name="Rectangle 80"/>
          <p:cNvSpPr>
            <a:spLocks noChangeArrowheads="1"/>
          </p:cNvSpPr>
          <p:nvPr/>
        </p:nvSpPr>
        <p:spPr bwMode="auto">
          <a:xfrm>
            <a:off x="56388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18" name="Rectangle 81"/>
          <p:cNvSpPr>
            <a:spLocks noChangeArrowheads="1"/>
          </p:cNvSpPr>
          <p:nvPr/>
        </p:nvSpPr>
        <p:spPr bwMode="auto">
          <a:xfrm>
            <a:off x="58674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19" name="Rectangle 82"/>
          <p:cNvSpPr>
            <a:spLocks noChangeArrowheads="1"/>
          </p:cNvSpPr>
          <p:nvPr/>
        </p:nvSpPr>
        <p:spPr bwMode="auto">
          <a:xfrm>
            <a:off x="60960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20" name="Rectangle 83"/>
          <p:cNvSpPr>
            <a:spLocks noChangeArrowheads="1"/>
          </p:cNvSpPr>
          <p:nvPr/>
        </p:nvSpPr>
        <p:spPr bwMode="auto">
          <a:xfrm>
            <a:off x="26670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21" name="Rectangle 84"/>
          <p:cNvSpPr>
            <a:spLocks noChangeArrowheads="1"/>
          </p:cNvSpPr>
          <p:nvPr/>
        </p:nvSpPr>
        <p:spPr bwMode="auto">
          <a:xfrm>
            <a:off x="28956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22" name="Rectangle 85"/>
          <p:cNvSpPr>
            <a:spLocks noChangeArrowheads="1"/>
          </p:cNvSpPr>
          <p:nvPr/>
        </p:nvSpPr>
        <p:spPr bwMode="auto">
          <a:xfrm>
            <a:off x="31242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23" name="Rectangle 86"/>
          <p:cNvSpPr>
            <a:spLocks noChangeArrowheads="1"/>
          </p:cNvSpPr>
          <p:nvPr/>
        </p:nvSpPr>
        <p:spPr bwMode="auto">
          <a:xfrm>
            <a:off x="33528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24" name="Rectangle 87"/>
          <p:cNvSpPr>
            <a:spLocks noChangeArrowheads="1"/>
          </p:cNvSpPr>
          <p:nvPr/>
        </p:nvSpPr>
        <p:spPr bwMode="auto">
          <a:xfrm>
            <a:off x="35814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25" name="Rectangle 88"/>
          <p:cNvSpPr>
            <a:spLocks noChangeArrowheads="1"/>
          </p:cNvSpPr>
          <p:nvPr/>
        </p:nvSpPr>
        <p:spPr bwMode="auto">
          <a:xfrm>
            <a:off x="38100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26" name="Rectangle 89"/>
          <p:cNvSpPr>
            <a:spLocks noChangeArrowheads="1"/>
          </p:cNvSpPr>
          <p:nvPr/>
        </p:nvSpPr>
        <p:spPr bwMode="auto">
          <a:xfrm>
            <a:off x="4038600" y="3429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27" name="Rectangle 90"/>
          <p:cNvSpPr>
            <a:spLocks noChangeArrowheads="1"/>
          </p:cNvSpPr>
          <p:nvPr/>
        </p:nvSpPr>
        <p:spPr bwMode="auto">
          <a:xfrm>
            <a:off x="4267200" y="3429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28" name="Rectangle 91"/>
          <p:cNvSpPr>
            <a:spLocks noChangeArrowheads="1"/>
          </p:cNvSpPr>
          <p:nvPr/>
        </p:nvSpPr>
        <p:spPr bwMode="auto">
          <a:xfrm>
            <a:off x="44958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29" name="Rectangle 92"/>
          <p:cNvSpPr>
            <a:spLocks noChangeArrowheads="1"/>
          </p:cNvSpPr>
          <p:nvPr/>
        </p:nvSpPr>
        <p:spPr bwMode="auto">
          <a:xfrm>
            <a:off x="47244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30" name="Rectangle 93"/>
          <p:cNvSpPr>
            <a:spLocks noChangeArrowheads="1"/>
          </p:cNvSpPr>
          <p:nvPr/>
        </p:nvSpPr>
        <p:spPr bwMode="auto">
          <a:xfrm>
            <a:off x="4953000" y="3429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31" name="Rectangle 94"/>
          <p:cNvSpPr>
            <a:spLocks noChangeArrowheads="1"/>
          </p:cNvSpPr>
          <p:nvPr/>
        </p:nvSpPr>
        <p:spPr bwMode="auto">
          <a:xfrm>
            <a:off x="51816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32" name="Rectangle 95"/>
          <p:cNvSpPr>
            <a:spLocks noChangeArrowheads="1"/>
          </p:cNvSpPr>
          <p:nvPr/>
        </p:nvSpPr>
        <p:spPr bwMode="auto">
          <a:xfrm>
            <a:off x="54102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33" name="Rectangle 96"/>
          <p:cNvSpPr>
            <a:spLocks noChangeArrowheads="1"/>
          </p:cNvSpPr>
          <p:nvPr/>
        </p:nvSpPr>
        <p:spPr bwMode="auto">
          <a:xfrm>
            <a:off x="56388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34" name="Rectangle 97"/>
          <p:cNvSpPr>
            <a:spLocks noChangeArrowheads="1"/>
          </p:cNvSpPr>
          <p:nvPr/>
        </p:nvSpPr>
        <p:spPr bwMode="auto">
          <a:xfrm>
            <a:off x="58674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35" name="Rectangle 98"/>
          <p:cNvSpPr>
            <a:spLocks noChangeArrowheads="1"/>
          </p:cNvSpPr>
          <p:nvPr/>
        </p:nvSpPr>
        <p:spPr bwMode="auto">
          <a:xfrm>
            <a:off x="60960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36" name="Rectangle 99"/>
          <p:cNvSpPr>
            <a:spLocks noChangeArrowheads="1"/>
          </p:cNvSpPr>
          <p:nvPr/>
        </p:nvSpPr>
        <p:spPr bwMode="auto">
          <a:xfrm>
            <a:off x="26670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37" name="Rectangle 100"/>
          <p:cNvSpPr>
            <a:spLocks noChangeArrowheads="1"/>
          </p:cNvSpPr>
          <p:nvPr/>
        </p:nvSpPr>
        <p:spPr bwMode="auto">
          <a:xfrm>
            <a:off x="28956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38" name="Rectangle 101"/>
          <p:cNvSpPr>
            <a:spLocks noChangeArrowheads="1"/>
          </p:cNvSpPr>
          <p:nvPr/>
        </p:nvSpPr>
        <p:spPr bwMode="auto">
          <a:xfrm>
            <a:off x="31242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39" name="Rectangle 102"/>
          <p:cNvSpPr>
            <a:spLocks noChangeArrowheads="1"/>
          </p:cNvSpPr>
          <p:nvPr/>
        </p:nvSpPr>
        <p:spPr bwMode="auto">
          <a:xfrm>
            <a:off x="33528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40" name="Rectangle 103"/>
          <p:cNvSpPr>
            <a:spLocks noChangeArrowheads="1"/>
          </p:cNvSpPr>
          <p:nvPr/>
        </p:nvSpPr>
        <p:spPr bwMode="auto">
          <a:xfrm>
            <a:off x="35814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41" name="Rectangle 104"/>
          <p:cNvSpPr>
            <a:spLocks noChangeArrowheads="1"/>
          </p:cNvSpPr>
          <p:nvPr/>
        </p:nvSpPr>
        <p:spPr bwMode="auto">
          <a:xfrm>
            <a:off x="3810000" y="3657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42" name="Rectangle 105"/>
          <p:cNvSpPr>
            <a:spLocks noChangeArrowheads="1"/>
          </p:cNvSpPr>
          <p:nvPr/>
        </p:nvSpPr>
        <p:spPr bwMode="auto">
          <a:xfrm>
            <a:off x="40386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43" name="Rectangle 106"/>
          <p:cNvSpPr>
            <a:spLocks noChangeArrowheads="1"/>
          </p:cNvSpPr>
          <p:nvPr/>
        </p:nvSpPr>
        <p:spPr bwMode="auto">
          <a:xfrm>
            <a:off x="42672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44" name="Rectangle 107"/>
          <p:cNvSpPr>
            <a:spLocks noChangeArrowheads="1"/>
          </p:cNvSpPr>
          <p:nvPr/>
        </p:nvSpPr>
        <p:spPr bwMode="auto">
          <a:xfrm>
            <a:off x="44958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45" name="Rectangle 108"/>
          <p:cNvSpPr>
            <a:spLocks noChangeArrowheads="1"/>
          </p:cNvSpPr>
          <p:nvPr/>
        </p:nvSpPr>
        <p:spPr bwMode="auto">
          <a:xfrm>
            <a:off x="47244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46" name="Rectangle 109"/>
          <p:cNvSpPr>
            <a:spLocks noChangeArrowheads="1"/>
          </p:cNvSpPr>
          <p:nvPr/>
        </p:nvSpPr>
        <p:spPr bwMode="auto">
          <a:xfrm>
            <a:off x="49530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47" name="Rectangle 110"/>
          <p:cNvSpPr>
            <a:spLocks noChangeArrowheads="1"/>
          </p:cNvSpPr>
          <p:nvPr/>
        </p:nvSpPr>
        <p:spPr bwMode="auto">
          <a:xfrm>
            <a:off x="5181600" y="3657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48" name="Rectangle 111"/>
          <p:cNvSpPr>
            <a:spLocks noChangeArrowheads="1"/>
          </p:cNvSpPr>
          <p:nvPr/>
        </p:nvSpPr>
        <p:spPr bwMode="auto">
          <a:xfrm>
            <a:off x="54102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49" name="Rectangle 112"/>
          <p:cNvSpPr>
            <a:spLocks noChangeArrowheads="1"/>
          </p:cNvSpPr>
          <p:nvPr/>
        </p:nvSpPr>
        <p:spPr bwMode="auto">
          <a:xfrm>
            <a:off x="56388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50" name="Rectangle 113"/>
          <p:cNvSpPr>
            <a:spLocks noChangeArrowheads="1"/>
          </p:cNvSpPr>
          <p:nvPr/>
        </p:nvSpPr>
        <p:spPr bwMode="auto">
          <a:xfrm>
            <a:off x="58674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51" name="Rectangle 114"/>
          <p:cNvSpPr>
            <a:spLocks noChangeArrowheads="1"/>
          </p:cNvSpPr>
          <p:nvPr/>
        </p:nvSpPr>
        <p:spPr bwMode="auto">
          <a:xfrm>
            <a:off x="60960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52" name="Rectangle 115"/>
          <p:cNvSpPr>
            <a:spLocks noChangeArrowheads="1"/>
          </p:cNvSpPr>
          <p:nvPr/>
        </p:nvSpPr>
        <p:spPr bwMode="auto">
          <a:xfrm>
            <a:off x="26670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53" name="Rectangle 116"/>
          <p:cNvSpPr>
            <a:spLocks noChangeArrowheads="1"/>
          </p:cNvSpPr>
          <p:nvPr/>
        </p:nvSpPr>
        <p:spPr bwMode="auto">
          <a:xfrm>
            <a:off x="28956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54" name="Rectangle 117"/>
          <p:cNvSpPr>
            <a:spLocks noChangeArrowheads="1"/>
          </p:cNvSpPr>
          <p:nvPr/>
        </p:nvSpPr>
        <p:spPr bwMode="auto">
          <a:xfrm>
            <a:off x="31242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55" name="Rectangle 118"/>
          <p:cNvSpPr>
            <a:spLocks noChangeArrowheads="1"/>
          </p:cNvSpPr>
          <p:nvPr/>
        </p:nvSpPr>
        <p:spPr bwMode="auto">
          <a:xfrm>
            <a:off x="33528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56" name="Rectangle 119"/>
          <p:cNvSpPr>
            <a:spLocks noChangeArrowheads="1"/>
          </p:cNvSpPr>
          <p:nvPr/>
        </p:nvSpPr>
        <p:spPr bwMode="auto">
          <a:xfrm>
            <a:off x="35814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57" name="Rectangle 120"/>
          <p:cNvSpPr>
            <a:spLocks noChangeArrowheads="1"/>
          </p:cNvSpPr>
          <p:nvPr/>
        </p:nvSpPr>
        <p:spPr bwMode="auto">
          <a:xfrm>
            <a:off x="3810000" y="3886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58" name="Rectangle 121"/>
          <p:cNvSpPr>
            <a:spLocks noChangeArrowheads="1"/>
          </p:cNvSpPr>
          <p:nvPr/>
        </p:nvSpPr>
        <p:spPr bwMode="auto">
          <a:xfrm>
            <a:off x="40386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59" name="Rectangle 122"/>
          <p:cNvSpPr>
            <a:spLocks noChangeArrowheads="1"/>
          </p:cNvSpPr>
          <p:nvPr/>
        </p:nvSpPr>
        <p:spPr bwMode="auto">
          <a:xfrm>
            <a:off x="42672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60" name="Rectangle 123"/>
          <p:cNvSpPr>
            <a:spLocks noChangeArrowheads="1"/>
          </p:cNvSpPr>
          <p:nvPr/>
        </p:nvSpPr>
        <p:spPr bwMode="auto">
          <a:xfrm>
            <a:off x="44958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61" name="Rectangle 124"/>
          <p:cNvSpPr>
            <a:spLocks noChangeArrowheads="1"/>
          </p:cNvSpPr>
          <p:nvPr/>
        </p:nvSpPr>
        <p:spPr bwMode="auto">
          <a:xfrm>
            <a:off x="47244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62" name="Rectangle 125"/>
          <p:cNvSpPr>
            <a:spLocks noChangeArrowheads="1"/>
          </p:cNvSpPr>
          <p:nvPr/>
        </p:nvSpPr>
        <p:spPr bwMode="auto">
          <a:xfrm>
            <a:off x="49530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63" name="Rectangle 126"/>
          <p:cNvSpPr>
            <a:spLocks noChangeArrowheads="1"/>
          </p:cNvSpPr>
          <p:nvPr/>
        </p:nvSpPr>
        <p:spPr bwMode="auto">
          <a:xfrm>
            <a:off x="5181600" y="3886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64" name="Rectangle 127"/>
          <p:cNvSpPr>
            <a:spLocks noChangeArrowheads="1"/>
          </p:cNvSpPr>
          <p:nvPr/>
        </p:nvSpPr>
        <p:spPr bwMode="auto">
          <a:xfrm>
            <a:off x="54102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65" name="Rectangle 128"/>
          <p:cNvSpPr>
            <a:spLocks noChangeArrowheads="1"/>
          </p:cNvSpPr>
          <p:nvPr/>
        </p:nvSpPr>
        <p:spPr bwMode="auto">
          <a:xfrm>
            <a:off x="56388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66" name="Rectangle 129"/>
          <p:cNvSpPr>
            <a:spLocks noChangeArrowheads="1"/>
          </p:cNvSpPr>
          <p:nvPr/>
        </p:nvSpPr>
        <p:spPr bwMode="auto">
          <a:xfrm>
            <a:off x="58674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67" name="Rectangle 130"/>
          <p:cNvSpPr>
            <a:spLocks noChangeArrowheads="1"/>
          </p:cNvSpPr>
          <p:nvPr/>
        </p:nvSpPr>
        <p:spPr bwMode="auto">
          <a:xfrm>
            <a:off x="60960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68" name="Rectangle 131"/>
          <p:cNvSpPr>
            <a:spLocks noChangeArrowheads="1"/>
          </p:cNvSpPr>
          <p:nvPr/>
        </p:nvSpPr>
        <p:spPr bwMode="auto">
          <a:xfrm>
            <a:off x="26670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69" name="Rectangle 132"/>
          <p:cNvSpPr>
            <a:spLocks noChangeArrowheads="1"/>
          </p:cNvSpPr>
          <p:nvPr/>
        </p:nvSpPr>
        <p:spPr bwMode="auto">
          <a:xfrm>
            <a:off x="28956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70" name="Rectangle 133"/>
          <p:cNvSpPr>
            <a:spLocks noChangeArrowheads="1"/>
          </p:cNvSpPr>
          <p:nvPr/>
        </p:nvSpPr>
        <p:spPr bwMode="auto">
          <a:xfrm>
            <a:off x="31242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71" name="Rectangle 134"/>
          <p:cNvSpPr>
            <a:spLocks noChangeArrowheads="1"/>
          </p:cNvSpPr>
          <p:nvPr/>
        </p:nvSpPr>
        <p:spPr bwMode="auto">
          <a:xfrm>
            <a:off x="33528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72" name="Rectangle 135"/>
          <p:cNvSpPr>
            <a:spLocks noChangeArrowheads="1"/>
          </p:cNvSpPr>
          <p:nvPr/>
        </p:nvSpPr>
        <p:spPr bwMode="auto">
          <a:xfrm>
            <a:off x="35814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73" name="Rectangle 136"/>
          <p:cNvSpPr>
            <a:spLocks noChangeArrowheads="1"/>
          </p:cNvSpPr>
          <p:nvPr/>
        </p:nvSpPr>
        <p:spPr bwMode="auto">
          <a:xfrm>
            <a:off x="3810000" y="41148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74" name="Rectangle 137"/>
          <p:cNvSpPr>
            <a:spLocks noChangeArrowheads="1"/>
          </p:cNvSpPr>
          <p:nvPr/>
        </p:nvSpPr>
        <p:spPr bwMode="auto">
          <a:xfrm>
            <a:off x="40386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75" name="Rectangle 138"/>
          <p:cNvSpPr>
            <a:spLocks noChangeArrowheads="1"/>
          </p:cNvSpPr>
          <p:nvPr/>
        </p:nvSpPr>
        <p:spPr bwMode="auto">
          <a:xfrm>
            <a:off x="4267200" y="41148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76" name="Rectangle 139"/>
          <p:cNvSpPr>
            <a:spLocks noChangeArrowheads="1"/>
          </p:cNvSpPr>
          <p:nvPr/>
        </p:nvSpPr>
        <p:spPr bwMode="auto">
          <a:xfrm>
            <a:off x="44958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77" name="Rectangle 140"/>
          <p:cNvSpPr>
            <a:spLocks noChangeArrowheads="1"/>
          </p:cNvSpPr>
          <p:nvPr/>
        </p:nvSpPr>
        <p:spPr bwMode="auto">
          <a:xfrm>
            <a:off x="47244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78" name="Rectangle 141"/>
          <p:cNvSpPr>
            <a:spLocks noChangeArrowheads="1"/>
          </p:cNvSpPr>
          <p:nvPr/>
        </p:nvSpPr>
        <p:spPr bwMode="auto">
          <a:xfrm>
            <a:off x="49530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79" name="Rectangle 142"/>
          <p:cNvSpPr>
            <a:spLocks noChangeArrowheads="1"/>
          </p:cNvSpPr>
          <p:nvPr/>
        </p:nvSpPr>
        <p:spPr bwMode="auto">
          <a:xfrm>
            <a:off x="5181600" y="41148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80" name="Rectangle 143"/>
          <p:cNvSpPr>
            <a:spLocks noChangeArrowheads="1"/>
          </p:cNvSpPr>
          <p:nvPr/>
        </p:nvSpPr>
        <p:spPr bwMode="auto">
          <a:xfrm>
            <a:off x="54102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81" name="Rectangle 144"/>
          <p:cNvSpPr>
            <a:spLocks noChangeArrowheads="1"/>
          </p:cNvSpPr>
          <p:nvPr/>
        </p:nvSpPr>
        <p:spPr bwMode="auto">
          <a:xfrm>
            <a:off x="56388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82" name="Rectangle 145"/>
          <p:cNvSpPr>
            <a:spLocks noChangeArrowheads="1"/>
          </p:cNvSpPr>
          <p:nvPr/>
        </p:nvSpPr>
        <p:spPr bwMode="auto">
          <a:xfrm>
            <a:off x="58674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83" name="Rectangle 146"/>
          <p:cNvSpPr>
            <a:spLocks noChangeArrowheads="1"/>
          </p:cNvSpPr>
          <p:nvPr/>
        </p:nvSpPr>
        <p:spPr bwMode="auto">
          <a:xfrm>
            <a:off x="60960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84" name="Rectangle 147"/>
          <p:cNvSpPr>
            <a:spLocks noChangeArrowheads="1"/>
          </p:cNvSpPr>
          <p:nvPr/>
        </p:nvSpPr>
        <p:spPr bwMode="auto">
          <a:xfrm>
            <a:off x="26670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85" name="Rectangle 148"/>
          <p:cNvSpPr>
            <a:spLocks noChangeArrowheads="1"/>
          </p:cNvSpPr>
          <p:nvPr/>
        </p:nvSpPr>
        <p:spPr bwMode="auto">
          <a:xfrm>
            <a:off x="28956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86" name="Rectangle 149"/>
          <p:cNvSpPr>
            <a:spLocks noChangeArrowheads="1"/>
          </p:cNvSpPr>
          <p:nvPr/>
        </p:nvSpPr>
        <p:spPr bwMode="auto">
          <a:xfrm>
            <a:off x="31242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87" name="Rectangle 150"/>
          <p:cNvSpPr>
            <a:spLocks noChangeArrowheads="1"/>
          </p:cNvSpPr>
          <p:nvPr/>
        </p:nvSpPr>
        <p:spPr bwMode="auto">
          <a:xfrm>
            <a:off x="33528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88" name="Rectangle 151"/>
          <p:cNvSpPr>
            <a:spLocks noChangeArrowheads="1"/>
          </p:cNvSpPr>
          <p:nvPr/>
        </p:nvSpPr>
        <p:spPr bwMode="auto">
          <a:xfrm>
            <a:off x="3581400" y="43434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89" name="Rectangle 152"/>
          <p:cNvSpPr>
            <a:spLocks noChangeArrowheads="1"/>
          </p:cNvSpPr>
          <p:nvPr/>
        </p:nvSpPr>
        <p:spPr bwMode="auto">
          <a:xfrm>
            <a:off x="38100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90" name="Rectangle 153"/>
          <p:cNvSpPr>
            <a:spLocks noChangeArrowheads="1"/>
          </p:cNvSpPr>
          <p:nvPr/>
        </p:nvSpPr>
        <p:spPr bwMode="auto">
          <a:xfrm>
            <a:off x="40386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91" name="Rectangle 154"/>
          <p:cNvSpPr>
            <a:spLocks noChangeArrowheads="1"/>
          </p:cNvSpPr>
          <p:nvPr/>
        </p:nvSpPr>
        <p:spPr bwMode="auto">
          <a:xfrm>
            <a:off x="42672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92" name="Rectangle 155"/>
          <p:cNvSpPr>
            <a:spLocks noChangeArrowheads="1"/>
          </p:cNvSpPr>
          <p:nvPr/>
        </p:nvSpPr>
        <p:spPr bwMode="auto">
          <a:xfrm>
            <a:off x="44958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93" name="Rectangle 156"/>
          <p:cNvSpPr>
            <a:spLocks noChangeArrowheads="1"/>
          </p:cNvSpPr>
          <p:nvPr/>
        </p:nvSpPr>
        <p:spPr bwMode="auto">
          <a:xfrm>
            <a:off x="47244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94" name="Rectangle 157"/>
          <p:cNvSpPr>
            <a:spLocks noChangeArrowheads="1"/>
          </p:cNvSpPr>
          <p:nvPr/>
        </p:nvSpPr>
        <p:spPr bwMode="auto">
          <a:xfrm>
            <a:off x="4953000" y="43434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95" name="Rectangle 158"/>
          <p:cNvSpPr>
            <a:spLocks noChangeArrowheads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96" name="Rectangle 159"/>
          <p:cNvSpPr>
            <a:spLocks noChangeArrowheads="1"/>
          </p:cNvSpPr>
          <p:nvPr/>
        </p:nvSpPr>
        <p:spPr bwMode="auto">
          <a:xfrm>
            <a:off x="54102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97" name="Rectangle 160"/>
          <p:cNvSpPr>
            <a:spLocks noChangeArrowheads="1"/>
          </p:cNvSpPr>
          <p:nvPr/>
        </p:nvSpPr>
        <p:spPr bwMode="auto">
          <a:xfrm>
            <a:off x="56388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98" name="Rectangle 161"/>
          <p:cNvSpPr>
            <a:spLocks noChangeArrowheads="1"/>
          </p:cNvSpPr>
          <p:nvPr/>
        </p:nvSpPr>
        <p:spPr bwMode="auto">
          <a:xfrm>
            <a:off x="58674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99" name="Rectangle 162"/>
          <p:cNvSpPr>
            <a:spLocks noChangeArrowheads="1"/>
          </p:cNvSpPr>
          <p:nvPr/>
        </p:nvSpPr>
        <p:spPr bwMode="auto">
          <a:xfrm>
            <a:off x="60960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00" name="Rectangle 163"/>
          <p:cNvSpPr>
            <a:spLocks noChangeArrowheads="1"/>
          </p:cNvSpPr>
          <p:nvPr/>
        </p:nvSpPr>
        <p:spPr bwMode="auto">
          <a:xfrm>
            <a:off x="26670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01" name="Rectangle 164"/>
          <p:cNvSpPr>
            <a:spLocks noChangeArrowheads="1"/>
          </p:cNvSpPr>
          <p:nvPr/>
        </p:nvSpPr>
        <p:spPr bwMode="auto">
          <a:xfrm>
            <a:off x="28956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02" name="Rectangle 165"/>
          <p:cNvSpPr>
            <a:spLocks noChangeArrowheads="1"/>
          </p:cNvSpPr>
          <p:nvPr/>
        </p:nvSpPr>
        <p:spPr bwMode="auto">
          <a:xfrm>
            <a:off x="31242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03" name="Rectangle 166"/>
          <p:cNvSpPr>
            <a:spLocks noChangeArrowheads="1"/>
          </p:cNvSpPr>
          <p:nvPr/>
        </p:nvSpPr>
        <p:spPr bwMode="auto">
          <a:xfrm>
            <a:off x="33528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04" name="Rectangle 167"/>
          <p:cNvSpPr>
            <a:spLocks noChangeArrowheads="1"/>
          </p:cNvSpPr>
          <p:nvPr/>
        </p:nvSpPr>
        <p:spPr bwMode="auto">
          <a:xfrm>
            <a:off x="3581400" y="4572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05" name="Rectangle 168"/>
          <p:cNvSpPr>
            <a:spLocks noChangeArrowheads="1"/>
          </p:cNvSpPr>
          <p:nvPr/>
        </p:nvSpPr>
        <p:spPr bwMode="auto">
          <a:xfrm>
            <a:off x="38100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06" name="Rectangle 169"/>
          <p:cNvSpPr>
            <a:spLocks noChangeArrowheads="1"/>
          </p:cNvSpPr>
          <p:nvPr/>
        </p:nvSpPr>
        <p:spPr bwMode="auto">
          <a:xfrm>
            <a:off x="40386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07" name="Rectangle 170"/>
          <p:cNvSpPr>
            <a:spLocks noChangeArrowheads="1"/>
          </p:cNvSpPr>
          <p:nvPr/>
        </p:nvSpPr>
        <p:spPr bwMode="auto">
          <a:xfrm>
            <a:off x="42672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08" name="Rectangle 171"/>
          <p:cNvSpPr>
            <a:spLocks noChangeArrowheads="1"/>
          </p:cNvSpPr>
          <p:nvPr/>
        </p:nvSpPr>
        <p:spPr bwMode="auto">
          <a:xfrm>
            <a:off x="44958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09" name="Rectangle 172"/>
          <p:cNvSpPr>
            <a:spLocks noChangeArrowheads="1"/>
          </p:cNvSpPr>
          <p:nvPr/>
        </p:nvSpPr>
        <p:spPr bwMode="auto">
          <a:xfrm>
            <a:off x="47244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10" name="Rectangle 173"/>
          <p:cNvSpPr>
            <a:spLocks noChangeArrowheads="1"/>
          </p:cNvSpPr>
          <p:nvPr/>
        </p:nvSpPr>
        <p:spPr bwMode="auto">
          <a:xfrm>
            <a:off x="4953000" y="4572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11" name="Rectangle 174"/>
          <p:cNvSpPr>
            <a:spLocks noChangeArrowheads="1"/>
          </p:cNvSpPr>
          <p:nvPr/>
        </p:nvSpPr>
        <p:spPr bwMode="auto">
          <a:xfrm>
            <a:off x="51816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12" name="Rectangle 175"/>
          <p:cNvSpPr>
            <a:spLocks noChangeArrowheads="1"/>
          </p:cNvSpPr>
          <p:nvPr/>
        </p:nvSpPr>
        <p:spPr bwMode="auto">
          <a:xfrm>
            <a:off x="54102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13" name="Rectangle 176"/>
          <p:cNvSpPr>
            <a:spLocks noChangeArrowheads="1"/>
          </p:cNvSpPr>
          <p:nvPr/>
        </p:nvSpPr>
        <p:spPr bwMode="auto">
          <a:xfrm>
            <a:off x="56388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14" name="Rectangle 177"/>
          <p:cNvSpPr>
            <a:spLocks noChangeArrowheads="1"/>
          </p:cNvSpPr>
          <p:nvPr/>
        </p:nvSpPr>
        <p:spPr bwMode="auto">
          <a:xfrm>
            <a:off x="58674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15" name="Rectangle 178"/>
          <p:cNvSpPr>
            <a:spLocks noChangeArrowheads="1"/>
          </p:cNvSpPr>
          <p:nvPr/>
        </p:nvSpPr>
        <p:spPr bwMode="auto">
          <a:xfrm>
            <a:off x="60960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16" name="Rectangle 179"/>
          <p:cNvSpPr>
            <a:spLocks noChangeArrowheads="1"/>
          </p:cNvSpPr>
          <p:nvPr/>
        </p:nvSpPr>
        <p:spPr bwMode="auto">
          <a:xfrm>
            <a:off x="26670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17" name="Rectangle 180"/>
          <p:cNvSpPr>
            <a:spLocks noChangeArrowheads="1"/>
          </p:cNvSpPr>
          <p:nvPr/>
        </p:nvSpPr>
        <p:spPr bwMode="auto">
          <a:xfrm>
            <a:off x="28956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18" name="Rectangle 181"/>
          <p:cNvSpPr>
            <a:spLocks noChangeArrowheads="1"/>
          </p:cNvSpPr>
          <p:nvPr/>
        </p:nvSpPr>
        <p:spPr bwMode="auto">
          <a:xfrm>
            <a:off x="31242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19" name="Rectangle 182"/>
          <p:cNvSpPr>
            <a:spLocks noChangeArrowheads="1"/>
          </p:cNvSpPr>
          <p:nvPr/>
        </p:nvSpPr>
        <p:spPr bwMode="auto">
          <a:xfrm>
            <a:off x="33528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20" name="Rectangle 183"/>
          <p:cNvSpPr>
            <a:spLocks noChangeArrowheads="1"/>
          </p:cNvSpPr>
          <p:nvPr/>
        </p:nvSpPr>
        <p:spPr bwMode="auto">
          <a:xfrm>
            <a:off x="3581400" y="4800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21" name="Rectangle 184"/>
          <p:cNvSpPr>
            <a:spLocks noChangeArrowheads="1"/>
          </p:cNvSpPr>
          <p:nvPr/>
        </p:nvSpPr>
        <p:spPr bwMode="auto">
          <a:xfrm>
            <a:off x="38100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22" name="Rectangle 185"/>
          <p:cNvSpPr>
            <a:spLocks noChangeArrowheads="1"/>
          </p:cNvSpPr>
          <p:nvPr/>
        </p:nvSpPr>
        <p:spPr bwMode="auto">
          <a:xfrm>
            <a:off x="40386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23" name="Rectangle 186"/>
          <p:cNvSpPr>
            <a:spLocks noChangeArrowheads="1"/>
          </p:cNvSpPr>
          <p:nvPr/>
        </p:nvSpPr>
        <p:spPr bwMode="auto">
          <a:xfrm>
            <a:off x="42672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24" name="Rectangle 187"/>
          <p:cNvSpPr>
            <a:spLocks noChangeArrowheads="1"/>
          </p:cNvSpPr>
          <p:nvPr/>
        </p:nvSpPr>
        <p:spPr bwMode="auto">
          <a:xfrm>
            <a:off x="4495800" y="4800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25" name="Rectangle 188"/>
          <p:cNvSpPr>
            <a:spLocks noChangeArrowheads="1"/>
          </p:cNvSpPr>
          <p:nvPr/>
        </p:nvSpPr>
        <p:spPr bwMode="auto">
          <a:xfrm>
            <a:off x="4724400" y="4800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26" name="Rectangle 189"/>
          <p:cNvSpPr>
            <a:spLocks noChangeArrowheads="1"/>
          </p:cNvSpPr>
          <p:nvPr/>
        </p:nvSpPr>
        <p:spPr bwMode="auto">
          <a:xfrm>
            <a:off x="49530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27" name="Rectangle 190"/>
          <p:cNvSpPr>
            <a:spLocks noChangeArrowheads="1"/>
          </p:cNvSpPr>
          <p:nvPr/>
        </p:nvSpPr>
        <p:spPr bwMode="auto">
          <a:xfrm>
            <a:off x="51816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28" name="Rectangle 191"/>
          <p:cNvSpPr>
            <a:spLocks noChangeArrowheads="1"/>
          </p:cNvSpPr>
          <p:nvPr/>
        </p:nvSpPr>
        <p:spPr bwMode="auto">
          <a:xfrm>
            <a:off x="54102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29" name="Rectangle 192"/>
          <p:cNvSpPr>
            <a:spLocks noChangeArrowheads="1"/>
          </p:cNvSpPr>
          <p:nvPr/>
        </p:nvSpPr>
        <p:spPr bwMode="auto">
          <a:xfrm>
            <a:off x="56388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30" name="Rectangle 193"/>
          <p:cNvSpPr>
            <a:spLocks noChangeArrowheads="1"/>
          </p:cNvSpPr>
          <p:nvPr/>
        </p:nvSpPr>
        <p:spPr bwMode="auto">
          <a:xfrm>
            <a:off x="58674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31" name="Rectangle 194"/>
          <p:cNvSpPr>
            <a:spLocks noChangeArrowheads="1"/>
          </p:cNvSpPr>
          <p:nvPr/>
        </p:nvSpPr>
        <p:spPr bwMode="auto">
          <a:xfrm>
            <a:off x="60960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32" name="Rectangle 195"/>
          <p:cNvSpPr>
            <a:spLocks noChangeArrowheads="1"/>
          </p:cNvSpPr>
          <p:nvPr/>
        </p:nvSpPr>
        <p:spPr bwMode="auto">
          <a:xfrm>
            <a:off x="26670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33" name="Rectangle 196"/>
          <p:cNvSpPr>
            <a:spLocks noChangeArrowheads="1"/>
          </p:cNvSpPr>
          <p:nvPr/>
        </p:nvSpPr>
        <p:spPr bwMode="auto">
          <a:xfrm>
            <a:off x="28956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34" name="Rectangle 197"/>
          <p:cNvSpPr>
            <a:spLocks noChangeArrowheads="1"/>
          </p:cNvSpPr>
          <p:nvPr/>
        </p:nvSpPr>
        <p:spPr bwMode="auto">
          <a:xfrm>
            <a:off x="31242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35" name="Rectangle 198"/>
          <p:cNvSpPr>
            <a:spLocks noChangeArrowheads="1"/>
          </p:cNvSpPr>
          <p:nvPr/>
        </p:nvSpPr>
        <p:spPr bwMode="auto">
          <a:xfrm>
            <a:off x="33528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36" name="Rectangle 199"/>
          <p:cNvSpPr>
            <a:spLocks noChangeArrowheads="1"/>
          </p:cNvSpPr>
          <p:nvPr/>
        </p:nvSpPr>
        <p:spPr bwMode="auto">
          <a:xfrm>
            <a:off x="35814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37" name="Rectangle 200"/>
          <p:cNvSpPr>
            <a:spLocks noChangeArrowheads="1"/>
          </p:cNvSpPr>
          <p:nvPr/>
        </p:nvSpPr>
        <p:spPr bwMode="auto">
          <a:xfrm>
            <a:off x="3810000" y="5029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38" name="Rectangle 201"/>
          <p:cNvSpPr>
            <a:spLocks noChangeArrowheads="1"/>
          </p:cNvSpPr>
          <p:nvPr/>
        </p:nvSpPr>
        <p:spPr bwMode="auto">
          <a:xfrm>
            <a:off x="4038600" y="5029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39" name="Rectangle 202"/>
          <p:cNvSpPr>
            <a:spLocks noChangeArrowheads="1"/>
          </p:cNvSpPr>
          <p:nvPr/>
        </p:nvSpPr>
        <p:spPr bwMode="auto">
          <a:xfrm>
            <a:off x="4267200" y="5029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40" name="Rectangle 203"/>
          <p:cNvSpPr>
            <a:spLocks noChangeArrowheads="1"/>
          </p:cNvSpPr>
          <p:nvPr/>
        </p:nvSpPr>
        <p:spPr bwMode="auto">
          <a:xfrm>
            <a:off x="44958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41" name="Rectangle 204"/>
          <p:cNvSpPr>
            <a:spLocks noChangeArrowheads="1"/>
          </p:cNvSpPr>
          <p:nvPr/>
        </p:nvSpPr>
        <p:spPr bwMode="auto">
          <a:xfrm>
            <a:off x="47244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42" name="Rectangle 205"/>
          <p:cNvSpPr>
            <a:spLocks noChangeArrowheads="1"/>
          </p:cNvSpPr>
          <p:nvPr/>
        </p:nvSpPr>
        <p:spPr bwMode="auto">
          <a:xfrm>
            <a:off x="49530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43" name="Rectangle 206"/>
          <p:cNvSpPr>
            <a:spLocks noChangeArrowheads="1"/>
          </p:cNvSpPr>
          <p:nvPr/>
        </p:nvSpPr>
        <p:spPr bwMode="auto">
          <a:xfrm>
            <a:off x="51816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44" name="Rectangle 207"/>
          <p:cNvSpPr>
            <a:spLocks noChangeArrowheads="1"/>
          </p:cNvSpPr>
          <p:nvPr/>
        </p:nvSpPr>
        <p:spPr bwMode="auto">
          <a:xfrm>
            <a:off x="54102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45" name="Rectangle 208"/>
          <p:cNvSpPr>
            <a:spLocks noChangeArrowheads="1"/>
          </p:cNvSpPr>
          <p:nvPr/>
        </p:nvSpPr>
        <p:spPr bwMode="auto">
          <a:xfrm>
            <a:off x="56388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46" name="Rectangle 209"/>
          <p:cNvSpPr>
            <a:spLocks noChangeArrowheads="1"/>
          </p:cNvSpPr>
          <p:nvPr/>
        </p:nvSpPr>
        <p:spPr bwMode="auto">
          <a:xfrm>
            <a:off x="58674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47" name="Rectangle 210"/>
          <p:cNvSpPr>
            <a:spLocks noChangeArrowheads="1"/>
          </p:cNvSpPr>
          <p:nvPr/>
        </p:nvSpPr>
        <p:spPr bwMode="auto">
          <a:xfrm>
            <a:off x="60960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48" name="Rectangle 211"/>
          <p:cNvSpPr>
            <a:spLocks noChangeArrowheads="1"/>
          </p:cNvSpPr>
          <p:nvPr/>
        </p:nvSpPr>
        <p:spPr bwMode="auto">
          <a:xfrm>
            <a:off x="26670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49" name="Rectangle 212"/>
          <p:cNvSpPr>
            <a:spLocks noChangeArrowheads="1"/>
          </p:cNvSpPr>
          <p:nvPr/>
        </p:nvSpPr>
        <p:spPr bwMode="auto">
          <a:xfrm>
            <a:off x="28956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50" name="Rectangle 213"/>
          <p:cNvSpPr>
            <a:spLocks noChangeArrowheads="1"/>
          </p:cNvSpPr>
          <p:nvPr/>
        </p:nvSpPr>
        <p:spPr bwMode="auto">
          <a:xfrm>
            <a:off x="31242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51" name="Rectangle 214"/>
          <p:cNvSpPr>
            <a:spLocks noChangeArrowheads="1"/>
          </p:cNvSpPr>
          <p:nvPr/>
        </p:nvSpPr>
        <p:spPr bwMode="auto">
          <a:xfrm>
            <a:off x="33528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52" name="Rectangle 215"/>
          <p:cNvSpPr>
            <a:spLocks noChangeArrowheads="1"/>
          </p:cNvSpPr>
          <p:nvPr/>
        </p:nvSpPr>
        <p:spPr bwMode="auto">
          <a:xfrm>
            <a:off x="35814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53" name="Rectangle 216"/>
          <p:cNvSpPr>
            <a:spLocks noChangeArrowheads="1"/>
          </p:cNvSpPr>
          <p:nvPr/>
        </p:nvSpPr>
        <p:spPr bwMode="auto">
          <a:xfrm>
            <a:off x="38100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54" name="Rectangle 217"/>
          <p:cNvSpPr>
            <a:spLocks noChangeArrowheads="1"/>
          </p:cNvSpPr>
          <p:nvPr/>
        </p:nvSpPr>
        <p:spPr bwMode="auto">
          <a:xfrm>
            <a:off x="40386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55" name="Rectangle 218"/>
          <p:cNvSpPr>
            <a:spLocks noChangeArrowheads="1"/>
          </p:cNvSpPr>
          <p:nvPr/>
        </p:nvSpPr>
        <p:spPr bwMode="auto">
          <a:xfrm>
            <a:off x="42672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56" name="Rectangle 219"/>
          <p:cNvSpPr>
            <a:spLocks noChangeArrowheads="1"/>
          </p:cNvSpPr>
          <p:nvPr/>
        </p:nvSpPr>
        <p:spPr bwMode="auto">
          <a:xfrm>
            <a:off x="44958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57" name="Rectangle 220"/>
          <p:cNvSpPr>
            <a:spLocks noChangeArrowheads="1"/>
          </p:cNvSpPr>
          <p:nvPr/>
        </p:nvSpPr>
        <p:spPr bwMode="auto">
          <a:xfrm>
            <a:off x="47244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58" name="Rectangle 221"/>
          <p:cNvSpPr>
            <a:spLocks noChangeArrowheads="1"/>
          </p:cNvSpPr>
          <p:nvPr/>
        </p:nvSpPr>
        <p:spPr bwMode="auto">
          <a:xfrm>
            <a:off x="49530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59" name="Rectangle 222"/>
          <p:cNvSpPr>
            <a:spLocks noChangeArrowheads="1"/>
          </p:cNvSpPr>
          <p:nvPr/>
        </p:nvSpPr>
        <p:spPr bwMode="auto">
          <a:xfrm>
            <a:off x="51816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60" name="Rectangle 223"/>
          <p:cNvSpPr>
            <a:spLocks noChangeArrowheads="1"/>
          </p:cNvSpPr>
          <p:nvPr/>
        </p:nvSpPr>
        <p:spPr bwMode="auto">
          <a:xfrm>
            <a:off x="54102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61" name="Rectangle 224"/>
          <p:cNvSpPr>
            <a:spLocks noChangeArrowheads="1"/>
          </p:cNvSpPr>
          <p:nvPr/>
        </p:nvSpPr>
        <p:spPr bwMode="auto">
          <a:xfrm>
            <a:off x="56388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62" name="Rectangle 225"/>
          <p:cNvSpPr>
            <a:spLocks noChangeArrowheads="1"/>
          </p:cNvSpPr>
          <p:nvPr/>
        </p:nvSpPr>
        <p:spPr bwMode="auto">
          <a:xfrm>
            <a:off x="58674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63" name="Rectangle 226"/>
          <p:cNvSpPr>
            <a:spLocks noChangeArrowheads="1"/>
          </p:cNvSpPr>
          <p:nvPr/>
        </p:nvSpPr>
        <p:spPr bwMode="auto">
          <a:xfrm>
            <a:off x="60960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64" name="Rectangle 227"/>
          <p:cNvSpPr>
            <a:spLocks noChangeArrowheads="1"/>
          </p:cNvSpPr>
          <p:nvPr/>
        </p:nvSpPr>
        <p:spPr bwMode="auto">
          <a:xfrm>
            <a:off x="26670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65" name="Rectangle 228"/>
          <p:cNvSpPr>
            <a:spLocks noChangeArrowheads="1"/>
          </p:cNvSpPr>
          <p:nvPr/>
        </p:nvSpPr>
        <p:spPr bwMode="auto">
          <a:xfrm>
            <a:off x="28956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66" name="Rectangle 229"/>
          <p:cNvSpPr>
            <a:spLocks noChangeArrowheads="1"/>
          </p:cNvSpPr>
          <p:nvPr/>
        </p:nvSpPr>
        <p:spPr bwMode="auto">
          <a:xfrm>
            <a:off x="31242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67" name="Rectangle 230"/>
          <p:cNvSpPr>
            <a:spLocks noChangeArrowheads="1"/>
          </p:cNvSpPr>
          <p:nvPr/>
        </p:nvSpPr>
        <p:spPr bwMode="auto">
          <a:xfrm>
            <a:off x="33528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68" name="Rectangle 231"/>
          <p:cNvSpPr>
            <a:spLocks noChangeArrowheads="1"/>
          </p:cNvSpPr>
          <p:nvPr/>
        </p:nvSpPr>
        <p:spPr bwMode="auto">
          <a:xfrm>
            <a:off x="35814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69" name="Rectangle 232"/>
          <p:cNvSpPr>
            <a:spLocks noChangeArrowheads="1"/>
          </p:cNvSpPr>
          <p:nvPr/>
        </p:nvSpPr>
        <p:spPr bwMode="auto">
          <a:xfrm>
            <a:off x="38100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70" name="Rectangle 233"/>
          <p:cNvSpPr>
            <a:spLocks noChangeArrowheads="1"/>
          </p:cNvSpPr>
          <p:nvPr/>
        </p:nvSpPr>
        <p:spPr bwMode="auto">
          <a:xfrm>
            <a:off x="40386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71" name="Rectangle 234"/>
          <p:cNvSpPr>
            <a:spLocks noChangeArrowheads="1"/>
          </p:cNvSpPr>
          <p:nvPr/>
        </p:nvSpPr>
        <p:spPr bwMode="auto">
          <a:xfrm>
            <a:off x="42672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72" name="Rectangle 235"/>
          <p:cNvSpPr>
            <a:spLocks noChangeArrowheads="1"/>
          </p:cNvSpPr>
          <p:nvPr/>
        </p:nvSpPr>
        <p:spPr bwMode="auto">
          <a:xfrm>
            <a:off x="44958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73" name="Rectangle 236"/>
          <p:cNvSpPr>
            <a:spLocks noChangeArrowheads="1"/>
          </p:cNvSpPr>
          <p:nvPr/>
        </p:nvSpPr>
        <p:spPr bwMode="auto">
          <a:xfrm>
            <a:off x="47244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74" name="Rectangle 237"/>
          <p:cNvSpPr>
            <a:spLocks noChangeArrowheads="1"/>
          </p:cNvSpPr>
          <p:nvPr/>
        </p:nvSpPr>
        <p:spPr bwMode="auto">
          <a:xfrm>
            <a:off x="49530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75" name="Rectangle 238"/>
          <p:cNvSpPr>
            <a:spLocks noChangeArrowheads="1"/>
          </p:cNvSpPr>
          <p:nvPr/>
        </p:nvSpPr>
        <p:spPr bwMode="auto">
          <a:xfrm>
            <a:off x="51816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76" name="Rectangle 239"/>
          <p:cNvSpPr>
            <a:spLocks noChangeArrowheads="1"/>
          </p:cNvSpPr>
          <p:nvPr/>
        </p:nvSpPr>
        <p:spPr bwMode="auto">
          <a:xfrm>
            <a:off x="54102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77" name="Rectangle 240"/>
          <p:cNvSpPr>
            <a:spLocks noChangeArrowheads="1"/>
          </p:cNvSpPr>
          <p:nvPr/>
        </p:nvSpPr>
        <p:spPr bwMode="auto">
          <a:xfrm>
            <a:off x="56388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78" name="Rectangle 241"/>
          <p:cNvSpPr>
            <a:spLocks noChangeArrowheads="1"/>
          </p:cNvSpPr>
          <p:nvPr/>
        </p:nvSpPr>
        <p:spPr bwMode="auto">
          <a:xfrm>
            <a:off x="58674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79" name="Rectangle 242"/>
          <p:cNvSpPr>
            <a:spLocks noChangeArrowheads="1"/>
          </p:cNvSpPr>
          <p:nvPr/>
        </p:nvSpPr>
        <p:spPr bwMode="auto">
          <a:xfrm>
            <a:off x="60960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80" name="Rectangle 243"/>
          <p:cNvSpPr>
            <a:spLocks noChangeArrowheads="1"/>
          </p:cNvSpPr>
          <p:nvPr/>
        </p:nvSpPr>
        <p:spPr bwMode="auto">
          <a:xfrm>
            <a:off x="26670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81" name="Rectangle 244"/>
          <p:cNvSpPr>
            <a:spLocks noChangeArrowheads="1"/>
          </p:cNvSpPr>
          <p:nvPr/>
        </p:nvSpPr>
        <p:spPr bwMode="auto">
          <a:xfrm>
            <a:off x="28956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82" name="Rectangle 245"/>
          <p:cNvSpPr>
            <a:spLocks noChangeArrowheads="1"/>
          </p:cNvSpPr>
          <p:nvPr/>
        </p:nvSpPr>
        <p:spPr bwMode="auto">
          <a:xfrm>
            <a:off x="31242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83" name="Rectangle 246"/>
          <p:cNvSpPr>
            <a:spLocks noChangeArrowheads="1"/>
          </p:cNvSpPr>
          <p:nvPr/>
        </p:nvSpPr>
        <p:spPr bwMode="auto">
          <a:xfrm>
            <a:off x="33528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84" name="Rectangle 247"/>
          <p:cNvSpPr>
            <a:spLocks noChangeArrowheads="1"/>
          </p:cNvSpPr>
          <p:nvPr/>
        </p:nvSpPr>
        <p:spPr bwMode="auto">
          <a:xfrm>
            <a:off x="35814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85" name="Rectangle 248"/>
          <p:cNvSpPr>
            <a:spLocks noChangeArrowheads="1"/>
          </p:cNvSpPr>
          <p:nvPr/>
        </p:nvSpPr>
        <p:spPr bwMode="auto">
          <a:xfrm>
            <a:off x="38100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86" name="Rectangle 249"/>
          <p:cNvSpPr>
            <a:spLocks noChangeArrowheads="1"/>
          </p:cNvSpPr>
          <p:nvPr/>
        </p:nvSpPr>
        <p:spPr bwMode="auto">
          <a:xfrm>
            <a:off x="40386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87" name="Rectangle 250"/>
          <p:cNvSpPr>
            <a:spLocks noChangeArrowheads="1"/>
          </p:cNvSpPr>
          <p:nvPr/>
        </p:nvSpPr>
        <p:spPr bwMode="auto">
          <a:xfrm>
            <a:off x="42672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88" name="Rectangle 251"/>
          <p:cNvSpPr>
            <a:spLocks noChangeArrowheads="1"/>
          </p:cNvSpPr>
          <p:nvPr/>
        </p:nvSpPr>
        <p:spPr bwMode="auto">
          <a:xfrm>
            <a:off x="44958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89" name="Rectangle 252"/>
          <p:cNvSpPr>
            <a:spLocks noChangeArrowheads="1"/>
          </p:cNvSpPr>
          <p:nvPr/>
        </p:nvSpPr>
        <p:spPr bwMode="auto">
          <a:xfrm>
            <a:off x="47244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90" name="Rectangle 253"/>
          <p:cNvSpPr>
            <a:spLocks noChangeArrowheads="1"/>
          </p:cNvSpPr>
          <p:nvPr/>
        </p:nvSpPr>
        <p:spPr bwMode="auto">
          <a:xfrm>
            <a:off x="49530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91" name="Rectangle 254"/>
          <p:cNvSpPr>
            <a:spLocks noChangeArrowheads="1"/>
          </p:cNvSpPr>
          <p:nvPr/>
        </p:nvSpPr>
        <p:spPr bwMode="auto">
          <a:xfrm>
            <a:off x="51816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92" name="Rectangle 255"/>
          <p:cNvSpPr>
            <a:spLocks noChangeArrowheads="1"/>
          </p:cNvSpPr>
          <p:nvPr/>
        </p:nvSpPr>
        <p:spPr bwMode="auto">
          <a:xfrm>
            <a:off x="54102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93" name="Rectangle 256"/>
          <p:cNvSpPr>
            <a:spLocks noChangeArrowheads="1"/>
          </p:cNvSpPr>
          <p:nvPr/>
        </p:nvSpPr>
        <p:spPr bwMode="auto">
          <a:xfrm>
            <a:off x="56388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94" name="Rectangle 257"/>
          <p:cNvSpPr>
            <a:spLocks noChangeArrowheads="1"/>
          </p:cNvSpPr>
          <p:nvPr/>
        </p:nvSpPr>
        <p:spPr bwMode="auto">
          <a:xfrm>
            <a:off x="58674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95" name="Rectangle 258"/>
          <p:cNvSpPr>
            <a:spLocks noChangeArrowheads="1"/>
          </p:cNvSpPr>
          <p:nvPr/>
        </p:nvSpPr>
        <p:spPr bwMode="auto">
          <a:xfrm>
            <a:off x="60960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cxnSp>
        <p:nvCxnSpPr>
          <p:cNvPr id="40196" name="Straight Connector 262"/>
          <p:cNvCxnSpPr>
            <a:cxnSpLocks noChangeShapeType="1"/>
          </p:cNvCxnSpPr>
          <p:nvPr/>
        </p:nvCxnSpPr>
        <p:spPr bwMode="auto">
          <a:xfrm flipH="1" flipV="1">
            <a:off x="4267200" y="4114800"/>
            <a:ext cx="2286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197" name="Straight Connector 264"/>
          <p:cNvCxnSpPr>
            <a:cxnSpLocks noChangeShapeType="1"/>
          </p:cNvCxnSpPr>
          <p:nvPr/>
        </p:nvCxnSpPr>
        <p:spPr bwMode="auto">
          <a:xfrm flipH="1">
            <a:off x="4267200" y="4114800"/>
            <a:ext cx="2286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02636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Flood Fill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Then look at all the pixels around the first pixel that has the source color.</a:t>
            </a: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26670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28956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31242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33528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35814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38100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auto">
          <a:xfrm>
            <a:off x="40386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42672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72" name="Rectangle 11"/>
          <p:cNvSpPr>
            <a:spLocks noChangeArrowheads="1"/>
          </p:cNvSpPr>
          <p:nvPr/>
        </p:nvSpPr>
        <p:spPr bwMode="auto">
          <a:xfrm>
            <a:off x="44958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73" name="Rectangle 12"/>
          <p:cNvSpPr>
            <a:spLocks noChangeArrowheads="1"/>
          </p:cNvSpPr>
          <p:nvPr/>
        </p:nvSpPr>
        <p:spPr bwMode="auto">
          <a:xfrm>
            <a:off x="47244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74" name="Rectangle 13"/>
          <p:cNvSpPr>
            <a:spLocks noChangeArrowheads="1"/>
          </p:cNvSpPr>
          <p:nvPr/>
        </p:nvSpPr>
        <p:spPr bwMode="auto">
          <a:xfrm>
            <a:off x="49530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75" name="Rectangle 14"/>
          <p:cNvSpPr>
            <a:spLocks noChangeArrowheads="1"/>
          </p:cNvSpPr>
          <p:nvPr/>
        </p:nvSpPr>
        <p:spPr bwMode="auto">
          <a:xfrm>
            <a:off x="51816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76" name="Rectangle 15"/>
          <p:cNvSpPr>
            <a:spLocks noChangeArrowheads="1"/>
          </p:cNvSpPr>
          <p:nvPr/>
        </p:nvSpPr>
        <p:spPr bwMode="auto">
          <a:xfrm>
            <a:off x="54102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77" name="Rectangle 16"/>
          <p:cNvSpPr>
            <a:spLocks noChangeArrowheads="1"/>
          </p:cNvSpPr>
          <p:nvPr/>
        </p:nvSpPr>
        <p:spPr bwMode="auto">
          <a:xfrm>
            <a:off x="56388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78" name="Rectangle 17"/>
          <p:cNvSpPr>
            <a:spLocks noChangeArrowheads="1"/>
          </p:cNvSpPr>
          <p:nvPr/>
        </p:nvSpPr>
        <p:spPr bwMode="auto">
          <a:xfrm>
            <a:off x="58674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79" name="Rectangle 18"/>
          <p:cNvSpPr>
            <a:spLocks noChangeArrowheads="1"/>
          </p:cNvSpPr>
          <p:nvPr/>
        </p:nvSpPr>
        <p:spPr bwMode="auto">
          <a:xfrm>
            <a:off x="60960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80" name="Rectangle 19"/>
          <p:cNvSpPr>
            <a:spLocks noChangeArrowheads="1"/>
          </p:cNvSpPr>
          <p:nvPr/>
        </p:nvSpPr>
        <p:spPr bwMode="auto">
          <a:xfrm>
            <a:off x="26670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81" name="Rectangle 20"/>
          <p:cNvSpPr>
            <a:spLocks noChangeArrowheads="1"/>
          </p:cNvSpPr>
          <p:nvPr/>
        </p:nvSpPr>
        <p:spPr bwMode="auto">
          <a:xfrm>
            <a:off x="28956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82" name="Rectangle 21"/>
          <p:cNvSpPr>
            <a:spLocks noChangeArrowheads="1"/>
          </p:cNvSpPr>
          <p:nvPr/>
        </p:nvSpPr>
        <p:spPr bwMode="auto">
          <a:xfrm>
            <a:off x="31242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83" name="Rectangle 22"/>
          <p:cNvSpPr>
            <a:spLocks noChangeArrowheads="1"/>
          </p:cNvSpPr>
          <p:nvPr/>
        </p:nvSpPr>
        <p:spPr bwMode="auto">
          <a:xfrm>
            <a:off x="33528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84" name="Rectangle 23"/>
          <p:cNvSpPr>
            <a:spLocks noChangeArrowheads="1"/>
          </p:cNvSpPr>
          <p:nvPr/>
        </p:nvSpPr>
        <p:spPr bwMode="auto">
          <a:xfrm>
            <a:off x="35814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85" name="Rectangle 24"/>
          <p:cNvSpPr>
            <a:spLocks noChangeArrowheads="1"/>
          </p:cNvSpPr>
          <p:nvPr/>
        </p:nvSpPr>
        <p:spPr bwMode="auto">
          <a:xfrm>
            <a:off x="38100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86" name="Rectangle 25"/>
          <p:cNvSpPr>
            <a:spLocks noChangeArrowheads="1"/>
          </p:cNvSpPr>
          <p:nvPr/>
        </p:nvSpPr>
        <p:spPr bwMode="auto">
          <a:xfrm>
            <a:off x="40386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87" name="Rectangle 26"/>
          <p:cNvSpPr>
            <a:spLocks noChangeArrowheads="1"/>
          </p:cNvSpPr>
          <p:nvPr/>
        </p:nvSpPr>
        <p:spPr bwMode="auto">
          <a:xfrm>
            <a:off x="42672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88" name="Rectangle 27"/>
          <p:cNvSpPr>
            <a:spLocks noChangeArrowheads="1"/>
          </p:cNvSpPr>
          <p:nvPr/>
        </p:nvSpPr>
        <p:spPr bwMode="auto">
          <a:xfrm>
            <a:off x="44958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89" name="Rectangle 28"/>
          <p:cNvSpPr>
            <a:spLocks noChangeArrowheads="1"/>
          </p:cNvSpPr>
          <p:nvPr/>
        </p:nvSpPr>
        <p:spPr bwMode="auto">
          <a:xfrm>
            <a:off x="47244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90" name="Rectangle 29"/>
          <p:cNvSpPr>
            <a:spLocks noChangeArrowheads="1"/>
          </p:cNvSpPr>
          <p:nvPr/>
        </p:nvSpPr>
        <p:spPr bwMode="auto">
          <a:xfrm>
            <a:off x="49530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91" name="Rectangle 30"/>
          <p:cNvSpPr>
            <a:spLocks noChangeArrowheads="1"/>
          </p:cNvSpPr>
          <p:nvPr/>
        </p:nvSpPr>
        <p:spPr bwMode="auto">
          <a:xfrm>
            <a:off x="51816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92" name="Rectangle 31"/>
          <p:cNvSpPr>
            <a:spLocks noChangeArrowheads="1"/>
          </p:cNvSpPr>
          <p:nvPr/>
        </p:nvSpPr>
        <p:spPr bwMode="auto">
          <a:xfrm>
            <a:off x="54102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93" name="Rectangle 32"/>
          <p:cNvSpPr>
            <a:spLocks noChangeArrowheads="1"/>
          </p:cNvSpPr>
          <p:nvPr/>
        </p:nvSpPr>
        <p:spPr bwMode="auto">
          <a:xfrm>
            <a:off x="56388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94" name="Rectangle 33"/>
          <p:cNvSpPr>
            <a:spLocks noChangeArrowheads="1"/>
          </p:cNvSpPr>
          <p:nvPr/>
        </p:nvSpPr>
        <p:spPr bwMode="auto">
          <a:xfrm>
            <a:off x="58674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95" name="Rectangle 34"/>
          <p:cNvSpPr>
            <a:spLocks noChangeArrowheads="1"/>
          </p:cNvSpPr>
          <p:nvPr/>
        </p:nvSpPr>
        <p:spPr bwMode="auto">
          <a:xfrm>
            <a:off x="60960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96" name="Rectangle 35"/>
          <p:cNvSpPr>
            <a:spLocks noChangeArrowheads="1"/>
          </p:cNvSpPr>
          <p:nvPr/>
        </p:nvSpPr>
        <p:spPr bwMode="auto">
          <a:xfrm>
            <a:off x="26670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97" name="Rectangle 36"/>
          <p:cNvSpPr>
            <a:spLocks noChangeArrowheads="1"/>
          </p:cNvSpPr>
          <p:nvPr/>
        </p:nvSpPr>
        <p:spPr bwMode="auto">
          <a:xfrm>
            <a:off x="28956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98" name="Rectangle 37"/>
          <p:cNvSpPr>
            <a:spLocks noChangeArrowheads="1"/>
          </p:cNvSpPr>
          <p:nvPr/>
        </p:nvSpPr>
        <p:spPr bwMode="auto">
          <a:xfrm>
            <a:off x="31242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99" name="Rectangle 38"/>
          <p:cNvSpPr>
            <a:spLocks noChangeArrowheads="1"/>
          </p:cNvSpPr>
          <p:nvPr/>
        </p:nvSpPr>
        <p:spPr bwMode="auto">
          <a:xfrm>
            <a:off x="33528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00" name="Rectangle 39"/>
          <p:cNvSpPr>
            <a:spLocks noChangeArrowheads="1"/>
          </p:cNvSpPr>
          <p:nvPr/>
        </p:nvSpPr>
        <p:spPr bwMode="auto">
          <a:xfrm>
            <a:off x="35814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01" name="Rectangle 40"/>
          <p:cNvSpPr>
            <a:spLocks noChangeArrowheads="1"/>
          </p:cNvSpPr>
          <p:nvPr/>
        </p:nvSpPr>
        <p:spPr bwMode="auto">
          <a:xfrm>
            <a:off x="38100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02" name="Rectangle 41"/>
          <p:cNvSpPr>
            <a:spLocks noChangeArrowheads="1"/>
          </p:cNvSpPr>
          <p:nvPr/>
        </p:nvSpPr>
        <p:spPr bwMode="auto">
          <a:xfrm>
            <a:off x="40386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03" name="Rectangle 42"/>
          <p:cNvSpPr>
            <a:spLocks noChangeArrowheads="1"/>
          </p:cNvSpPr>
          <p:nvPr/>
        </p:nvSpPr>
        <p:spPr bwMode="auto">
          <a:xfrm>
            <a:off x="42672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04" name="Rectangle 43"/>
          <p:cNvSpPr>
            <a:spLocks noChangeArrowheads="1"/>
          </p:cNvSpPr>
          <p:nvPr/>
        </p:nvSpPr>
        <p:spPr bwMode="auto">
          <a:xfrm>
            <a:off x="44958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05" name="Rectangle 44"/>
          <p:cNvSpPr>
            <a:spLocks noChangeArrowheads="1"/>
          </p:cNvSpPr>
          <p:nvPr/>
        </p:nvSpPr>
        <p:spPr bwMode="auto">
          <a:xfrm>
            <a:off x="47244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06" name="Rectangle 45"/>
          <p:cNvSpPr>
            <a:spLocks noChangeArrowheads="1"/>
          </p:cNvSpPr>
          <p:nvPr/>
        </p:nvSpPr>
        <p:spPr bwMode="auto">
          <a:xfrm>
            <a:off x="49530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07" name="Rectangle 46"/>
          <p:cNvSpPr>
            <a:spLocks noChangeArrowheads="1"/>
          </p:cNvSpPr>
          <p:nvPr/>
        </p:nvSpPr>
        <p:spPr bwMode="auto">
          <a:xfrm>
            <a:off x="51816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08" name="Rectangle 47"/>
          <p:cNvSpPr>
            <a:spLocks noChangeArrowheads="1"/>
          </p:cNvSpPr>
          <p:nvPr/>
        </p:nvSpPr>
        <p:spPr bwMode="auto">
          <a:xfrm>
            <a:off x="54102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09" name="Rectangle 48"/>
          <p:cNvSpPr>
            <a:spLocks noChangeArrowheads="1"/>
          </p:cNvSpPr>
          <p:nvPr/>
        </p:nvSpPr>
        <p:spPr bwMode="auto">
          <a:xfrm>
            <a:off x="56388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10" name="Rectangle 49"/>
          <p:cNvSpPr>
            <a:spLocks noChangeArrowheads="1"/>
          </p:cNvSpPr>
          <p:nvPr/>
        </p:nvSpPr>
        <p:spPr bwMode="auto">
          <a:xfrm>
            <a:off x="58674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11" name="Rectangle 50"/>
          <p:cNvSpPr>
            <a:spLocks noChangeArrowheads="1"/>
          </p:cNvSpPr>
          <p:nvPr/>
        </p:nvSpPr>
        <p:spPr bwMode="auto">
          <a:xfrm>
            <a:off x="60960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12" name="Rectangle 51"/>
          <p:cNvSpPr>
            <a:spLocks noChangeArrowheads="1"/>
          </p:cNvSpPr>
          <p:nvPr/>
        </p:nvSpPr>
        <p:spPr bwMode="auto">
          <a:xfrm>
            <a:off x="26670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13" name="Rectangle 52"/>
          <p:cNvSpPr>
            <a:spLocks noChangeArrowheads="1"/>
          </p:cNvSpPr>
          <p:nvPr/>
        </p:nvSpPr>
        <p:spPr bwMode="auto">
          <a:xfrm>
            <a:off x="28956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14" name="Rectangle 53"/>
          <p:cNvSpPr>
            <a:spLocks noChangeArrowheads="1"/>
          </p:cNvSpPr>
          <p:nvPr/>
        </p:nvSpPr>
        <p:spPr bwMode="auto">
          <a:xfrm>
            <a:off x="31242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15" name="Rectangle 54"/>
          <p:cNvSpPr>
            <a:spLocks noChangeArrowheads="1"/>
          </p:cNvSpPr>
          <p:nvPr/>
        </p:nvSpPr>
        <p:spPr bwMode="auto">
          <a:xfrm>
            <a:off x="33528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16" name="Rectangle 55"/>
          <p:cNvSpPr>
            <a:spLocks noChangeArrowheads="1"/>
          </p:cNvSpPr>
          <p:nvPr/>
        </p:nvSpPr>
        <p:spPr bwMode="auto">
          <a:xfrm>
            <a:off x="35814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17" name="Rectangle 56"/>
          <p:cNvSpPr>
            <a:spLocks noChangeArrowheads="1"/>
          </p:cNvSpPr>
          <p:nvPr/>
        </p:nvSpPr>
        <p:spPr bwMode="auto">
          <a:xfrm>
            <a:off x="38100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18" name="Rectangle 57"/>
          <p:cNvSpPr>
            <a:spLocks noChangeArrowheads="1"/>
          </p:cNvSpPr>
          <p:nvPr/>
        </p:nvSpPr>
        <p:spPr bwMode="auto">
          <a:xfrm>
            <a:off x="40386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19" name="Rectangle 58"/>
          <p:cNvSpPr>
            <a:spLocks noChangeArrowheads="1"/>
          </p:cNvSpPr>
          <p:nvPr/>
        </p:nvSpPr>
        <p:spPr bwMode="auto">
          <a:xfrm>
            <a:off x="42672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20" name="Rectangle 59"/>
          <p:cNvSpPr>
            <a:spLocks noChangeArrowheads="1"/>
          </p:cNvSpPr>
          <p:nvPr/>
        </p:nvSpPr>
        <p:spPr bwMode="auto">
          <a:xfrm>
            <a:off x="44958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21" name="Rectangle 60"/>
          <p:cNvSpPr>
            <a:spLocks noChangeArrowheads="1"/>
          </p:cNvSpPr>
          <p:nvPr/>
        </p:nvSpPr>
        <p:spPr bwMode="auto">
          <a:xfrm>
            <a:off x="47244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22" name="Rectangle 61"/>
          <p:cNvSpPr>
            <a:spLocks noChangeArrowheads="1"/>
          </p:cNvSpPr>
          <p:nvPr/>
        </p:nvSpPr>
        <p:spPr bwMode="auto">
          <a:xfrm>
            <a:off x="49530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23" name="Rectangle 62"/>
          <p:cNvSpPr>
            <a:spLocks noChangeArrowheads="1"/>
          </p:cNvSpPr>
          <p:nvPr/>
        </p:nvSpPr>
        <p:spPr bwMode="auto">
          <a:xfrm>
            <a:off x="51816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24" name="Rectangle 63"/>
          <p:cNvSpPr>
            <a:spLocks noChangeArrowheads="1"/>
          </p:cNvSpPr>
          <p:nvPr/>
        </p:nvSpPr>
        <p:spPr bwMode="auto">
          <a:xfrm>
            <a:off x="54102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25" name="Rectangle 64"/>
          <p:cNvSpPr>
            <a:spLocks noChangeArrowheads="1"/>
          </p:cNvSpPr>
          <p:nvPr/>
        </p:nvSpPr>
        <p:spPr bwMode="auto">
          <a:xfrm>
            <a:off x="56388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26" name="Rectangle 65"/>
          <p:cNvSpPr>
            <a:spLocks noChangeArrowheads="1"/>
          </p:cNvSpPr>
          <p:nvPr/>
        </p:nvSpPr>
        <p:spPr bwMode="auto">
          <a:xfrm>
            <a:off x="58674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27" name="Rectangle 66"/>
          <p:cNvSpPr>
            <a:spLocks noChangeArrowheads="1"/>
          </p:cNvSpPr>
          <p:nvPr/>
        </p:nvSpPr>
        <p:spPr bwMode="auto">
          <a:xfrm>
            <a:off x="60960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28" name="Rectangle 67"/>
          <p:cNvSpPr>
            <a:spLocks noChangeArrowheads="1"/>
          </p:cNvSpPr>
          <p:nvPr/>
        </p:nvSpPr>
        <p:spPr bwMode="auto">
          <a:xfrm>
            <a:off x="26670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29" name="Rectangle 68"/>
          <p:cNvSpPr>
            <a:spLocks noChangeArrowheads="1"/>
          </p:cNvSpPr>
          <p:nvPr/>
        </p:nvSpPr>
        <p:spPr bwMode="auto">
          <a:xfrm>
            <a:off x="28956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30" name="Rectangle 69"/>
          <p:cNvSpPr>
            <a:spLocks noChangeArrowheads="1"/>
          </p:cNvSpPr>
          <p:nvPr/>
        </p:nvSpPr>
        <p:spPr bwMode="auto">
          <a:xfrm>
            <a:off x="31242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31" name="Rectangle 70"/>
          <p:cNvSpPr>
            <a:spLocks noChangeArrowheads="1"/>
          </p:cNvSpPr>
          <p:nvPr/>
        </p:nvSpPr>
        <p:spPr bwMode="auto">
          <a:xfrm>
            <a:off x="33528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32" name="Rectangle 71"/>
          <p:cNvSpPr>
            <a:spLocks noChangeArrowheads="1"/>
          </p:cNvSpPr>
          <p:nvPr/>
        </p:nvSpPr>
        <p:spPr bwMode="auto">
          <a:xfrm>
            <a:off x="35814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33" name="Rectangle 72"/>
          <p:cNvSpPr>
            <a:spLocks noChangeArrowheads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34" name="Rectangle 73"/>
          <p:cNvSpPr>
            <a:spLocks noChangeArrowheads="1"/>
          </p:cNvSpPr>
          <p:nvPr/>
        </p:nvSpPr>
        <p:spPr bwMode="auto">
          <a:xfrm>
            <a:off x="40386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35" name="Rectangle 74"/>
          <p:cNvSpPr>
            <a:spLocks noChangeArrowheads="1"/>
          </p:cNvSpPr>
          <p:nvPr/>
        </p:nvSpPr>
        <p:spPr bwMode="auto">
          <a:xfrm>
            <a:off x="42672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36" name="Rectangle 75"/>
          <p:cNvSpPr>
            <a:spLocks noChangeArrowheads="1"/>
          </p:cNvSpPr>
          <p:nvPr/>
        </p:nvSpPr>
        <p:spPr bwMode="auto">
          <a:xfrm>
            <a:off x="4495800" y="32004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37" name="Rectangle 76"/>
          <p:cNvSpPr>
            <a:spLocks noChangeArrowheads="1"/>
          </p:cNvSpPr>
          <p:nvPr/>
        </p:nvSpPr>
        <p:spPr bwMode="auto">
          <a:xfrm>
            <a:off x="4724400" y="32004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38" name="Rectangle 77"/>
          <p:cNvSpPr>
            <a:spLocks noChangeArrowheads="1"/>
          </p:cNvSpPr>
          <p:nvPr/>
        </p:nvSpPr>
        <p:spPr bwMode="auto">
          <a:xfrm>
            <a:off x="49530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39" name="Rectangle 78"/>
          <p:cNvSpPr>
            <a:spLocks noChangeArrowheads="1"/>
          </p:cNvSpPr>
          <p:nvPr/>
        </p:nvSpPr>
        <p:spPr bwMode="auto">
          <a:xfrm>
            <a:off x="51816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40" name="Rectangle 79"/>
          <p:cNvSpPr>
            <a:spLocks noChangeArrowheads="1"/>
          </p:cNvSpPr>
          <p:nvPr/>
        </p:nvSpPr>
        <p:spPr bwMode="auto">
          <a:xfrm>
            <a:off x="54102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41" name="Rectangle 80"/>
          <p:cNvSpPr>
            <a:spLocks noChangeArrowheads="1"/>
          </p:cNvSpPr>
          <p:nvPr/>
        </p:nvSpPr>
        <p:spPr bwMode="auto">
          <a:xfrm>
            <a:off x="56388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42" name="Rectangle 81"/>
          <p:cNvSpPr>
            <a:spLocks noChangeArrowheads="1"/>
          </p:cNvSpPr>
          <p:nvPr/>
        </p:nvSpPr>
        <p:spPr bwMode="auto">
          <a:xfrm>
            <a:off x="58674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43" name="Rectangle 82"/>
          <p:cNvSpPr>
            <a:spLocks noChangeArrowheads="1"/>
          </p:cNvSpPr>
          <p:nvPr/>
        </p:nvSpPr>
        <p:spPr bwMode="auto">
          <a:xfrm>
            <a:off x="60960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44" name="Rectangle 83"/>
          <p:cNvSpPr>
            <a:spLocks noChangeArrowheads="1"/>
          </p:cNvSpPr>
          <p:nvPr/>
        </p:nvSpPr>
        <p:spPr bwMode="auto">
          <a:xfrm>
            <a:off x="26670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45" name="Rectangle 84"/>
          <p:cNvSpPr>
            <a:spLocks noChangeArrowheads="1"/>
          </p:cNvSpPr>
          <p:nvPr/>
        </p:nvSpPr>
        <p:spPr bwMode="auto">
          <a:xfrm>
            <a:off x="28956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46" name="Rectangle 85"/>
          <p:cNvSpPr>
            <a:spLocks noChangeArrowheads="1"/>
          </p:cNvSpPr>
          <p:nvPr/>
        </p:nvSpPr>
        <p:spPr bwMode="auto">
          <a:xfrm>
            <a:off x="31242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47" name="Rectangle 86"/>
          <p:cNvSpPr>
            <a:spLocks noChangeArrowheads="1"/>
          </p:cNvSpPr>
          <p:nvPr/>
        </p:nvSpPr>
        <p:spPr bwMode="auto">
          <a:xfrm>
            <a:off x="33528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48" name="Rectangle 87"/>
          <p:cNvSpPr>
            <a:spLocks noChangeArrowheads="1"/>
          </p:cNvSpPr>
          <p:nvPr/>
        </p:nvSpPr>
        <p:spPr bwMode="auto">
          <a:xfrm>
            <a:off x="35814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49" name="Rectangle 88"/>
          <p:cNvSpPr>
            <a:spLocks noChangeArrowheads="1"/>
          </p:cNvSpPr>
          <p:nvPr/>
        </p:nvSpPr>
        <p:spPr bwMode="auto">
          <a:xfrm>
            <a:off x="38100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50" name="Rectangle 89"/>
          <p:cNvSpPr>
            <a:spLocks noChangeArrowheads="1"/>
          </p:cNvSpPr>
          <p:nvPr/>
        </p:nvSpPr>
        <p:spPr bwMode="auto">
          <a:xfrm>
            <a:off x="4038600" y="3429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51" name="Rectangle 90"/>
          <p:cNvSpPr>
            <a:spLocks noChangeArrowheads="1"/>
          </p:cNvSpPr>
          <p:nvPr/>
        </p:nvSpPr>
        <p:spPr bwMode="auto">
          <a:xfrm>
            <a:off x="4267200" y="3429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52" name="Rectangle 91"/>
          <p:cNvSpPr>
            <a:spLocks noChangeArrowheads="1"/>
          </p:cNvSpPr>
          <p:nvPr/>
        </p:nvSpPr>
        <p:spPr bwMode="auto">
          <a:xfrm>
            <a:off x="44958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53" name="Rectangle 92"/>
          <p:cNvSpPr>
            <a:spLocks noChangeArrowheads="1"/>
          </p:cNvSpPr>
          <p:nvPr/>
        </p:nvSpPr>
        <p:spPr bwMode="auto">
          <a:xfrm>
            <a:off x="47244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54" name="Rectangle 93"/>
          <p:cNvSpPr>
            <a:spLocks noChangeArrowheads="1"/>
          </p:cNvSpPr>
          <p:nvPr/>
        </p:nvSpPr>
        <p:spPr bwMode="auto">
          <a:xfrm>
            <a:off x="4953000" y="3429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55" name="Rectangle 94"/>
          <p:cNvSpPr>
            <a:spLocks noChangeArrowheads="1"/>
          </p:cNvSpPr>
          <p:nvPr/>
        </p:nvSpPr>
        <p:spPr bwMode="auto">
          <a:xfrm>
            <a:off x="51816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56" name="Rectangle 95"/>
          <p:cNvSpPr>
            <a:spLocks noChangeArrowheads="1"/>
          </p:cNvSpPr>
          <p:nvPr/>
        </p:nvSpPr>
        <p:spPr bwMode="auto">
          <a:xfrm>
            <a:off x="54102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57" name="Rectangle 96"/>
          <p:cNvSpPr>
            <a:spLocks noChangeArrowheads="1"/>
          </p:cNvSpPr>
          <p:nvPr/>
        </p:nvSpPr>
        <p:spPr bwMode="auto">
          <a:xfrm>
            <a:off x="56388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58" name="Rectangle 97"/>
          <p:cNvSpPr>
            <a:spLocks noChangeArrowheads="1"/>
          </p:cNvSpPr>
          <p:nvPr/>
        </p:nvSpPr>
        <p:spPr bwMode="auto">
          <a:xfrm>
            <a:off x="58674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59" name="Rectangle 98"/>
          <p:cNvSpPr>
            <a:spLocks noChangeArrowheads="1"/>
          </p:cNvSpPr>
          <p:nvPr/>
        </p:nvSpPr>
        <p:spPr bwMode="auto">
          <a:xfrm>
            <a:off x="60960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60" name="Rectangle 99"/>
          <p:cNvSpPr>
            <a:spLocks noChangeArrowheads="1"/>
          </p:cNvSpPr>
          <p:nvPr/>
        </p:nvSpPr>
        <p:spPr bwMode="auto">
          <a:xfrm>
            <a:off x="26670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61" name="Rectangle 100"/>
          <p:cNvSpPr>
            <a:spLocks noChangeArrowheads="1"/>
          </p:cNvSpPr>
          <p:nvPr/>
        </p:nvSpPr>
        <p:spPr bwMode="auto">
          <a:xfrm>
            <a:off x="28956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62" name="Rectangle 101"/>
          <p:cNvSpPr>
            <a:spLocks noChangeArrowheads="1"/>
          </p:cNvSpPr>
          <p:nvPr/>
        </p:nvSpPr>
        <p:spPr bwMode="auto">
          <a:xfrm>
            <a:off x="31242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63" name="Rectangle 102"/>
          <p:cNvSpPr>
            <a:spLocks noChangeArrowheads="1"/>
          </p:cNvSpPr>
          <p:nvPr/>
        </p:nvSpPr>
        <p:spPr bwMode="auto">
          <a:xfrm>
            <a:off x="33528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64" name="Rectangle 103"/>
          <p:cNvSpPr>
            <a:spLocks noChangeArrowheads="1"/>
          </p:cNvSpPr>
          <p:nvPr/>
        </p:nvSpPr>
        <p:spPr bwMode="auto">
          <a:xfrm>
            <a:off x="35814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65" name="Rectangle 104"/>
          <p:cNvSpPr>
            <a:spLocks noChangeArrowheads="1"/>
          </p:cNvSpPr>
          <p:nvPr/>
        </p:nvSpPr>
        <p:spPr bwMode="auto">
          <a:xfrm>
            <a:off x="3810000" y="3657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66" name="Rectangle 105"/>
          <p:cNvSpPr>
            <a:spLocks noChangeArrowheads="1"/>
          </p:cNvSpPr>
          <p:nvPr/>
        </p:nvSpPr>
        <p:spPr bwMode="auto">
          <a:xfrm>
            <a:off x="40386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67" name="Rectangle 106"/>
          <p:cNvSpPr>
            <a:spLocks noChangeArrowheads="1"/>
          </p:cNvSpPr>
          <p:nvPr/>
        </p:nvSpPr>
        <p:spPr bwMode="auto">
          <a:xfrm>
            <a:off x="42672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68" name="Rectangle 107"/>
          <p:cNvSpPr>
            <a:spLocks noChangeArrowheads="1"/>
          </p:cNvSpPr>
          <p:nvPr/>
        </p:nvSpPr>
        <p:spPr bwMode="auto">
          <a:xfrm>
            <a:off x="44958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69" name="Rectangle 108"/>
          <p:cNvSpPr>
            <a:spLocks noChangeArrowheads="1"/>
          </p:cNvSpPr>
          <p:nvPr/>
        </p:nvSpPr>
        <p:spPr bwMode="auto">
          <a:xfrm>
            <a:off x="47244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70" name="Rectangle 109"/>
          <p:cNvSpPr>
            <a:spLocks noChangeArrowheads="1"/>
          </p:cNvSpPr>
          <p:nvPr/>
        </p:nvSpPr>
        <p:spPr bwMode="auto">
          <a:xfrm>
            <a:off x="49530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71" name="Rectangle 110"/>
          <p:cNvSpPr>
            <a:spLocks noChangeArrowheads="1"/>
          </p:cNvSpPr>
          <p:nvPr/>
        </p:nvSpPr>
        <p:spPr bwMode="auto">
          <a:xfrm>
            <a:off x="5181600" y="3657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72" name="Rectangle 111"/>
          <p:cNvSpPr>
            <a:spLocks noChangeArrowheads="1"/>
          </p:cNvSpPr>
          <p:nvPr/>
        </p:nvSpPr>
        <p:spPr bwMode="auto">
          <a:xfrm>
            <a:off x="54102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73" name="Rectangle 112"/>
          <p:cNvSpPr>
            <a:spLocks noChangeArrowheads="1"/>
          </p:cNvSpPr>
          <p:nvPr/>
        </p:nvSpPr>
        <p:spPr bwMode="auto">
          <a:xfrm>
            <a:off x="56388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74" name="Rectangle 113"/>
          <p:cNvSpPr>
            <a:spLocks noChangeArrowheads="1"/>
          </p:cNvSpPr>
          <p:nvPr/>
        </p:nvSpPr>
        <p:spPr bwMode="auto">
          <a:xfrm>
            <a:off x="58674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75" name="Rectangle 114"/>
          <p:cNvSpPr>
            <a:spLocks noChangeArrowheads="1"/>
          </p:cNvSpPr>
          <p:nvPr/>
        </p:nvSpPr>
        <p:spPr bwMode="auto">
          <a:xfrm>
            <a:off x="60960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76" name="Rectangle 115"/>
          <p:cNvSpPr>
            <a:spLocks noChangeArrowheads="1"/>
          </p:cNvSpPr>
          <p:nvPr/>
        </p:nvSpPr>
        <p:spPr bwMode="auto">
          <a:xfrm>
            <a:off x="26670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77" name="Rectangle 116"/>
          <p:cNvSpPr>
            <a:spLocks noChangeArrowheads="1"/>
          </p:cNvSpPr>
          <p:nvPr/>
        </p:nvSpPr>
        <p:spPr bwMode="auto">
          <a:xfrm>
            <a:off x="28956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78" name="Rectangle 117"/>
          <p:cNvSpPr>
            <a:spLocks noChangeArrowheads="1"/>
          </p:cNvSpPr>
          <p:nvPr/>
        </p:nvSpPr>
        <p:spPr bwMode="auto">
          <a:xfrm>
            <a:off x="31242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79" name="Rectangle 118"/>
          <p:cNvSpPr>
            <a:spLocks noChangeArrowheads="1"/>
          </p:cNvSpPr>
          <p:nvPr/>
        </p:nvSpPr>
        <p:spPr bwMode="auto">
          <a:xfrm>
            <a:off x="33528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80" name="Rectangle 119"/>
          <p:cNvSpPr>
            <a:spLocks noChangeArrowheads="1"/>
          </p:cNvSpPr>
          <p:nvPr/>
        </p:nvSpPr>
        <p:spPr bwMode="auto">
          <a:xfrm>
            <a:off x="35814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81" name="Rectangle 120"/>
          <p:cNvSpPr>
            <a:spLocks noChangeArrowheads="1"/>
          </p:cNvSpPr>
          <p:nvPr/>
        </p:nvSpPr>
        <p:spPr bwMode="auto">
          <a:xfrm>
            <a:off x="3810000" y="3886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82" name="Rectangle 121"/>
          <p:cNvSpPr>
            <a:spLocks noChangeArrowheads="1"/>
          </p:cNvSpPr>
          <p:nvPr/>
        </p:nvSpPr>
        <p:spPr bwMode="auto">
          <a:xfrm>
            <a:off x="40386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83" name="Rectangle 122"/>
          <p:cNvSpPr>
            <a:spLocks noChangeArrowheads="1"/>
          </p:cNvSpPr>
          <p:nvPr/>
        </p:nvSpPr>
        <p:spPr bwMode="auto">
          <a:xfrm>
            <a:off x="4267200" y="38862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84" name="Rectangle 123"/>
          <p:cNvSpPr>
            <a:spLocks noChangeArrowheads="1"/>
          </p:cNvSpPr>
          <p:nvPr/>
        </p:nvSpPr>
        <p:spPr bwMode="auto">
          <a:xfrm>
            <a:off x="44958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85" name="Rectangle 124"/>
          <p:cNvSpPr>
            <a:spLocks noChangeArrowheads="1"/>
          </p:cNvSpPr>
          <p:nvPr/>
        </p:nvSpPr>
        <p:spPr bwMode="auto">
          <a:xfrm>
            <a:off x="47244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86" name="Rectangle 125"/>
          <p:cNvSpPr>
            <a:spLocks noChangeArrowheads="1"/>
          </p:cNvSpPr>
          <p:nvPr/>
        </p:nvSpPr>
        <p:spPr bwMode="auto">
          <a:xfrm>
            <a:off x="49530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87" name="Rectangle 126"/>
          <p:cNvSpPr>
            <a:spLocks noChangeArrowheads="1"/>
          </p:cNvSpPr>
          <p:nvPr/>
        </p:nvSpPr>
        <p:spPr bwMode="auto">
          <a:xfrm>
            <a:off x="5181600" y="3886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88" name="Rectangle 127"/>
          <p:cNvSpPr>
            <a:spLocks noChangeArrowheads="1"/>
          </p:cNvSpPr>
          <p:nvPr/>
        </p:nvSpPr>
        <p:spPr bwMode="auto">
          <a:xfrm>
            <a:off x="54102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89" name="Rectangle 128"/>
          <p:cNvSpPr>
            <a:spLocks noChangeArrowheads="1"/>
          </p:cNvSpPr>
          <p:nvPr/>
        </p:nvSpPr>
        <p:spPr bwMode="auto">
          <a:xfrm>
            <a:off x="56388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90" name="Rectangle 129"/>
          <p:cNvSpPr>
            <a:spLocks noChangeArrowheads="1"/>
          </p:cNvSpPr>
          <p:nvPr/>
        </p:nvSpPr>
        <p:spPr bwMode="auto">
          <a:xfrm>
            <a:off x="58674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91" name="Rectangle 130"/>
          <p:cNvSpPr>
            <a:spLocks noChangeArrowheads="1"/>
          </p:cNvSpPr>
          <p:nvPr/>
        </p:nvSpPr>
        <p:spPr bwMode="auto">
          <a:xfrm>
            <a:off x="60960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92" name="Rectangle 131"/>
          <p:cNvSpPr>
            <a:spLocks noChangeArrowheads="1"/>
          </p:cNvSpPr>
          <p:nvPr/>
        </p:nvSpPr>
        <p:spPr bwMode="auto">
          <a:xfrm>
            <a:off x="26670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93" name="Rectangle 132"/>
          <p:cNvSpPr>
            <a:spLocks noChangeArrowheads="1"/>
          </p:cNvSpPr>
          <p:nvPr/>
        </p:nvSpPr>
        <p:spPr bwMode="auto">
          <a:xfrm>
            <a:off x="28956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94" name="Rectangle 133"/>
          <p:cNvSpPr>
            <a:spLocks noChangeArrowheads="1"/>
          </p:cNvSpPr>
          <p:nvPr/>
        </p:nvSpPr>
        <p:spPr bwMode="auto">
          <a:xfrm>
            <a:off x="31242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95" name="Rectangle 134"/>
          <p:cNvSpPr>
            <a:spLocks noChangeArrowheads="1"/>
          </p:cNvSpPr>
          <p:nvPr/>
        </p:nvSpPr>
        <p:spPr bwMode="auto">
          <a:xfrm>
            <a:off x="33528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96" name="Rectangle 135"/>
          <p:cNvSpPr>
            <a:spLocks noChangeArrowheads="1"/>
          </p:cNvSpPr>
          <p:nvPr/>
        </p:nvSpPr>
        <p:spPr bwMode="auto">
          <a:xfrm>
            <a:off x="35814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97" name="Rectangle 136"/>
          <p:cNvSpPr>
            <a:spLocks noChangeArrowheads="1"/>
          </p:cNvSpPr>
          <p:nvPr/>
        </p:nvSpPr>
        <p:spPr bwMode="auto">
          <a:xfrm>
            <a:off x="3810000" y="41148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98" name="Rectangle 137"/>
          <p:cNvSpPr>
            <a:spLocks noChangeArrowheads="1"/>
          </p:cNvSpPr>
          <p:nvPr/>
        </p:nvSpPr>
        <p:spPr bwMode="auto">
          <a:xfrm>
            <a:off x="4038600" y="41148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99" name="Rectangle 138"/>
          <p:cNvSpPr>
            <a:spLocks noChangeArrowheads="1"/>
          </p:cNvSpPr>
          <p:nvPr/>
        </p:nvSpPr>
        <p:spPr bwMode="auto">
          <a:xfrm>
            <a:off x="4267200" y="41148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00" name="Rectangle 139"/>
          <p:cNvSpPr>
            <a:spLocks noChangeArrowheads="1"/>
          </p:cNvSpPr>
          <p:nvPr/>
        </p:nvSpPr>
        <p:spPr bwMode="auto">
          <a:xfrm>
            <a:off x="4495800" y="41148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01" name="Rectangle 140"/>
          <p:cNvSpPr>
            <a:spLocks noChangeArrowheads="1"/>
          </p:cNvSpPr>
          <p:nvPr/>
        </p:nvSpPr>
        <p:spPr bwMode="auto">
          <a:xfrm>
            <a:off x="47244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02" name="Rectangle 141"/>
          <p:cNvSpPr>
            <a:spLocks noChangeArrowheads="1"/>
          </p:cNvSpPr>
          <p:nvPr/>
        </p:nvSpPr>
        <p:spPr bwMode="auto">
          <a:xfrm>
            <a:off x="49530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03" name="Rectangle 142"/>
          <p:cNvSpPr>
            <a:spLocks noChangeArrowheads="1"/>
          </p:cNvSpPr>
          <p:nvPr/>
        </p:nvSpPr>
        <p:spPr bwMode="auto">
          <a:xfrm>
            <a:off x="5181600" y="41148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04" name="Rectangle 143"/>
          <p:cNvSpPr>
            <a:spLocks noChangeArrowheads="1"/>
          </p:cNvSpPr>
          <p:nvPr/>
        </p:nvSpPr>
        <p:spPr bwMode="auto">
          <a:xfrm>
            <a:off x="54102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05" name="Rectangle 144"/>
          <p:cNvSpPr>
            <a:spLocks noChangeArrowheads="1"/>
          </p:cNvSpPr>
          <p:nvPr/>
        </p:nvSpPr>
        <p:spPr bwMode="auto">
          <a:xfrm>
            <a:off x="56388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06" name="Rectangle 145"/>
          <p:cNvSpPr>
            <a:spLocks noChangeArrowheads="1"/>
          </p:cNvSpPr>
          <p:nvPr/>
        </p:nvSpPr>
        <p:spPr bwMode="auto">
          <a:xfrm>
            <a:off x="58674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07" name="Rectangle 146"/>
          <p:cNvSpPr>
            <a:spLocks noChangeArrowheads="1"/>
          </p:cNvSpPr>
          <p:nvPr/>
        </p:nvSpPr>
        <p:spPr bwMode="auto">
          <a:xfrm>
            <a:off x="60960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08" name="Rectangle 147"/>
          <p:cNvSpPr>
            <a:spLocks noChangeArrowheads="1"/>
          </p:cNvSpPr>
          <p:nvPr/>
        </p:nvSpPr>
        <p:spPr bwMode="auto">
          <a:xfrm>
            <a:off x="26670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09" name="Rectangle 148"/>
          <p:cNvSpPr>
            <a:spLocks noChangeArrowheads="1"/>
          </p:cNvSpPr>
          <p:nvPr/>
        </p:nvSpPr>
        <p:spPr bwMode="auto">
          <a:xfrm>
            <a:off x="28956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10" name="Rectangle 149"/>
          <p:cNvSpPr>
            <a:spLocks noChangeArrowheads="1"/>
          </p:cNvSpPr>
          <p:nvPr/>
        </p:nvSpPr>
        <p:spPr bwMode="auto">
          <a:xfrm>
            <a:off x="31242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11" name="Rectangle 150"/>
          <p:cNvSpPr>
            <a:spLocks noChangeArrowheads="1"/>
          </p:cNvSpPr>
          <p:nvPr/>
        </p:nvSpPr>
        <p:spPr bwMode="auto">
          <a:xfrm>
            <a:off x="33528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12" name="Rectangle 151"/>
          <p:cNvSpPr>
            <a:spLocks noChangeArrowheads="1"/>
          </p:cNvSpPr>
          <p:nvPr/>
        </p:nvSpPr>
        <p:spPr bwMode="auto">
          <a:xfrm>
            <a:off x="3581400" y="43434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13" name="Rectangle 152"/>
          <p:cNvSpPr>
            <a:spLocks noChangeArrowheads="1"/>
          </p:cNvSpPr>
          <p:nvPr/>
        </p:nvSpPr>
        <p:spPr bwMode="auto">
          <a:xfrm>
            <a:off x="38100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14" name="Rectangle 153"/>
          <p:cNvSpPr>
            <a:spLocks noChangeArrowheads="1"/>
          </p:cNvSpPr>
          <p:nvPr/>
        </p:nvSpPr>
        <p:spPr bwMode="auto">
          <a:xfrm>
            <a:off x="40386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15" name="Rectangle 154"/>
          <p:cNvSpPr>
            <a:spLocks noChangeArrowheads="1"/>
          </p:cNvSpPr>
          <p:nvPr/>
        </p:nvSpPr>
        <p:spPr bwMode="auto">
          <a:xfrm>
            <a:off x="4267200" y="43434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16" name="Rectangle 155"/>
          <p:cNvSpPr>
            <a:spLocks noChangeArrowheads="1"/>
          </p:cNvSpPr>
          <p:nvPr/>
        </p:nvSpPr>
        <p:spPr bwMode="auto">
          <a:xfrm>
            <a:off x="44958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17" name="Rectangle 156"/>
          <p:cNvSpPr>
            <a:spLocks noChangeArrowheads="1"/>
          </p:cNvSpPr>
          <p:nvPr/>
        </p:nvSpPr>
        <p:spPr bwMode="auto">
          <a:xfrm>
            <a:off x="47244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18" name="Rectangle 157"/>
          <p:cNvSpPr>
            <a:spLocks noChangeArrowheads="1"/>
          </p:cNvSpPr>
          <p:nvPr/>
        </p:nvSpPr>
        <p:spPr bwMode="auto">
          <a:xfrm>
            <a:off x="4953000" y="43434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19" name="Rectangle 158"/>
          <p:cNvSpPr>
            <a:spLocks noChangeArrowheads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20" name="Rectangle 159"/>
          <p:cNvSpPr>
            <a:spLocks noChangeArrowheads="1"/>
          </p:cNvSpPr>
          <p:nvPr/>
        </p:nvSpPr>
        <p:spPr bwMode="auto">
          <a:xfrm>
            <a:off x="54102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21" name="Rectangle 160"/>
          <p:cNvSpPr>
            <a:spLocks noChangeArrowheads="1"/>
          </p:cNvSpPr>
          <p:nvPr/>
        </p:nvSpPr>
        <p:spPr bwMode="auto">
          <a:xfrm>
            <a:off x="56388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22" name="Rectangle 161"/>
          <p:cNvSpPr>
            <a:spLocks noChangeArrowheads="1"/>
          </p:cNvSpPr>
          <p:nvPr/>
        </p:nvSpPr>
        <p:spPr bwMode="auto">
          <a:xfrm>
            <a:off x="58674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23" name="Rectangle 162"/>
          <p:cNvSpPr>
            <a:spLocks noChangeArrowheads="1"/>
          </p:cNvSpPr>
          <p:nvPr/>
        </p:nvSpPr>
        <p:spPr bwMode="auto">
          <a:xfrm>
            <a:off x="60960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24" name="Rectangle 163"/>
          <p:cNvSpPr>
            <a:spLocks noChangeArrowheads="1"/>
          </p:cNvSpPr>
          <p:nvPr/>
        </p:nvSpPr>
        <p:spPr bwMode="auto">
          <a:xfrm>
            <a:off x="26670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25" name="Rectangle 164"/>
          <p:cNvSpPr>
            <a:spLocks noChangeArrowheads="1"/>
          </p:cNvSpPr>
          <p:nvPr/>
        </p:nvSpPr>
        <p:spPr bwMode="auto">
          <a:xfrm>
            <a:off x="28956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26" name="Rectangle 165"/>
          <p:cNvSpPr>
            <a:spLocks noChangeArrowheads="1"/>
          </p:cNvSpPr>
          <p:nvPr/>
        </p:nvSpPr>
        <p:spPr bwMode="auto">
          <a:xfrm>
            <a:off x="31242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27" name="Rectangle 166"/>
          <p:cNvSpPr>
            <a:spLocks noChangeArrowheads="1"/>
          </p:cNvSpPr>
          <p:nvPr/>
        </p:nvSpPr>
        <p:spPr bwMode="auto">
          <a:xfrm>
            <a:off x="33528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28" name="Rectangle 167"/>
          <p:cNvSpPr>
            <a:spLocks noChangeArrowheads="1"/>
          </p:cNvSpPr>
          <p:nvPr/>
        </p:nvSpPr>
        <p:spPr bwMode="auto">
          <a:xfrm>
            <a:off x="3581400" y="4572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29" name="Rectangle 168"/>
          <p:cNvSpPr>
            <a:spLocks noChangeArrowheads="1"/>
          </p:cNvSpPr>
          <p:nvPr/>
        </p:nvSpPr>
        <p:spPr bwMode="auto">
          <a:xfrm>
            <a:off x="38100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30" name="Rectangle 169"/>
          <p:cNvSpPr>
            <a:spLocks noChangeArrowheads="1"/>
          </p:cNvSpPr>
          <p:nvPr/>
        </p:nvSpPr>
        <p:spPr bwMode="auto">
          <a:xfrm>
            <a:off x="40386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31" name="Rectangle 170"/>
          <p:cNvSpPr>
            <a:spLocks noChangeArrowheads="1"/>
          </p:cNvSpPr>
          <p:nvPr/>
        </p:nvSpPr>
        <p:spPr bwMode="auto">
          <a:xfrm>
            <a:off x="42672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32" name="Rectangle 171"/>
          <p:cNvSpPr>
            <a:spLocks noChangeArrowheads="1"/>
          </p:cNvSpPr>
          <p:nvPr/>
        </p:nvSpPr>
        <p:spPr bwMode="auto">
          <a:xfrm>
            <a:off x="44958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33" name="Rectangle 172"/>
          <p:cNvSpPr>
            <a:spLocks noChangeArrowheads="1"/>
          </p:cNvSpPr>
          <p:nvPr/>
        </p:nvSpPr>
        <p:spPr bwMode="auto">
          <a:xfrm>
            <a:off x="47244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34" name="Rectangle 173"/>
          <p:cNvSpPr>
            <a:spLocks noChangeArrowheads="1"/>
          </p:cNvSpPr>
          <p:nvPr/>
        </p:nvSpPr>
        <p:spPr bwMode="auto">
          <a:xfrm>
            <a:off x="4953000" y="4572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35" name="Rectangle 174"/>
          <p:cNvSpPr>
            <a:spLocks noChangeArrowheads="1"/>
          </p:cNvSpPr>
          <p:nvPr/>
        </p:nvSpPr>
        <p:spPr bwMode="auto">
          <a:xfrm>
            <a:off x="51816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36" name="Rectangle 175"/>
          <p:cNvSpPr>
            <a:spLocks noChangeArrowheads="1"/>
          </p:cNvSpPr>
          <p:nvPr/>
        </p:nvSpPr>
        <p:spPr bwMode="auto">
          <a:xfrm>
            <a:off x="54102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37" name="Rectangle 176"/>
          <p:cNvSpPr>
            <a:spLocks noChangeArrowheads="1"/>
          </p:cNvSpPr>
          <p:nvPr/>
        </p:nvSpPr>
        <p:spPr bwMode="auto">
          <a:xfrm>
            <a:off x="56388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38" name="Rectangle 177"/>
          <p:cNvSpPr>
            <a:spLocks noChangeArrowheads="1"/>
          </p:cNvSpPr>
          <p:nvPr/>
        </p:nvSpPr>
        <p:spPr bwMode="auto">
          <a:xfrm>
            <a:off x="58674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39" name="Rectangle 178"/>
          <p:cNvSpPr>
            <a:spLocks noChangeArrowheads="1"/>
          </p:cNvSpPr>
          <p:nvPr/>
        </p:nvSpPr>
        <p:spPr bwMode="auto">
          <a:xfrm>
            <a:off x="60960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40" name="Rectangle 179"/>
          <p:cNvSpPr>
            <a:spLocks noChangeArrowheads="1"/>
          </p:cNvSpPr>
          <p:nvPr/>
        </p:nvSpPr>
        <p:spPr bwMode="auto">
          <a:xfrm>
            <a:off x="26670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41" name="Rectangle 180"/>
          <p:cNvSpPr>
            <a:spLocks noChangeArrowheads="1"/>
          </p:cNvSpPr>
          <p:nvPr/>
        </p:nvSpPr>
        <p:spPr bwMode="auto">
          <a:xfrm>
            <a:off x="28956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42" name="Rectangle 181"/>
          <p:cNvSpPr>
            <a:spLocks noChangeArrowheads="1"/>
          </p:cNvSpPr>
          <p:nvPr/>
        </p:nvSpPr>
        <p:spPr bwMode="auto">
          <a:xfrm>
            <a:off x="31242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43" name="Rectangle 182"/>
          <p:cNvSpPr>
            <a:spLocks noChangeArrowheads="1"/>
          </p:cNvSpPr>
          <p:nvPr/>
        </p:nvSpPr>
        <p:spPr bwMode="auto">
          <a:xfrm>
            <a:off x="33528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44" name="Rectangle 183"/>
          <p:cNvSpPr>
            <a:spLocks noChangeArrowheads="1"/>
          </p:cNvSpPr>
          <p:nvPr/>
        </p:nvSpPr>
        <p:spPr bwMode="auto">
          <a:xfrm>
            <a:off x="3581400" y="4800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45" name="Rectangle 184"/>
          <p:cNvSpPr>
            <a:spLocks noChangeArrowheads="1"/>
          </p:cNvSpPr>
          <p:nvPr/>
        </p:nvSpPr>
        <p:spPr bwMode="auto">
          <a:xfrm>
            <a:off x="38100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46" name="Rectangle 185"/>
          <p:cNvSpPr>
            <a:spLocks noChangeArrowheads="1"/>
          </p:cNvSpPr>
          <p:nvPr/>
        </p:nvSpPr>
        <p:spPr bwMode="auto">
          <a:xfrm>
            <a:off x="40386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47" name="Rectangle 186"/>
          <p:cNvSpPr>
            <a:spLocks noChangeArrowheads="1"/>
          </p:cNvSpPr>
          <p:nvPr/>
        </p:nvSpPr>
        <p:spPr bwMode="auto">
          <a:xfrm>
            <a:off x="42672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48" name="Rectangle 187"/>
          <p:cNvSpPr>
            <a:spLocks noChangeArrowheads="1"/>
          </p:cNvSpPr>
          <p:nvPr/>
        </p:nvSpPr>
        <p:spPr bwMode="auto">
          <a:xfrm>
            <a:off x="4495800" y="4800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49" name="Rectangle 188"/>
          <p:cNvSpPr>
            <a:spLocks noChangeArrowheads="1"/>
          </p:cNvSpPr>
          <p:nvPr/>
        </p:nvSpPr>
        <p:spPr bwMode="auto">
          <a:xfrm>
            <a:off x="4724400" y="4800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50" name="Rectangle 189"/>
          <p:cNvSpPr>
            <a:spLocks noChangeArrowheads="1"/>
          </p:cNvSpPr>
          <p:nvPr/>
        </p:nvSpPr>
        <p:spPr bwMode="auto">
          <a:xfrm>
            <a:off x="49530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51" name="Rectangle 190"/>
          <p:cNvSpPr>
            <a:spLocks noChangeArrowheads="1"/>
          </p:cNvSpPr>
          <p:nvPr/>
        </p:nvSpPr>
        <p:spPr bwMode="auto">
          <a:xfrm>
            <a:off x="51816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52" name="Rectangle 191"/>
          <p:cNvSpPr>
            <a:spLocks noChangeArrowheads="1"/>
          </p:cNvSpPr>
          <p:nvPr/>
        </p:nvSpPr>
        <p:spPr bwMode="auto">
          <a:xfrm>
            <a:off x="54102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53" name="Rectangle 192"/>
          <p:cNvSpPr>
            <a:spLocks noChangeArrowheads="1"/>
          </p:cNvSpPr>
          <p:nvPr/>
        </p:nvSpPr>
        <p:spPr bwMode="auto">
          <a:xfrm>
            <a:off x="56388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54" name="Rectangle 193"/>
          <p:cNvSpPr>
            <a:spLocks noChangeArrowheads="1"/>
          </p:cNvSpPr>
          <p:nvPr/>
        </p:nvSpPr>
        <p:spPr bwMode="auto">
          <a:xfrm>
            <a:off x="58674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55" name="Rectangle 194"/>
          <p:cNvSpPr>
            <a:spLocks noChangeArrowheads="1"/>
          </p:cNvSpPr>
          <p:nvPr/>
        </p:nvSpPr>
        <p:spPr bwMode="auto">
          <a:xfrm>
            <a:off x="60960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56" name="Rectangle 195"/>
          <p:cNvSpPr>
            <a:spLocks noChangeArrowheads="1"/>
          </p:cNvSpPr>
          <p:nvPr/>
        </p:nvSpPr>
        <p:spPr bwMode="auto">
          <a:xfrm>
            <a:off x="26670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57" name="Rectangle 196"/>
          <p:cNvSpPr>
            <a:spLocks noChangeArrowheads="1"/>
          </p:cNvSpPr>
          <p:nvPr/>
        </p:nvSpPr>
        <p:spPr bwMode="auto">
          <a:xfrm>
            <a:off x="28956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58" name="Rectangle 197"/>
          <p:cNvSpPr>
            <a:spLocks noChangeArrowheads="1"/>
          </p:cNvSpPr>
          <p:nvPr/>
        </p:nvSpPr>
        <p:spPr bwMode="auto">
          <a:xfrm>
            <a:off x="31242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59" name="Rectangle 198"/>
          <p:cNvSpPr>
            <a:spLocks noChangeArrowheads="1"/>
          </p:cNvSpPr>
          <p:nvPr/>
        </p:nvSpPr>
        <p:spPr bwMode="auto">
          <a:xfrm>
            <a:off x="33528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60" name="Rectangle 199"/>
          <p:cNvSpPr>
            <a:spLocks noChangeArrowheads="1"/>
          </p:cNvSpPr>
          <p:nvPr/>
        </p:nvSpPr>
        <p:spPr bwMode="auto">
          <a:xfrm>
            <a:off x="35814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61" name="Rectangle 200"/>
          <p:cNvSpPr>
            <a:spLocks noChangeArrowheads="1"/>
          </p:cNvSpPr>
          <p:nvPr/>
        </p:nvSpPr>
        <p:spPr bwMode="auto">
          <a:xfrm>
            <a:off x="3810000" y="5029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62" name="Rectangle 201"/>
          <p:cNvSpPr>
            <a:spLocks noChangeArrowheads="1"/>
          </p:cNvSpPr>
          <p:nvPr/>
        </p:nvSpPr>
        <p:spPr bwMode="auto">
          <a:xfrm>
            <a:off x="4038600" y="5029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63" name="Rectangle 202"/>
          <p:cNvSpPr>
            <a:spLocks noChangeArrowheads="1"/>
          </p:cNvSpPr>
          <p:nvPr/>
        </p:nvSpPr>
        <p:spPr bwMode="auto">
          <a:xfrm>
            <a:off x="4267200" y="5029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64" name="Rectangle 203"/>
          <p:cNvSpPr>
            <a:spLocks noChangeArrowheads="1"/>
          </p:cNvSpPr>
          <p:nvPr/>
        </p:nvSpPr>
        <p:spPr bwMode="auto">
          <a:xfrm>
            <a:off x="44958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65" name="Rectangle 204"/>
          <p:cNvSpPr>
            <a:spLocks noChangeArrowheads="1"/>
          </p:cNvSpPr>
          <p:nvPr/>
        </p:nvSpPr>
        <p:spPr bwMode="auto">
          <a:xfrm>
            <a:off x="47244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66" name="Rectangle 205"/>
          <p:cNvSpPr>
            <a:spLocks noChangeArrowheads="1"/>
          </p:cNvSpPr>
          <p:nvPr/>
        </p:nvSpPr>
        <p:spPr bwMode="auto">
          <a:xfrm>
            <a:off x="49530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67" name="Rectangle 206"/>
          <p:cNvSpPr>
            <a:spLocks noChangeArrowheads="1"/>
          </p:cNvSpPr>
          <p:nvPr/>
        </p:nvSpPr>
        <p:spPr bwMode="auto">
          <a:xfrm>
            <a:off x="51816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68" name="Rectangle 207"/>
          <p:cNvSpPr>
            <a:spLocks noChangeArrowheads="1"/>
          </p:cNvSpPr>
          <p:nvPr/>
        </p:nvSpPr>
        <p:spPr bwMode="auto">
          <a:xfrm>
            <a:off x="54102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69" name="Rectangle 208"/>
          <p:cNvSpPr>
            <a:spLocks noChangeArrowheads="1"/>
          </p:cNvSpPr>
          <p:nvPr/>
        </p:nvSpPr>
        <p:spPr bwMode="auto">
          <a:xfrm>
            <a:off x="56388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70" name="Rectangle 209"/>
          <p:cNvSpPr>
            <a:spLocks noChangeArrowheads="1"/>
          </p:cNvSpPr>
          <p:nvPr/>
        </p:nvSpPr>
        <p:spPr bwMode="auto">
          <a:xfrm>
            <a:off x="58674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71" name="Rectangle 210"/>
          <p:cNvSpPr>
            <a:spLocks noChangeArrowheads="1"/>
          </p:cNvSpPr>
          <p:nvPr/>
        </p:nvSpPr>
        <p:spPr bwMode="auto">
          <a:xfrm>
            <a:off x="60960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72" name="Rectangle 211"/>
          <p:cNvSpPr>
            <a:spLocks noChangeArrowheads="1"/>
          </p:cNvSpPr>
          <p:nvPr/>
        </p:nvSpPr>
        <p:spPr bwMode="auto">
          <a:xfrm>
            <a:off x="26670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73" name="Rectangle 212"/>
          <p:cNvSpPr>
            <a:spLocks noChangeArrowheads="1"/>
          </p:cNvSpPr>
          <p:nvPr/>
        </p:nvSpPr>
        <p:spPr bwMode="auto">
          <a:xfrm>
            <a:off x="28956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74" name="Rectangle 213"/>
          <p:cNvSpPr>
            <a:spLocks noChangeArrowheads="1"/>
          </p:cNvSpPr>
          <p:nvPr/>
        </p:nvSpPr>
        <p:spPr bwMode="auto">
          <a:xfrm>
            <a:off x="31242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75" name="Rectangle 214"/>
          <p:cNvSpPr>
            <a:spLocks noChangeArrowheads="1"/>
          </p:cNvSpPr>
          <p:nvPr/>
        </p:nvSpPr>
        <p:spPr bwMode="auto">
          <a:xfrm>
            <a:off x="33528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76" name="Rectangle 215"/>
          <p:cNvSpPr>
            <a:spLocks noChangeArrowheads="1"/>
          </p:cNvSpPr>
          <p:nvPr/>
        </p:nvSpPr>
        <p:spPr bwMode="auto">
          <a:xfrm>
            <a:off x="35814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77" name="Rectangle 216"/>
          <p:cNvSpPr>
            <a:spLocks noChangeArrowheads="1"/>
          </p:cNvSpPr>
          <p:nvPr/>
        </p:nvSpPr>
        <p:spPr bwMode="auto">
          <a:xfrm>
            <a:off x="38100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78" name="Rectangle 217"/>
          <p:cNvSpPr>
            <a:spLocks noChangeArrowheads="1"/>
          </p:cNvSpPr>
          <p:nvPr/>
        </p:nvSpPr>
        <p:spPr bwMode="auto">
          <a:xfrm>
            <a:off x="40386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79" name="Rectangle 218"/>
          <p:cNvSpPr>
            <a:spLocks noChangeArrowheads="1"/>
          </p:cNvSpPr>
          <p:nvPr/>
        </p:nvSpPr>
        <p:spPr bwMode="auto">
          <a:xfrm>
            <a:off x="42672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80" name="Rectangle 219"/>
          <p:cNvSpPr>
            <a:spLocks noChangeArrowheads="1"/>
          </p:cNvSpPr>
          <p:nvPr/>
        </p:nvSpPr>
        <p:spPr bwMode="auto">
          <a:xfrm>
            <a:off x="44958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81" name="Rectangle 220"/>
          <p:cNvSpPr>
            <a:spLocks noChangeArrowheads="1"/>
          </p:cNvSpPr>
          <p:nvPr/>
        </p:nvSpPr>
        <p:spPr bwMode="auto">
          <a:xfrm>
            <a:off x="47244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82" name="Rectangle 221"/>
          <p:cNvSpPr>
            <a:spLocks noChangeArrowheads="1"/>
          </p:cNvSpPr>
          <p:nvPr/>
        </p:nvSpPr>
        <p:spPr bwMode="auto">
          <a:xfrm>
            <a:off x="49530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83" name="Rectangle 222"/>
          <p:cNvSpPr>
            <a:spLocks noChangeArrowheads="1"/>
          </p:cNvSpPr>
          <p:nvPr/>
        </p:nvSpPr>
        <p:spPr bwMode="auto">
          <a:xfrm>
            <a:off x="51816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84" name="Rectangle 223"/>
          <p:cNvSpPr>
            <a:spLocks noChangeArrowheads="1"/>
          </p:cNvSpPr>
          <p:nvPr/>
        </p:nvSpPr>
        <p:spPr bwMode="auto">
          <a:xfrm>
            <a:off x="54102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85" name="Rectangle 224"/>
          <p:cNvSpPr>
            <a:spLocks noChangeArrowheads="1"/>
          </p:cNvSpPr>
          <p:nvPr/>
        </p:nvSpPr>
        <p:spPr bwMode="auto">
          <a:xfrm>
            <a:off x="56388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86" name="Rectangle 225"/>
          <p:cNvSpPr>
            <a:spLocks noChangeArrowheads="1"/>
          </p:cNvSpPr>
          <p:nvPr/>
        </p:nvSpPr>
        <p:spPr bwMode="auto">
          <a:xfrm>
            <a:off x="58674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87" name="Rectangle 226"/>
          <p:cNvSpPr>
            <a:spLocks noChangeArrowheads="1"/>
          </p:cNvSpPr>
          <p:nvPr/>
        </p:nvSpPr>
        <p:spPr bwMode="auto">
          <a:xfrm>
            <a:off x="60960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88" name="Rectangle 227"/>
          <p:cNvSpPr>
            <a:spLocks noChangeArrowheads="1"/>
          </p:cNvSpPr>
          <p:nvPr/>
        </p:nvSpPr>
        <p:spPr bwMode="auto">
          <a:xfrm>
            <a:off x="26670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89" name="Rectangle 228"/>
          <p:cNvSpPr>
            <a:spLocks noChangeArrowheads="1"/>
          </p:cNvSpPr>
          <p:nvPr/>
        </p:nvSpPr>
        <p:spPr bwMode="auto">
          <a:xfrm>
            <a:off x="28956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90" name="Rectangle 229"/>
          <p:cNvSpPr>
            <a:spLocks noChangeArrowheads="1"/>
          </p:cNvSpPr>
          <p:nvPr/>
        </p:nvSpPr>
        <p:spPr bwMode="auto">
          <a:xfrm>
            <a:off x="31242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91" name="Rectangle 230"/>
          <p:cNvSpPr>
            <a:spLocks noChangeArrowheads="1"/>
          </p:cNvSpPr>
          <p:nvPr/>
        </p:nvSpPr>
        <p:spPr bwMode="auto">
          <a:xfrm>
            <a:off x="33528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92" name="Rectangle 231"/>
          <p:cNvSpPr>
            <a:spLocks noChangeArrowheads="1"/>
          </p:cNvSpPr>
          <p:nvPr/>
        </p:nvSpPr>
        <p:spPr bwMode="auto">
          <a:xfrm>
            <a:off x="35814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93" name="Rectangle 232"/>
          <p:cNvSpPr>
            <a:spLocks noChangeArrowheads="1"/>
          </p:cNvSpPr>
          <p:nvPr/>
        </p:nvSpPr>
        <p:spPr bwMode="auto">
          <a:xfrm>
            <a:off x="38100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94" name="Rectangle 233"/>
          <p:cNvSpPr>
            <a:spLocks noChangeArrowheads="1"/>
          </p:cNvSpPr>
          <p:nvPr/>
        </p:nvSpPr>
        <p:spPr bwMode="auto">
          <a:xfrm>
            <a:off x="40386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95" name="Rectangle 234"/>
          <p:cNvSpPr>
            <a:spLocks noChangeArrowheads="1"/>
          </p:cNvSpPr>
          <p:nvPr/>
        </p:nvSpPr>
        <p:spPr bwMode="auto">
          <a:xfrm>
            <a:off x="42672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96" name="Rectangle 235"/>
          <p:cNvSpPr>
            <a:spLocks noChangeArrowheads="1"/>
          </p:cNvSpPr>
          <p:nvPr/>
        </p:nvSpPr>
        <p:spPr bwMode="auto">
          <a:xfrm>
            <a:off x="44958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97" name="Rectangle 236"/>
          <p:cNvSpPr>
            <a:spLocks noChangeArrowheads="1"/>
          </p:cNvSpPr>
          <p:nvPr/>
        </p:nvSpPr>
        <p:spPr bwMode="auto">
          <a:xfrm>
            <a:off x="47244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98" name="Rectangle 237"/>
          <p:cNvSpPr>
            <a:spLocks noChangeArrowheads="1"/>
          </p:cNvSpPr>
          <p:nvPr/>
        </p:nvSpPr>
        <p:spPr bwMode="auto">
          <a:xfrm>
            <a:off x="49530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99" name="Rectangle 238"/>
          <p:cNvSpPr>
            <a:spLocks noChangeArrowheads="1"/>
          </p:cNvSpPr>
          <p:nvPr/>
        </p:nvSpPr>
        <p:spPr bwMode="auto">
          <a:xfrm>
            <a:off x="51816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200" name="Rectangle 239"/>
          <p:cNvSpPr>
            <a:spLocks noChangeArrowheads="1"/>
          </p:cNvSpPr>
          <p:nvPr/>
        </p:nvSpPr>
        <p:spPr bwMode="auto">
          <a:xfrm>
            <a:off x="54102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201" name="Rectangle 240"/>
          <p:cNvSpPr>
            <a:spLocks noChangeArrowheads="1"/>
          </p:cNvSpPr>
          <p:nvPr/>
        </p:nvSpPr>
        <p:spPr bwMode="auto">
          <a:xfrm>
            <a:off x="56388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202" name="Rectangle 241"/>
          <p:cNvSpPr>
            <a:spLocks noChangeArrowheads="1"/>
          </p:cNvSpPr>
          <p:nvPr/>
        </p:nvSpPr>
        <p:spPr bwMode="auto">
          <a:xfrm>
            <a:off x="58674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203" name="Rectangle 242"/>
          <p:cNvSpPr>
            <a:spLocks noChangeArrowheads="1"/>
          </p:cNvSpPr>
          <p:nvPr/>
        </p:nvSpPr>
        <p:spPr bwMode="auto">
          <a:xfrm>
            <a:off x="60960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204" name="Rectangle 243"/>
          <p:cNvSpPr>
            <a:spLocks noChangeArrowheads="1"/>
          </p:cNvSpPr>
          <p:nvPr/>
        </p:nvSpPr>
        <p:spPr bwMode="auto">
          <a:xfrm>
            <a:off x="26670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205" name="Rectangle 244"/>
          <p:cNvSpPr>
            <a:spLocks noChangeArrowheads="1"/>
          </p:cNvSpPr>
          <p:nvPr/>
        </p:nvSpPr>
        <p:spPr bwMode="auto">
          <a:xfrm>
            <a:off x="28956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206" name="Rectangle 245"/>
          <p:cNvSpPr>
            <a:spLocks noChangeArrowheads="1"/>
          </p:cNvSpPr>
          <p:nvPr/>
        </p:nvSpPr>
        <p:spPr bwMode="auto">
          <a:xfrm>
            <a:off x="31242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207" name="Rectangle 246"/>
          <p:cNvSpPr>
            <a:spLocks noChangeArrowheads="1"/>
          </p:cNvSpPr>
          <p:nvPr/>
        </p:nvSpPr>
        <p:spPr bwMode="auto">
          <a:xfrm>
            <a:off x="33528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208" name="Rectangle 247"/>
          <p:cNvSpPr>
            <a:spLocks noChangeArrowheads="1"/>
          </p:cNvSpPr>
          <p:nvPr/>
        </p:nvSpPr>
        <p:spPr bwMode="auto">
          <a:xfrm>
            <a:off x="35814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209" name="Rectangle 248"/>
          <p:cNvSpPr>
            <a:spLocks noChangeArrowheads="1"/>
          </p:cNvSpPr>
          <p:nvPr/>
        </p:nvSpPr>
        <p:spPr bwMode="auto">
          <a:xfrm>
            <a:off x="38100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210" name="Rectangle 249"/>
          <p:cNvSpPr>
            <a:spLocks noChangeArrowheads="1"/>
          </p:cNvSpPr>
          <p:nvPr/>
        </p:nvSpPr>
        <p:spPr bwMode="auto">
          <a:xfrm>
            <a:off x="40386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211" name="Rectangle 250"/>
          <p:cNvSpPr>
            <a:spLocks noChangeArrowheads="1"/>
          </p:cNvSpPr>
          <p:nvPr/>
        </p:nvSpPr>
        <p:spPr bwMode="auto">
          <a:xfrm>
            <a:off x="42672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212" name="Rectangle 251"/>
          <p:cNvSpPr>
            <a:spLocks noChangeArrowheads="1"/>
          </p:cNvSpPr>
          <p:nvPr/>
        </p:nvSpPr>
        <p:spPr bwMode="auto">
          <a:xfrm>
            <a:off x="44958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213" name="Rectangle 252"/>
          <p:cNvSpPr>
            <a:spLocks noChangeArrowheads="1"/>
          </p:cNvSpPr>
          <p:nvPr/>
        </p:nvSpPr>
        <p:spPr bwMode="auto">
          <a:xfrm>
            <a:off x="47244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214" name="Rectangle 253"/>
          <p:cNvSpPr>
            <a:spLocks noChangeArrowheads="1"/>
          </p:cNvSpPr>
          <p:nvPr/>
        </p:nvSpPr>
        <p:spPr bwMode="auto">
          <a:xfrm>
            <a:off x="49530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215" name="Rectangle 254"/>
          <p:cNvSpPr>
            <a:spLocks noChangeArrowheads="1"/>
          </p:cNvSpPr>
          <p:nvPr/>
        </p:nvSpPr>
        <p:spPr bwMode="auto">
          <a:xfrm>
            <a:off x="51816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216" name="Rectangle 255"/>
          <p:cNvSpPr>
            <a:spLocks noChangeArrowheads="1"/>
          </p:cNvSpPr>
          <p:nvPr/>
        </p:nvSpPr>
        <p:spPr bwMode="auto">
          <a:xfrm>
            <a:off x="54102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217" name="Rectangle 256"/>
          <p:cNvSpPr>
            <a:spLocks noChangeArrowheads="1"/>
          </p:cNvSpPr>
          <p:nvPr/>
        </p:nvSpPr>
        <p:spPr bwMode="auto">
          <a:xfrm>
            <a:off x="56388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218" name="Rectangle 257"/>
          <p:cNvSpPr>
            <a:spLocks noChangeArrowheads="1"/>
          </p:cNvSpPr>
          <p:nvPr/>
        </p:nvSpPr>
        <p:spPr bwMode="auto">
          <a:xfrm>
            <a:off x="58674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219" name="Rectangle 258"/>
          <p:cNvSpPr>
            <a:spLocks noChangeArrowheads="1"/>
          </p:cNvSpPr>
          <p:nvPr/>
        </p:nvSpPr>
        <p:spPr bwMode="auto">
          <a:xfrm>
            <a:off x="60960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cxnSp>
        <p:nvCxnSpPr>
          <p:cNvPr id="41220" name="Straight Arrow Connector 266"/>
          <p:cNvCxnSpPr>
            <a:cxnSpLocks noChangeShapeType="1"/>
          </p:cNvCxnSpPr>
          <p:nvPr/>
        </p:nvCxnSpPr>
        <p:spPr bwMode="auto">
          <a:xfrm>
            <a:off x="4381500" y="4224338"/>
            <a:ext cx="228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21" name="Straight Arrow Connector 268"/>
          <p:cNvCxnSpPr>
            <a:cxnSpLocks noChangeShapeType="1"/>
          </p:cNvCxnSpPr>
          <p:nvPr/>
        </p:nvCxnSpPr>
        <p:spPr bwMode="auto">
          <a:xfrm flipV="1">
            <a:off x="4381500" y="3995738"/>
            <a:ext cx="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22" name="Straight Arrow Connector 270"/>
          <p:cNvCxnSpPr>
            <a:cxnSpLocks noChangeShapeType="1"/>
          </p:cNvCxnSpPr>
          <p:nvPr/>
        </p:nvCxnSpPr>
        <p:spPr bwMode="auto">
          <a:xfrm flipH="1">
            <a:off x="4152900" y="4224338"/>
            <a:ext cx="228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23" name="Straight Arrow Connector 272"/>
          <p:cNvCxnSpPr>
            <a:cxnSpLocks noChangeShapeType="1"/>
          </p:cNvCxnSpPr>
          <p:nvPr/>
        </p:nvCxnSpPr>
        <p:spPr bwMode="auto">
          <a:xfrm>
            <a:off x="4381500" y="4224338"/>
            <a:ext cx="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22714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Flood Fill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Then repeat it until you have no more pixel to look at.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26670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28956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31242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33528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992" name="Rectangle 7"/>
          <p:cNvSpPr>
            <a:spLocks noChangeArrowheads="1"/>
          </p:cNvSpPr>
          <p:nvPr/>
        </p:nvSpPr>
        <p:spPr bwMode="auto">
          <a:xfrm>
            <a:off x="35814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38100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auto">
          <a:xfrm>
            <a:off x="40386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995" name="Rectangle 10"/>
          <p:cNvSpPr>
            <a:spLocks noChangeArrowheads="1"/>
          </p:cNvSpPr>
          <p:nvPr/>
        </p:nvSpPr>
        <p:spPr bwMode="auto">
          <a:xfrm>
            <a:off x="42672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996" name="Rectangle 11"/>
          <p:cNvSpPr>
            <a:spLocks noChangeArrowheads="1"/>
          </p:cNvSpPr>
          <p:nvPr/>
        </p:nvSpPr>
        <p:spPr bwMode="auto">
          <a:xfrm>
            <a:off x="44958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997" name="Rectangle 12"/>
          <p:cNvSpPr>
            <a:spLocks noChangeArrowheads="1"/>
          </p:cNvSpPr>
          <p:nvPr/>
        </p:nvSpPr>
        <p:spPr bwMode="auto">
          <a:xfrm>
            <a:off x="47244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998" name="Rectangle 13"/>
          <p:cNvSpPr>
            <a:spLocks noChangeArrowheads="1"/>
          </p:cNvSpPr>
          <p:nvPr/>
        </p:nvSpPr>
        <p:spPr bwMode="auto">
          <a:xfrm>
            <a:off x="49530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999" name="Rectangle 14"/>
          <p:cNvSpPr>
            <a:spLocks noChangeArrowheads="1"/>
          </p:cNvSpPr>
          <p:nvPr/>
        </p:nvSpPr>
        <p:spPr bwMode="auto">
          <a:xfrm>
            <a:off x="51816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00" name="Rectangle 15"/>
          <p:cNvSpPr>
            <a:spLocks noChangeArrowheads="1"/>
          </p:cNvSpPr>
          <p:nvPr/>
        </p:nvSpPr>
        <p:spPr bwMode="auto">
          <a:xfrm>
            <a:off x="54102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01" name="Rectangle 16"/>
          <p:cNvSpPr>
            <a:spLocks noChangeArrowheads="1"/>
          </p:cNvSpPr>
          <p:nvPr/>
        </p:nvSpPr>
        <p:spPr bwMode="auto">
          <a:xfrm>
            <a:off x="56388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02" name="Rectangle 17"/>
          <p:cNvSpPr>
            <a:spLocks noChangeArrowheads="1"/>
          </p:cNvSpPr>
          <p:nvPr/>
        </p:nvSpPr>
        <p:spPr bwMode="auto">
          <a:xfrm>
            <a:off x="58674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03" name="Rectangle 18"/>
          <p:cNvSpPr>
            <a:spLocks noChangeArrowheads="1"/>
          </p:cNvSpPr>
          <p:nvPr/>
        </p:nvSpPr>
        <p:spPr bwMode="auto">
          <a:xfrm>
            <a:off x="60960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04" name="Rectangle 19"/>
          <p:cNvSpPr>
            <a:spLocks noChangeArrowheads="1"/>
          </p:cNvSpPr>
          <p:nvPr/>
        </p:nvSpPr>
        <p:spPr bwMode="auto">
          <a:xfrm>
            <a:off x="26670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05" name="Rectangle 20"/>
          <p:cNvSpPr>
            <a:spLocks noChangeArrowheads="1"/>
          </p:cNvSpPr>
          <p:nvPr/>
        </p:nvSpPr>
        <p:spPr bwMode="auto">
          <a:xfrm>
            <a:off x="28956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06" name="Rectangle 21"/>
          <p:cNvSpPr>
            <a:spLocks noChangeArrowheads="1"/>
          </p:cNvSpPr>
          <p:nvPr/>
        </p:nvSpPr>
        <p:spPr bwMode="auto">
          <a:xfrm>
            <a:off x="31242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07" name="Rectangle 22"/>
          <p:cNvSpPr>
            <a:spLocks noChangeArrowheads="1"/>
          </p:cNvSpPr>
          <p:nvPr/>
        </p:nvSpPr>
        <p:spPr bwMode="auto">
          <a:xfrm>
            <a:off x="33528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08" name="Rectangle 23"/>
          <p:cNvSpPr>
            <a:spLocks noChangeArrowheads="1"/>
          </p:cNvSpPr>
          <p:nvPr/>
        </p:nvSpPr>
        <p:spPr bwMode="auto">
          <a:xfrm>
            <a:off x="35814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09" name="Rectangle 24"/>
          <p:cNvSpPr>
            <a:spLocks noChangeArrowheads="1"/>
          </p:cNvSpPr>
          <p:nvPr/>
        </p:nvSpPr>
        <p:spPr bwMode="auto">
          <a:xfrm>
            <a:off x="38100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10" name="Rectangle 25"/>
          <p:cNvSpPr>
            <a:spLocks noChangeArrowheads="1"/>
          </p:cNvSpPr>
          <p:nvPr/>
        </p:nvSpPr>
        <p:spPr bwMode="auto">
          <a:xfrm>
            <a:off x="40386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11" name="Rectangle 26"/>
          <p:cNvSpPr>
            <a:spLocks noChangeArrowheads="1"/>
          </p:cNvSpPr>
          <p:nvPr/>
        </p:nvSpPr>
        <p:spPr bwMode="auto">
          <a:xfrm>
            <a:off x="42672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12" name="Rectangle 27"/>
          <p:cNvSpPr>
            <a:spLocks noChangeArrowheads="1"/>
          </p:cNvSpPr>
          <p:nvPr/>
        </p:nvSpPr>
        <p:spPr bwMode="auto">
          <a:xfrm>
            <a:off x="44958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13" name="Rectangle 28"/>
          <p:cNvSpPr>
            <a:spLocks noChangeArrowheads="1"/>
          </p:cNvSpPr>
          <p:nvPr/>
        </p:nvSpPr>
        <p:spPr bwMode="auto">
          <a:xfrm>
            <a:off x="47244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14" name="Rectangle 29"/>
          <p:cNvSpPr>
            <a:spLocks noChangeArrowheads="1"/>
          </p:cNvSpPr>
          <p:nvPr/>
        </p:nvSpPr>
        <p:spPr bwMode="auto">
          <a:xfrm>
            <a:off x="49530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15" name="Rectangle 30"/>
          <p:cNvSpPr>
            <a:spLocks noChangeArrowheads="1"/>
          </p:cNvSpPr>
          <p:nvPr/>
        </p:nvSpPr>
        <p:spPr bwMode="auto">
          <a:xfrm>
            <a:off x="51816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16" name="Rectangle 31"/>
          <p:cNvSpPr>
            <a:spLocks noChangeArrowheads="1"/>
          </p:cNvSpPr>
          <p:nvPr/>
        </p:nvSpPr>
        <p:spPr bwMode="auto">
          <a:xfrm>
            <a:off x="54102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17" name="Rectangle 32"/>
          <p:cNvSpPr>
            <a:spLocks noChangeArrowheads="1"/>
          </p:cNvSpPr>
          <p:nvPr/>
        </p:nvSpPr>
        <p:spPr bwMode="auto">
          <a:xfrm>
            <a:off x="56388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18" name="Rectangle 33"/>
          <p:cNvSpPr>
            <a:spLocks noChangeArrowheads="1"/>
          </p:cNvSpPr>
          <p:nvPr/>
        </p:nvSpPr>
        <p:spPr bwMode="auto">
          <a:xfrm>
            <a:off x="58674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19" name="Rectangle 34"/>
          <p:cNvSpPr>
            <a:spLocks noChangeArrowheads="1"/>
          </p:cNvSpPr>
          <p:nvPr/>
        </p:nvSpPr>
        <p:spPr bwMode="auto">
          <a:xfrm>
            <a:off x="60960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20" name="Rectangle 35"/>
          <p:cNvSpPr>
            <a:spLocks noChangeArrowheads="1"/>
          </p:cNvSpPr>
          <p:nvPr/>
        </p:nvSpPr>
        <p:spPr bwMode="auto">
          <a:xfrm>
            <a:off x="26670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21" name="Rectangle 36"/>
          <p:cNvSpPr>
            <a:spLocks noChangeArrowheads="1"/>
          </p:cNvSpPr>
          <p:nvPr/>
        </p:nvSpPr>
        <p:spPr bwMode="auto">
          <a:xfrm>
            <a:off x="28956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22" name="Rectangle 37"/>
          <p:cNvSpPr>
            <a:spLocks noChangeArrowheads="1"/>
          </p:cNvSpPr>
          <p:nvPr/>
        </p:nvSpPr>
        <p:spPr bwMode="auto">
          <a:xfrm>
            <a:off x="31242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23" name="Rectangle 38"/>
          <p:cNvSpPr>
            <a:spLocks noChangeArrowheads="1"/>
          </p:cNvSpPr>
          <p:nvPr/>
        </p:nvSpPr>
        <p:spPr bwMode="auto">
          <a:xfrm>
            <a:off x="33528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24" name="Rectangle 39"/>
          <p:cNvSpPr>
            <a:spLocks noChangeArrowheads="1"/>
          </p:cNvSpPr>
          <p:nvPr/>
        </p:nvSpPr>
        <p:spPr bwMode="auto">
          <a:xfrm>
            <a:off x="35814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25" name="Rectangle 40"/>
          <p:cNvSpPr>
            <a:spLocks noChangeArrowheads="1"/>
          </p:cNvSpPr>
          <p:nvPr/>
        </p:nvSpPr>
        <p:spPr bwMode="auto">
          <a:xfrm>
            <a:off x="38100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26" name="Rectangle 41"/>
          <p:cNvSpPr>
            <a:spLocks noChangeArrowheads="1"/>
          </p:cNvSpPr>
          <p:nvPr/>
        </p:nvSpPr>
        <p:spPr bwMode="auto">
          <a:xfrm>
            <a:off x="40386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27" name="Rectangle 42"/>
          <p:cNvSpPr>
            <a:spLocks noChangeArrowheads="1"/>
          </p:cNvSpPr>
          <p:nvPr/>
        </p:nvSpPr>
        <p:spPr bwMode="auto">
          <a:xfrm>
            <a:off x="42672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28" name="Rectangle 43"/>
          <p:cNvSpPr>
            <a:spLocks noChangeArrowheads="1"/>
          </p:cNvSpPr>
          <p:nvPr/>
        </p:nvSpPr>
        <p:spPr bwMode="auto">
          <a:xfrm>
            <a:off x="44958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29" name="Rectangle 44"/>
          <p:cNvSpPr>
            <a:spLocks noChangeArrowheads="1"/>
          </p:cNvSpPr>
          <p:nvPr/>
        </p:nvSpPr>
        <p:spPr bwMode="auto">
          <a:xfrm>
            <a:off x="47244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30" name="Rectangle 45"/>
          <p:cNvSpPr>
            <a:spLocks noChangeArrowheads="1"/>
          </p:cNvSpPr>
          <p:nvPr/>
        </p:nvSpPr>
        <p:spPr bwMode="auto">
          <a:xfrm>
            <a:off x="49530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31" name="Rectangle 46"/>
          <p:cNvSpPr>
            <a:spLocks noChangeArrowheads="1"/>
          </p:cNvSpPr>
          <p:nvPr/>
        </p:nvSpPr>
        <p:spPr bwMode="auto">
          <a:xfrm>
            <a:off x="51816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32" name="Rectangle 47"/>
          <p:cNvSpPr>
            <a:spLocks noChangeArrowheads="1"/>
          </p:cNvSpPr>
          <p:nvPr/>
        </p:nvSpPr>
        <p:spPr bwMode="auto">
          <a:xfrm>
            <a:off x="54102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33" name="Rectangle 48"/>
          <p:cNvSpPr>
            <a:spLocks noChangeArrowheads="1"/>
          </p:cNvSpPr>
          <p:nvPr/>
        </p:nvSpPr>
        <p:spPr bwMode="auto">
          <a:xfrm>
            <a:off x="56388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34" name="Rectangle 49"/>
          <p:cNvSpPr>
            <a:spLocks noChangeArrowheads="1"/>
          </p:cNvSpPr>
          <p:nvPr/>
        </p:nvSpPr>
        <p:spPr bwMode="auto">
          <a:xfrm>
            <a:off x="58674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35" name="Rectangle 50"/>
          <p:cNvSpPr>
            <a:spLocks noChangeArrowheads="1"/>
          </p:cNvSpPr>
          <p:nvPr/>
        </p:nvSpPr>
        <p:spPr bwMode="auto">
          <a:xfrm>
            <a:off x="60960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36" name="Rectangle 51"/>
          <p:cNvSpPr>
            <a:spLocks noChangeArrowheads="1"/>
          </p:cNvSpPr>
          <p:nvPr/>
        </p:nvSpPr>
        <p:spPr bwMode="auto">
          <a:xfrm>
            <a:off x="26670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37" name="Rectangle 52"/>
          <p:cNvSpPr>
            <a:spLocks noChangeArrowheads="1"/>
          </p:cNvSpPr>
          <p:nvPr/>
        </p:nvSpPr>
        <p:spPr bwMode="auto">
          <a:xfrm>
            <a:off x="28956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38" name="Rectangle 53"/>
          <p:cNvSpPr>
            <a:spLocks noChangeArrowheads="1"/>
          </p:cNvSpPr>
          <p:nvPr/>
        </p:nvSpPr>
        <p:spPr bwMode="auto">
          <a:xfrm>
            <a:off x="31242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39" name="Rectangle 54"/>
          <p:cNvSpPr>
            <a:spLocks noChangeArrowheads="1"/>
          </p:cNvSpPr>
          <p:nvPr/>
        </p:nvSpPr>
        <p:spPr bwMode="auto">
          <a:xfrm>
            <a:off x="33528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40" name="Rectangle 55"/>
          <p:cNvSpPr>
            <a:spLocks noChangeArrowheads="1"/>
          </p:cNvSpPr>
          <p:nvPr/>
        </p:nvSpPr>
        <p:spPr bwMode="auto">
          <a:xfrm>
            <a:off x="35814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41" name="Rectangle 56"/>
          <p:cNvSpPr>
            <a:spLocks noChangeArrowheads="1"/>
          </p:cNvSpPr>
          <p:nvPr/>
        </p:nvSpPr>
        <p:spPr bwMode="auto">
          <a:xfrm>
            <a:off x="38100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42" name="Rectangle 57"/>
          <p:cNvSpPr>
            <a:spLocks noChangeArrowheads="1"/>
          </p:cNvSpPr>
          <p:nvPr/>
        </p:nvSpPr>
        <p:spPr bwMode="auto">
          <a:xfrm>
            <a:off x="40386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43" name="Rectangle 58"/>
          <p:cNvSpPr>
            <a:spLocks noChangeArrowheads="1"/>
          </p:cNvSpPr>
          <p:nvPr/>
        </p:nvSpPr>
        <p:spPr bwMode="auto">
          <a:xfrm>
            <a:off x="42672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44" name="Rectangle 59"/>
          <p:cNvSpPr>
            <a:spLocks noChangeArrowheads="1"/>
          </p:cNvSpPr>
          <p:nvPr/>
        </p:nvSpPr>
        <p:spPr bwMode="auto">
          <a:xfrm>
            <a:off x="44958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45" name="Rectangle 60"/>
          <p:cNvSpPr>
            <a:spLocks noChangeArrowheads="1"/>
          </p:cNvSpPr>
          <p:nvPr/>
        </p:nvSpPr>
        <p:spPr bwMode="auto">
          <a:xfrm>
            <a:off x="47244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46" name="Rectangle 61"/>
          <p:cNvSpPr>
            <a:spLocks noChangeArrowheads="1"/>
          </p:cNvSpPr>
          <p:nvPr/>
        </p:nvSpPr>
        <p:spPr bwMode="auto">
          <a:xfrm>
            <a:off x="49530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47" name="Rectangle 62"/>
          <p:cNvSpPr>
            <a:spLocks noChangeArrowheads="1"/>
          </p:cNvSpPr>
          <p:nvPr/>
        </p:nvSpPr>
        <p:spPr bwMode="auto">
          <a:xfrm>
            <a:off x="51816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48" name="Rectangle 63"/>
          <p:cNvSpPr>
            <a:spLocks noChangeArrowheads="1"/>
          </p:cNvSpPr>
          <p:nvPr/>
        </p:nvSpPr>
        <p:spPr bwMode="auto">
          <a:xfrm>
            <a:off x="54102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49" name="Rectangle 64"/>
          <p:cNvSpPr>
            <a:spLocks noChangeArrowheads="1"/>
          </p:cNvSpPr>
          <p:nvPr/>
        </p:nvSpPr>
        <p:spPr bwMode="auto">
          <a:xfrm>
            <a:off x="56388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50" name="Rectangle 65"/>
          <p:cNvSpPr>
            <a:spLocks noChangeArrowheads="1"/>
          </p:cNvSpPr>
          <p:nvPr/>
        </p:nvSpPr>
        <p:spPr bwMode="auto">
          <a:xfrm>
            <a:off x="58674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51" name="Rectangle 66"/>
          <p:cNvSpPr>
            <a:spLocks noChangeArrowheads="1"/>
          </p:cNvSpPr>
          <p:nvPr/>
        </p:nvSpPr>
        <p:spPr bwMode="auto">
          <a:xfrm>
            <a:off x="60960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52" name="Rectangle 67"/>
          <p:cNvSpPr>
            <a:spLocks noChangeArrowheads="1"/>
          </p:cNvSpPr>
          <p:nvPr/>
        </p:nvSpPr>
        <p:spPr bwMode="auto">
          <a:xfrm>
            <a:off x="26670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53" name="Rectangle 68"/>
          <p:cNvSpPr>
            <a:spLocks noChangeArrowheads="1"/>
          </p:cNvSpPr>
          <p:nvPr/>
        </p:nvSpPr>
        <p:spPr bwMode="auto">
          <a:xfrm>
            <a:off x="28956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54" name="Rectangle 69"/>
          <p:cNvSpPr>
            <a:spLocks noChangeArrowheads="1"/>
          </p:cNvSpPr>
          <p:nvPr/>
        </p:nvSpPr>
        <p:spPr bwMode="auto">
          <a:xfrm>
            <a:off x="31242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55" name="Rectangle 70"/>
          <p:cNvSpPr>
            <a:spLocks noChangeArrowheads="1"/>
          </p:cNvSpPr>
          <p:nvPr/>
        </p:nvSpPr>
        <p:spPr bwMode="auto">
          <a:xfrm>
            <a:off x="33528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56" name="Rectangle 71"/>
          <p:cNvSpPr>
            <a:spLocks noChangeArrowheads="1"/>
          </p:cNvSpPr>
          <p:nvPr/>
        </p:nvSpPr>
        <p:spPr bwMode="auto">
          <a:xfrm>
            <a:off x="35814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57" name="Rectangle 72"/>
          <p:cNvSpPr>
            <a:spLocks noChangeArrowheads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58" name="Rectangle 73"/>
          <p:cNvSpPr>
            <a:spLocks noChangeArrowheads="1"/>
          </p:cNvSpPr>
          <p:nvPr/>
        </p:nvSpPr>
        <p:spPr bwMode="auto">
          <a:xfrm>
            <a:off x="40386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59" name="Rectangle 74"/>
          <p:cNvSpPr>
            <a:spLocks noChangeArrowheads="1"/>
          </p:cNvSpPr>
          <p:nvPr/>
        </p:nvSpPr>
        <p:spPr bwMode="auto">
          <a:xfrm>
            <a:off x="42672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60" name="Rectangle 75"/>
          <p:cNvSpPr>
            <a:spLocks noChangeArrowheads="1"/>
          </p:cNvSpPr>
          <p:nvPr/>
        </p:nvSpPr>
        <p:spPr bwMode="auto">
          <a:xfrm>
            <a:off x="4495800" y="32004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61" name="Rectangle 76"/>
          <p:cNvSpPr>
            <a:spLocks noChangeArrowheads="1"/>
          </p:cNvSpPr>
          <p:nvPr/>
        </p:nvSpPr>
        <p:spPr bwMode="auto">
          <a:xfrm>
            <a:off x="4724400" y="32004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62" name="Rectangle 77"/>
          <p:cNvSpPr>
            <a:spLocks noChangeArrowheads="1"/>
          </p:cNvSpPr>
          <p:nvPr/>
        </p:nvSpPr>
        <p:spPr bwMode="auto">
          <a:xfrm>
            <a:off x="49530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63" name="Rectangle 78"/>
          <p:cNvSpPr>
            <a:spLocks noChangeArrowheads="1"/>
          </p:cNvSpPr>
          <p:nvPr/>
        </p:nvSpPr>
        <p:spPr bwMode="auto">
          <a:xfrm>
            <a:off x="51816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64" name="Rectangle 79"/>
          <p:cNvSpPr>
            <a:spLocks noChangeArrowheads="1"/>
          </p:cNvSpPr>
          <p:nvPr/>
        </p:nvSpPr>
        <p:spPr bwMode="auto">
          <a:xfrm>
            <a:off x="54102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65" name="Rectangle 80"/>
          <p:cNvSpPr>
            <a:spLocks noChangeArrowheads="1"/>
          </p:cNvSpPr>
          <p:nvPr/>
        </p:nvSpPr>
        <p:spPr bwMode="auto">
          <a:xfrm>
            <a:off x="56388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66" name="Rectangle 81"/>
          <p:cNvSpPr>
            <a:spLocks noChangeArrowheads="1"/>
          </p:cNvSpPr>
          <p:nvPr/>
        </p:nvSpPr>
        <p:spPr bwMode="auto">
          <a:xfrm>
            <a:off x="58674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67" name="Rectangle 82"/>
          <p:cNvSpPr>
            <a:spLocks noChangeArrowheads="1"/>
          </p:cNvSpPr>
          <p:nvPr/>
        </p:nvSpPr>
        <p:spPr bwMode="auto">
          <a:xfrm>
            <a:off x="60960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68" name="Rectangle 83"/>
          <p:cNvSpPr>
            <a:spLocks noChangeArrowheads="1"/>
          </p:cNvSpPr>
          <p:nvPr/>
        </p:nvSpPr>
        <p:spPr bwMode="auto">
          <a:xfrm>
            <a:off x="26670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69" name="Rectangle 84"/>
          <p:cNvSpPr>
            <a:spLocks noChangeArrowheads="1"/>
          </p:cNvSpPr>
          <p:nvPr/>
        </p:nvSpPr>
        <p:spPr bwMode="auto">
          <a:xfrm>
            <a:off x="28956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70" name="Rectangle 85"/>
          <p:cNvSpPr>
            <a:spLocks noChangeArrowheads="1"/>
          </p:cNvSpPr>
          <p:nvPr/>
        </p:nvSpPr>
        <p:spPr bwMode="auto">
          <a:xfrm>
            <a:off x="31242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71" name="Rectangle 86"/>
          <p:cNvSpPr>
            <a:spLocks noChangeArrowheads="1"/>
          </p:cNvSpPr>
          <p:nvPr/>
        </p:nvSpPr>
        <p:spPr bwMode="auto">
          <a:xfrm>
            <a:off x="33528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72" name="Rectangle 87"/>
          <p:cNvSpPr>
            <a:spLocks noChangeArrowheads="1"/>
          </p:cNvSpPr>
          <p:nvPr/>
        </p:nvSpPr>
        <p:spPr bwMode="auto">
          <a:xfrm>
            <a:off x="35814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73" name="Rectangle 88"/>
          <p:cNvSpPr>
            <a:spLocks noChangeArrowheads="1"/>
          </p:cNvSpPr>
          <p:nvPr/>
        </p:nvSpPr>
        <p:spPr bwMode="auto">
          <a:xfrm>
            <a:off x="38100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74" name="Rectangle 89"/>
          <p:cNvSpPr>
            <a:spLocks noChangeArrowheads="1"/>
          </p:cNvSpPr>
          <p:nvPr/>
        </p:nvSpPr>
        <p:spPr bwMode="auto">
          <a:xfrm>
            <a:off x="4038600" y="3429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75" name="Rectangle 90"/>
          <p:cNvSpPr>
            <a:spLocks noChangeArrowheads="1"/>
          </p:cNvSpPr>
          <p:nvPr/>
        </p:nvSpPr>
        <p:spPr bwMode="auto">
          <a:xfrm>
            <a:off x="4267200" y="3429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76" name="Rectangle 91"/>
          <p:cNvSpPr>
            <a:spLocks noChangeArrowheads="1"/>
          </p:cNvSpPr>
          <p:nvPr/>
        </p:nvSpPr>
        <p:spPr bwMode="auto">
          <a:xfrm>
            <a:off x="44958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77" name="Rectangle 92"/>
          <p:cNvSpPr>
            <a:spLocks noChangeArrowheads="1"/>
          </p:cNvSpPr>
          <p:nvPr/>
        </p:nvSpPr>
        <p:spPr bwMode="auto">
          <a:xfrm>
            <a:off x="47244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78" name="Rectangle 93"/>
          <p:cNvSpPr>
            <a:spLocks noChangeArrowheads="1"/>
          </p:cNvSpPr>
          <p:nvPr/>
        </p:nvSpPr>
        <p:spPr bwMode="auto">
          <a:xfrm>
            <a:off x="4953000" y="3429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79" name="Rectangle 94"/>
          <p:cNvSpPr>
            <a:spLocks noChangeArrowheads="1"/>
          </p:cNvSpPr>
          <p:nvPr/>
        </p:nvSpPr>
        <p:spPr bwMode="auto">
          <a:xfrm>
            <a:off x="51816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80" name="Rectangle 95"/>
          <p:cNvSpPr>
            <a:spLocks noChangeArrowheads="1"/>
          </p:cNvSpPr>
          <p:nvPr/>
        </p:nvSpPr>
        <p:spPr bwMode="auto">
          <a:xfrm>
            <a:off x="54102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81" name="Rectangle 96"/>
          <p:cNvSpPr>
            <a:spLocks noChangeArrowheads="1"/>
          </p:cNvSpPr>
          <p:nvPr/>
        </p:nvSpPr>
        <p:spPr bwMode="auto">
          <a:xfrm>
            <a:off x="56388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82" name="Rectangle 97"/>
          <p:cNvSpPr>
            <a:spLocks noChangeArrowheads="1"/>
          </p:cNvSpPr>
          <p:nvPr/>
        </p:nvSpPr>
        <p:spPr bwMode="auto">
          <a:xfrm>
            <a:off x="58674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83" name="Rectangle 98"/>
          <p:cNvSpPr>
            <a:spLocks noChangeArrowheads="1"/>
          </p:cNvSpPr>
          <p:nvPr/>
        </p:nvSpPr>
        <p:spPr bwMode="auto">
          <a:xfrm>
            <a:off x="60960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84" name="Rectangle 99"/>
          <p:cNvSpPr>
            <a:spLocks noChangeArrowheads="1"/>
          </p:cNvSpPr>
          <p:nvPr/>
        </p:nvSpPr>
        <p:spPr bwMode="auto">
          <a:xfrm>
            <a:off x="26670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85" name="Rectangle 100"/>
          <p:cNvSpPr>
            <a:spLocks noChangeArrowheads="1"/>
          </p:cNvSpPr>
          <p:nvPr/>
        </p:nvSpPr>
        <p:spPr bwMode="auto">
          <a:xfrm>
            <a:off x="28956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86" name="Rectangle 101"/>
          <p:cNvSpPr>
            <a:spLocks noChangeArrowheads="1"/>
          </p:cNvSpPr>
          <p:nvPr/>
        </p:nvSpPr>
        <p:spPr bwMode="auto">
          <a:xfrm>
            <a:off x="31242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87" name="Rectangle 102"/>
          <p:cNvSpPr>
            <a:spLocks noChangeArrowheads="1"/>
          </p:cNvSpPr>
          <p:nvPr/>
        </p:nvSpPr>
        <p:spPr bwMode="auto">
          <a:xfrm>
            <a:off x="33528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88" name="Rectangle 103"/>
          <p:cNvSpPr>
            <a:spLocks noChangeArrowheads="1"/>
          </p:cNvSpPr>
          <p:nvPr/>
        </p:nvSpPr>
        <p:spPr bwMode="auto">
          <a:xfrm>
            <a:off x="35814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89" name="Rectangle 104"/>
          <p:cNvSpPr>
            <a:spLocks noChangeArrowheads="1"/>
          </p:cNvSpPr>
          <p:nvPr/>
        </p:nvSpPr>
        <p:spPr bwMode="auto">
          <a:xfrm>
            <a:off x="3810000" y="3657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90" name="Rectangle 105"/>
          <p:cNvSpPr>
            <a:spLocks noChangeArrowheads="1"/>
          </p:cNvSpPr>
          <p:nvPr/>
        </p:nvSpPr>
        <p:spPr bwMode="auto">
          <a:xfrm>
            <a:off x="40386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91" name="Rectangle 106"/>
          <p:cNvSpPr>
            <a:spLocks noChangeArrowheads="1"/>
          </p:cNvSpPr>
          <p:nvPr/>
        </p:nvSpPr>
        <p:spPr bwMode="auto">
          <a:xfrm>
            <a:off x="42672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92" name="Rectangle 107"/>
          <p:cNvSpPr>
            <a:spLocks noChangeArrowheads="1"/>
          </p:cNvSpPr>
          <p:nvPr/>
        </p:nvSpPr>
        <p:spPr bwMode="auto">
          <a:xfrm>
            <a:off x="44958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93" name="Rectangle 108"/>
          <p:cNvSpPr>
            <a:spLocks noChangeArrowheads="1"/>
          </p:cNvSpPr>
          <p:nvPr/>
        </p:nvSpPr>
        <p:spPr bwMode="auto">
          <a:xfrm>
            <a:off x="47244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94" name="Rectangle 109"/>
          <p:cNvSpPr>
            <a:spLocks noChangeArrowheads="1"/>
          </p:cNvSpPr>
          <p:nvPr/>
        </p:nvSpPr>
        <p:spPr bwMode="auto">
          <a:xfrm>
            <a:off x="49530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95" name="Rectangle 110"/>
          <p:cNvSpPr>
            <a:spLocks noChangeArrowheads="1"/>
          </p:cNvSpPr>
          <p:nvPr/>
        </p:nvSpPr>
        <p:spPr bwMode="auto">
          <a:xfrm>
            <a:off x="5181600" y="3657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96" name="Rectangle 111"/>
          <p:cNvSpPr>
            <a:spLocks noChangeArrowheads="1"/>
          </p:cNvSpPr>
          <p:nvPr/>
        </p:nvSpPr>
        <p:spPr bwMode="auto">
          <a:xfrm>
            <a:off x="54102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97" name="Rectangle 112"/>
          <p:cNvSpPr>
            <a:spLocks noChangeArrowheads="1"/>
          </p:cNvSpPr>
          <p:nvPr/>
        </p:nvSpPr>
        <p:spPr bwMode="auto">
          <a:xfrm>
            <a:off x="56388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98" name="Rectangle 113"/>
          <p:cNvSpPr>
            <a:spLocks noChangeArrowheads="1"/>
          </p:cNvSpPr>
          <p:nvPr/>
        </p:nvSpPr>
        <p:spPr bwMode="auto">
          <a:xfrm>
            <a:off x="58674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99" name="Rectangle 114"/>
          <p:cNvSpPr>
            <a:spLocks noChangeArrowheads="1"/>
          </p:cNvSpPr>
          <p:nvPr/>
        </p:nvSpPr>
        <p:spPr bwMode="auto">
          <a:xfrm>
            <a:off x="60960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00" name="Rectangle 115"/>
          <p:cNvSpPr>
            <a:spLocks noChangeArrowheads="1"/>
          </p:cNvSpPr>
          <p:nvPr/>
        </p:nvSpPr>
        <p:spPr bwMode="auto">
          <a:xfrm>
            <a:off x="26670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01" name="Rectangle 116"/>
          <p:cNvSpPr>
            <a:spLocks noChangeArrowheads="1"/>
          </p:cNvSpPr>
          <p:nvPr/>
        </p:nvSpPr>
        <p:spPr bwMode="auto">
          <a:xfrm>
            <a:off x="28956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02" name="Rectangle 117"/>
          <p:cNvSpPr>
            <a:spLocks noChangeArrowheads="1"/>
          </p:cNvSpPr>
          <p:nvPr/>
        </p:nvSpPr>
        <p:spPr bwMode="auto">
          <a:xfrm>
            <a:off x="31242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03" name="Rectangle 118"/>
          <p:cNvSpPr>
            <a:spLocks noChangeArrowheads="1"/>
          </p:cNvSpPr>
          <p:nvPr/>
        </p:nvSpPr>
        <p:spPr bwMode="auto">
          <a:xfrm>
            <a:off x="33528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04" name="Rectangle 119"/>
          <p:cNvSpPr>
            <a:spLocks noChangeArrowheads="1"/>
          </p:cNvSpPr>
          <p:nvPr/>
        </p:nvSpPr>
        <p:spPr bwMode="auto">
          <a:xfrm>
            <a:off x="35814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05" name="Rectangle 120"/>
          <p:cNvSpPr>
            <a:spLocks noChangeArrowheads="1"/>
          </p:cNvSpPr>
          <p:nvPr/>
        </p:nvSpPr>
        <p:spPr bwMode="auto">
          <a:xfrm>
            <a:off x="3810000" y="3886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06" name="Rectangle 121"/>
          <p:cNvSpPr>
            <a:spLocks noChangeArrowheads="1"/>
          </p:cNvSpPr>
          <p:nvPr/>
        </p:nvSpPr>
        <p:spPr bwMode="auto">
          <a:xfrm>
            <a:off x="40386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07" name="Rectangle 122"/>
          <p:cNvSpPr>
            <a:spLocks noChangeArrowheads="1"/>
          </p:cNvSpPr>
          <p:nvPr/>
        </p:nvSpPr>
        <p:spPr bwMode="auto">
          <a:xfrm>
            <a:off x="4267200" y="38862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08" name="Rectangle 123"/>
          <p:cNvSpPr>
            <a:spLocks noChangeArrowheads="1"/>
          </p:cNvSpPr>
          <p:nvPr/>
        </p:nvSpPr>
        <p:spPr bwMode="auto">
          <a:xfrm>
            <a:off x="44958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09" name="Rectangle 124"/>
          <p:cNvSpPr>
            <a:spLocks noChangeArrowheads="1"/>
          </p:cNvSpPr>
          <p:nvPr/>
        </p:nvSpPr>
        <p:spPr bwMode="auto">
          <a:xfrm>
            <a:off x="47244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10" name="Rectangle 125"/>
          <p:cNvSpPr>
            <a:spLocks noChangeArrowheads="1"/>
          </p:cNvSpPr>
          <p:nvPr/>
        </p:nvSpPr>
        <p:spPr bwMode="auto">
          <a:xfrm>
            <a:off x="49530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11" name="Rectangle 126"/>
          <p:cNvSpPr>
            <a:spLocks noChangeArrowheads="1"/>
          </p:cNvSpPr>
          <p:nvPr/>
        </p:nvSpPr>
        <p:spPr bwMode="auto">
          <a:xfrm>
            <a:off x="5181600" y="3886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12" name="Rectangle 127"/>
          <p:cNvSpPr>
            <a:spLocks noChangeArrowheads="1"/>
          </p:cNvSpPr>
          <p:nvPr/>
        </p:nvSpPr>
        <p:spPr bwMode="auto">
          <a:xfrm>
            <a:off x="54102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13" name="Rectangle 128"/>
          <p:cNvSpPr>
            <a:spLocks noChangeArrowheads="1"/>
          </p:cNvSpPr>
          <p:nvPr/>
        </p:nvSpPr>
        <p:spPr bwMode="auto">
          <a:xfrm>
            <a:off x="56388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14" name="Rectangle 129"/>
          <p:cNvSpPr>
            <a:spLocks noChangeArrowheads="1"/>
          </p:cNvSpPr>
          <p:nvPr/>
        </p:nvSpPr>
        <p:spPr bwMode="auto">
          <a:xfrm>
            <a:off x="58674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15" name="Rectangle 130"/>
          <p:cNvSpPr>
            <a:spLocks noChangeArrowheads="1"/>
          </p:cNvSpPr>
          <p:nvPr/>
        </p:nvSpPr>
        <p:spPr bwMode="auto">
          <a:xfrm>
            <a:off x="60960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16" name="Rectangle 131"/>
          <p:cNvSpPr>
            <a:spLocks noChangeArrowheads="1"/>
          </p:cNvSpPr>
          <p:nvPr/>
        </p:nvSpPr>
        <p:spPr bwMode="auto">
          <a:xfrm>
            <a:off x="26670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17" name="Rectangle 132"/>
          <p:cNvSpPr>
            <a:spLocks noChangeArrowheads="1"/>
          </p:cNvSpPr>
          <p:nvPr/>
        </p:nvSpPr>
        <p:spPr bwMode="auto">
          <a:xfrm>
            <a:off x="28956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18" name="Rectangle 133"/>
          <p:cNvSpPr>
            <a:spLocks noChangeArrowheads="1"/>
          </p:cNvSpPr>
          <p:nvPr/>
        </p:nvSpPr>
        <p:spPr bwMode="auto">
          <a:xfrm>
            <a:off x="31242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19" name="Rectangle 134"/>
          <p:cNvSpPr>
            <a:spLocks noChangeArrowheads="1"/>
          </p:cNvSpPr>
          <p:nvPr/>
        </p:nvSpPr>
        <p:spPr bwMode="auto">
          <a:xfrm>
            <a:off x="33528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20" name="Rectangle 135"/>
          <p:cNvSpPr>
            <a:spLocks noChangeArrowheads="1"/>
          </p:cNvSpPr>
          <p:nvPr/>
        </p:nvSpPr>
        <p:spPr bwMode="auto">
          <a:xfrm>
            <a:off x="35814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21" name="Rectangle 136"/>
          <p:cNvSpPr>
            <a:spLocks noChangeArrowheads="1"/>
          </p:cNvSpPr>
          <p:nvPr/>
        </p:nvSpPr>
        <p:spPr bwMode="auto">
          <a:xfrm>
            <a:off x="3810000" y="41148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22" name="Rectangle 137"/>
          <p:cNvSpPr>
            <a:spLocks noChangeArrowheads="1"/>
          </p:cNvSpPr>
          <p:nvPr/>
        </p:nvSpPr>
        <p:spPr bwMode="auto">
          <a:xfrm>
            <a:off x="4038600" y="41148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23" name="Rectangle 138"/>
          <p:cNvSpPr>
            <a:spLocks noChangeArrowheads="1"/>
          </p:cNvSpPr>
          <p:nvPr/>
        </p:nvSpPr>
        <p:spPr bwMode="auto">
          <a:xfrm>
            <a:off x="4267200" y="41148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24" name="Rectangle 139"/>
          <p:cNvSpPr>
            <a:spLocks noChangeArrowheads="1"/>
          </p:cNvSpPr>
          <p:nvPr/>
        </p:nvSpPr>
        <p:spPr bwMode="auto">
          <a:xfrm>
            <a:off x="4495800" y="41148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25" name="Rectangle 140"/>
          <p:cNvSpPr>
            <a:spLocks noChangeArrowheads="1"/>
          </p:cNvSpPr>
          <p:nvPr/>
        </p:nvSpPr>
        <p:spPr bwMode="auto">
          <a:xfrm>
            <a:off x="47244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26" name="Rectangle 141"/>
          <p:cNvSpPr>
            <a:spLocks noChangeArrowheads="1"/>
          </p:cNvSpPr>
          <p:nvPr/>
        </p:nvSpPr>
        <p:spPr bwMode="auto">
          <a:xfrm>
            <a:off x="49530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27" name="Rectangle 142"/>
          <p:cNvSpPr>
            <a:spLocks noChangeArrowheads="1"/>
          </p:cNvSpPr>
          <p:nvPr/>
        </p:nvSpPr>
        <p:spPr bwMode="auto">
          <a:xfrm>
            <a:off x="5181600" y="41148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28" name="Rectangle 143"/>
          <p:cNvSpPr>
            <a:spLocks noChangeArrowheads="1"/>
          </p:cNvSpPr>
          <p:nvPr/>
        </p:nvSpPr>
        <p:spPr bwMode="auto">
          <a:xfrm>
            <a:off x="54102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29" name="Rectangle 144"/>
          <p:cNvSpPr>
            <a:spLocks noChangeArrowheads="1"/>
          </p:cNvSpPr>
          <p:nvPr/>
        </p:nvSpPr>
        <p:spPr bwMode="auto">
          <a:xfrm>
            <a:off x="56388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30" name="Rectangle 145"/>
          <p:cNvSpPr>
            <a:spLocks noChangeArrowheads="1"/>
          </p:cNvSpPr>
          <p:nvPr/>
        </p:nvSpPr>
        <p:spPr bwMode="auto">
          <a:xfrm>
            <a:off x="58674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31" name="Rectangle 146"/>
          <p:cNvSpPr>
            <a:spLocks noChangeArrowheads="1"/>
          </p:cNvSpPr>
          <p:nvPr/>
        </p:nvSpPr>
        <p:spPr bwMode="auto">
          <a:xfrm>
            <a:off x="60960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32" name="Rectangle 147"/>
          <p:cNvSpPr>
            <a:spLocks noChangeArrowheads="1"/>
          </p:cNvSpPr>
          <p:nvPr/>
        </p:nvSpPr>
        <p:spPr bwMode="auto">
          <a:xfrm>
            <a:off x="26670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33" name="Rectangle 148"/>
          <p:cNvSpPr>
            <a:spLocks noChangeArrowheads="1"/>
          </p:cNvSpPr>
          <p:nvPr/>
        </p:nvSpPr>
        <p:spPr bwMode="auto">
          <a:xfrm>
            <a:off x="28956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34" name="Rectangle 149"/>
          <p:cNvSpPr>
            <a:spLocks noChangeArrowheads="1"/>
          </p:cNvSpPr>
          <p:nvPr/>
        </p:nvSpPr>
        <p:spPr bwMode="auto">
          <a:xfrm>
            <a:off x="31242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35" name="Rectangle 150"/>
          <p:cNvSpPr>
            <a:spLocks noChangeArrowheads="1"/>
          </p:cNvSpPr>
          <p:nvPr/>
        </p:nvSpPr>
        <p:spPr bwMode="auto">
          <a:xfrm>
            <a:off x="33528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36" name="Rectangle 151"/>
          <p:cNvSpPr>
            <a:spLocks noChangeArrowheads="1"/>
          </p:cNvSpPr>
          <p:nvPr/>
        </p:nvSpPr>
        <p:spPr bwMode="auto">
          <a:xfrm>
            <a:off x="3581400" y="43434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37" name="Rectangle 152"/>
          <p:cNvSpPr>
            <a:spLocks noChangeArrowheads="1"/>
          </p:cNvSpPr>
          <p:nvPr/>
        </p:nvSpPr>
        <p:spPr bwMode="auto">
          <a:xfrm>
            <a:off x="38100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38" name="Rectangle 153"/>
          <p:cNvSpPr>
            <a:spLocks noChangeArrowheads="1"/>
          </p:cNvSpPr>
          <p:nvPr/>
        </p:nvSpPr>
        <p:spPr bwMode="auto">
          <a:xfrm>
            <a:off x="40386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39" name="Rectangle 154"/>
          <p:cNvSpPr>
            <a:spLocks noChangeArrowheads="1"/>
          </p:cNvSpPr>
          <p:nvPr/>
        </p:nvSpPr>
        <p:spPr bwMode="auto">
          <a:xfrm>
            <a:off x="4267200" y="43434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40" name="Rectangle 155"/>
          <p:cNvSpPr>
            <a:spLocks noChangeArrowheads="1"/>
          </p:cNvSpPr>
          <p:nvPr/>
        </p:nvSpPr>
        <p:spPr bwMode="auto">
          <a:xfrm>
            <a:off x="44958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41" name="Rectangle 156"/>
          <p:cNvSpPr>
            <a:spLocks noChangeArrowheads="1"/>
          </p:cNvSpPr>
          <p:nvPr/>
        </p:nvSpPr>
        <p:spPr bwMode="auto">
          <a:xfrm>
            <a:off x="47244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42" name="Rectangle 157"/>
          <p:cNvSpPr>
            <a:spLocks noChangeArrowheads="1"/>
          </p:cNvSpPr>
          <p:nvPr/>
        </p:nvSpPr>
        <p:spPr bwMode="auto">
          <a:xfrm>
            <a:off x="4953000" y="43434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43" name="Rectangle 158"/>
          <p:cNvSpPr>
            <a:spLocks noChangeArrowheads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44" name="Rectangle 159"/>
          <p:cNvSpPr>
            <a:spLocks noChangeArrowheads="1"/>
          </p:cNvSpPr>
          <p:nvPr/>
        </p:nvSpPr>
        <p:spPr bwMode="auto">
          <a:xfrm>
            <a:off x="54102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45" name="Rectangle 160"/>
          <p:cNvSpPr>
            <a:spLocks noChangeArrowheads="1"/>
          </p:cNvSpPr>
          <p:nvPr/>
        </p:nvSpPr>
        <p:spPr bwMode="auto">
          <a:xfrm>
            <a:off x="56388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46" name="Rectangle 161"/>
          <p:cNvSpPr>
            <a:spLocks noChangeArrowheads="1"/>
          </p:cNvSpPr>
          <p:nvPr/>
        </p:nvSpPr>
        <p:spPr bwMode="auto">
          <a:xfrm>
            <a:off x="58674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47" name="Rectangle 162"/>
          <p:cNvSpPr>
            <a:spLocks noChangeArrowheads="1"/>
          </p:cNvSpPr>
          <p:nvPr/>
        </p:nvSpPr>
        <p:spPr bwMode="auto">
          <a:xfrm>
            <a:off x="60960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48" name="Rectangle 163"/>
          <p:cNvSpPr>
            <a:spLocks noChangeArrowheads="1"/>
          </p:cNvSpPr>
          <p:nvPr/>
        </p:nvSpPr>
        <p:spPr bwMode="auto">
          <a:xfrm>
            <a:off x="26670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49" name="Rectangle 164"/>
          <p:cNvSpPr>
            <a:spLocks noChangeArrowheads="1"/>
          </p:cNvSpPr>
          <p:nvPr/>
        </p:nvSpPr>
        <p:spPr bwMode="auto">
          <a:xfrm>
            <a:off x="28956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50" name="Rectangle 165"/>
          <p:cNvSpPr>
            <a:spLocks noChangeArrowheads="1"/>
          </p:cNvSpPr>
          <p:nvPr/>
        </p:nvSpPr>
        <p:spPr bwMode="auto">
          <a:xfrm>
            <a:off x="31242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51" name="Rectangle 166"/>
          <p:cNvSpPr>
            <a:spLocks noChangeArrowheads="1"/>
          </p:cNvSpPr>
          <p:nvPr/>
        </p:nvSpPr>
        <p:spPr bwMode="auto">
          <a:xfrm>
            <a:off x="33528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52" name="Rectangle 167"/>
          <p:cNvSpPr>
            <a:spLocks noChangeArrowheads="1"/>
          </p:cNvSpPr>
          <p:nvPr/>
        </p:nvSpPr>
        <p:spPr bwMode="auto">
          <a:xfrm>
            <a:off x="3581400" y="4572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53" name="Rectangle 168"/>
          <p:cNvSpPr>
            <a:spLocks noChangeArrowheads="1"/>
          </p:cNvSpPr>
          <p:nvPr/>
        </p:nvSpPr>
        <p:spPr bwMode="auto">
          <a:xfrm>
            <a:off x="38100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54" name="Rectangle 169"/>
          <p:cNvSpPr>
            <a:spLocks noChangeArrowheads="1"/>
          </p:cNvSpPr>
          <p:nvPr/>
        </p:nvSpPr>
        <p:spPr bwMode="auto">
          <a:xfrm>
            <a:off x="40386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55" name="Rectangle 170"/>
          <p:cNvSpPr>
            <a:spLocks noChangeArrowheads="1"/>
          </p:cNvSpPr>
          <p:nvPr/>
        </p:nvSpPr>
        <p:spPr bwMode="auto">
          <a:xfrm>
            <a:off x="42672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56" name="Rectangle 171"/>
          <p:cNvSpPr>
            <a:spLocks noChangeArrowheads="1"/>
          </p:cNvSpPr>
          <p:nvPr/>
        </p:nvSpPr>
        <p:spPr bwMode="auto">
          <a:xfrm>
            <a:off x="44958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57" name="Rectangle 172"/>
          <p:cNvSpPr>
            <a:spLocks noChangeArrowheads="1"/>
          </p:cNvSpPr>
          <p:nvPr/>
        </p:nvSpPr>
        <p:spPr bwMode="auto">
          <a:xfrm>
            <a:off x="47244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58" name="Rectangle 173"/>
          <p:cNvSpPr>
            <a:spLocks noChangeArrowheads="1"/>
          </p:cNvSpPr>
          <p:nvPr/>
        </p:nvSpPr>
        <p:spPr bwMode="auto">
          <a:xfrm>
            <a:off x="4953000" y="4572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59" name="Rectangle 174"/>
          <p:cNvSpPr>
            <a:spLocks noChangeArrowheads="1"/>
          </p:cNvSpPr>
          <p:nvPr/>
        </p:nvSpPr>
        <p:spPr bwMode="auto">
          <a:xfrm>
            <a:off x="51816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60" name="Rectangle 175"/>
          <p:cNvSpPr>
            <a:spLocks noChangeArrowheads="1"/>
          </p:cNvSpPr>
          <p:nvPr/>
        </p:nvSpPr>
        <p:spPr bwMode="auto">
          <a:xfrm>
            <a:off x="54102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61" name="Rectangle 176"/>
          <p:cNvSpPr>
            <a:spLocks noChangeArrowheads="1"/>
          </p:cNvSpPr>
          <p:nvPr/>
        </p:nvSpPr>
        <p:spPr bwMode="auto">
          <a:xfrm>
            <a:off x="56388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62" name="Rectangle 177"/>
          <p:cNvSpPr>
            <a:spLocks noChangeArrowheads="1"/>
          </p:cNvSpPr>
          <p:nvPr/>
        </p:nvSpPr>
        <p:spPr bwMode="auto">
          <a:xfrm>
            <a:off x="58674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63" name="Rectangle 178"/>
          <p:cNvSpPr>
            <a:spLocks noChangeArrowheads="1"/>
          </p:cNvSpPr>
          <p:nvPr/>
        </p:nvSpPr>
        <p:spPr bwMode="auto">
          <a:xfrm>
            <a:off x="60960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64" name="Rectangle 179"/>
          <p:cNvSpPr>
            <a:spLocks noChangeArrowheads="1"/>
          </p:cNvSpPr>
          <p:nvPr/>
        </p:nvSpPr>
        <p:spPr bwMode="auto">
          <a:xfrm>
            <a:off x="26670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65" name="Rectangle 180"/>
          <p:cNvSpPr>
            <a:spLocks noChangeArrowheads="1"/>
          </p:cNvSpPr>
          <p:nvPr/>
        </p:nvSpPr>
        <p:spPr bwMode="auto">
          <a:xfrm>
            <a:off x="28956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66" name="Rectangle 181"/>
          <p:cNvSpPr>
            <a:spLocks noChangeArrowheads="1"/>
          </p:cNvSpPr>
          <p:nvPr/>
        </p:nvSpPr>
        <p:spPr bwMode="auto">
          <a:xfrm>
            <a:off x="31242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67" name="Rectangle 182"/>
          <p:cNvSpPr>
            <a:spLocks noChangeArrowheads="1"/>
          </p:cNvSpPr>
          <p:nvPr/>
        </p:nvSpPr>
        <p:spPr bwMode="auto">
          <a:xfrm>
            <a:off x="33528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68" name="Rectangle 183"/>
          <p:cNvSpPr>
            <a:spLocks noChangeArrowheads="1"/>
          </p:cNvSpPr>
          <p:nvPr/>
        </p:nvSpPr>
        <p:spPr bwMode="auto">
          <a:xfrm>
            <a:off x="3581400" y="4800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69" name="Rectangle 184"/>
          <p:cNvSpPr>
            <a:spLocks noChangeArrowheads="1"/>
          </p:cNvSpPr>
          <p:nvPr/>
        </p:nvSpPr>
        <p:spPr bwMode="auto">
          <a:xfrm>
            <a:off x="38100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70" name="Rectangle 185"/>
          <p:cNvSpPr>
            <a:spLocks noChangeArrowheads="1"/>
          </p:cNvSpPr>
          <p:nvPr/>
        </p:nvSpPr>
        <p:spPr bwMode="auto">
          <a:xfrm>
            <a:off x="40386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71" name="Rectangle 186"/>
          <p:cNvSpPr>
            <a:spLocks noChangeArrowheads="1"/>
          </p:cNvSpPr>
          <p:nvPr/>
        </p:nvSpPr>
        <p:spPr bwMode="auto">
          <a:xfrm>
            <a:off x="42672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72" name="Rectangle 187"/>
          <p:cNvSpPr>
            <a:spLocks noChangeArrowheads="1"/>
          </p:cNvSpPr>
          <p:nvPr/>
        </p:nvSpPr>
        <p:spPr bwMode="auto">
          <a:xfrm>
            <a:off x="4495800" y="4800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73" name="Rectangle 188"/>
          <p:cNvSpPr>
            <a:spLocks noChangeArrowheads="1"/>
          </p:cNvSpPr>
          <p:nvPr/>
        </p:nvSpPr>
        <p:spPr bwMode="auto">
          <a:xfrm>
            <a:off x="4724400" y="4800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74" name="Rectangle 189"/>
          <p:cNvSpPr>
            <a:spLocks noChangeArrowheads="1"/>
          </p:cNvSpPr>
          <p:nvPr/>
        </p:nvSpPr>
        <p:spPr bwMode="auto">
          <a:xfrm>
            <a:off x="49530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75" name="Rectangle 190"/>
          <p:cNvSpPr>
            <a:spLocks noChangeArrowheads="1"/>
          </p:cNvSpPr>
          <p:nvPr/>
        </p:nvSpPr>
        <p:spPr bwMode="auto">
          <a:xfrm>
            <a:off x="51816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76" name="Rectangle 191"/>
          <p:cNvSpPr>
            <a:spLocks noChangeArrowheads="1"/>
          </p:cNvSpPr>
          <p:nvPr/>
        </p:nvSpPr>
        <p:spPr bwMode="auto">
          <a:xfrm>
            <a:off x="54102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77" name="Rectangle 192"/>
          <p:cNvSpPr>
            <a:spLocks noChangeArrowheads="1"/>
          </p:cNvSpPr>
          <p:nvPr/>
        </p:nvSpPr>
        <p:spPr bwMode="auto">
          <a:xfrm>
            <a:off x="56388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78" name="Rectangle 193"/>
          <p:cNvSpPr>
            <a:spLocks noChangeArrowheads="1"/>
          </p:cNvSpPr>
          <p:nvPr/>
        </p:nvSpPr>
        <p:spPr bwMode="auto">
          <a:xfrm>
            <a:off x="58674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79" name="Rectangle 194"/>
          <p:cNvSpPr>
            <a:spLocks noChangeArrowheads="1"/>
          </p:cNvSpPr>
          <p:nvPr/>
        </p:nvSpPr>
        <p:spPr bwMode="auto">
          <a:xfrm>
            <a:off x="60960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80" name="Rectangle 195"/>
          <p:cNvSpPr>
            <a:spLocks noChangeArrowheads="1"/>
          </p:cNvSpPr>
          <p:nvPr/>
        </p:nvSpPr>
        <p:spPr bwMode="auto">
          <a:xfrm>
            <a:off x="26670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81" name="Rectangle 196"/>
          <p:cNvSpPr>
            <a:spLocks noChangeArrowheads="1"/>
          </p:cNvSpPr>
          <p:nvPr/>
        </p:nvSpPr>
        <p:spPr bwMode="auto">
          <a:xfrm>
            <a:off x="28956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82" name="Rectangle 197"/>
          <p:cNvSpPr>
            <a:spLocks noChangeArrowheads="1"/>
          </p:cNvSpPr>
          <p:nvPr/>
        </p:nvSpPr>
        <p:spPr bwMode="auto">
          <a:xfrm>
            <a:off x="31242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83" name="Rectangle 198"/>
          <p:cNvSpPr>
            <a:spLocks noChangeArrowheads="1"/>
          </p:cNvSpPr>
          <p:nvPr/>
        </p:nvSpPr>
        <p:spPr bwMode="auto">
          <a:xfrm>
            <a:off x="33528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84" name="Rectangle 199"/>
          <p:cNvSpPr>
            <a:spLocks noChangeArrowheads="1"/>
          </p:cNvSpPr>
          <p:nvPr/>
        </p:nvSpPr>
        <p:spPr bwMode="auto">
          <a:xfrm>
            <a:off x="35814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85" name="Rectangle 200"/>
          <p:cNvSpPr>
            <a:spLocks noChangeArrowheads="1"/>
          </p:cNvSpPr>
          <p:nvPr/>
        </p:nvSpPr>
        <p:spPr bwMode="auto">
          <a:xfrm>
            <a:off x="3810000" y="5029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86" name="Rectangle 201"/>
          <p:cNvSpPr>
            <a:spLocks noChangeArrowheads="1"/>
          </p:cNvSpPr>
          <p:nvPr/>
        </p:nvSpPr>
        <p:spPr bwMode="auto">
          <a:xfrm>
            <a:off x="4038600" y="5029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87" name="Rectangle 202"/>
          <p:cNvSpPr>
            <a:spLocks noChangeArrowheads="1"/>
          </p:cNvSpPr>
          <p:nvPr/>
        </p:nvSpPr>
        <p:spPr bwMode="auto">
          <a:xfrm>
            <a:off x="4267200" y="5029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88" name="Rectangle 203"/>
          <p:cNvSpPr>
            <a:spLocks noChangeArrowheads="1"/>
          </p:cNvSpPr>
          <p:nvPr/>
        </p:nvSpPr>
        <p:spPr bwMode="auto">
          <a:xfrm>
            <a:off x="44958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89" name="Rectangle 204"/>
          <p:cNvSpPr>
            <a:spLocks noChangeArrowheads="1"/>
          </p:cNvSpPr>
          <p:nvPr/>
        </p:nvSpPr>
        <p:spPr bwMode="auto">
          <a:xfrm>
            <a:off x="47244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90" name="Rectangle 205"/>
          <p:cNvSpPr>
            <a:spLocks noChangeArrowheads="1"/>
          </p:cNvSpPr>
          <p:nvPr/>
        </p:nvSpPr>
        <p:spPr bwMode="auto">
          <a:xfrm>
            <a:off x="49530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91" name="Rectangle 206"/>
          <p:cNvSpPr>
            <a:spLocks noChangeArrowheads="1"/>
          </p:cNvSpPr>
          <p:nvPr/>
        </p:nvSpPr>
        <p:spPr bwMode="auto">
          <a:xfrm>
            <a:off x="51816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92" name="Rectangle 207"/>
          <p:cNvSpPr>
            <a:spLocks noChangeArrowheads="1"/>
          </p:cNvSpPr>
          <p:nvPr/>
        </p:nvSpPr>
        <p:spPr bwMode="auto">
          <a:xfrm>
            <a:off x="54102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93" name="Rectangle 208"/>
          <p:cNvSpPr>
            <a:spLocks noChangeArrowheads="1"/>
          </p:cNvSpPr>
          <p:nvPr/>
        </p:nvSpPr>
        <p:spPr bwMode="auto">
          <a:xfrm>
            <a:off x="56388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94" name="Rectangle 209"/>
          <p:cNvSpPr>
            <a:spLocks noChangeArrowheads="1"/>
          </p:cNvSpPr>
          <p:nvPr/>
        </p:nvSpPr>
        <p:spPr bwMode="auto">
          <a:xfrm>
            <a:off x="58674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95" name="Rectangle 210"/>
          <p:cNvSpPr>
            <a:spLocks noChangeArrowheads="1"/>
          </p:cNvSpPr>
          <p:nvPr/>
        </p:nvSpPr>
        <p:spPr bwMode="auto">
          <a:xfrm>
            <a:off x="60960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96" name="Rectangle 211"/>
          <p:cNvSpPr>
            <a:spLocks noChangeArrowheads="1"/>
          </p:cNvSpPr>
          <p:nvPr/>
        </p:nvSpPr>
        <p:spPr bwMode="auto">
          <a:xfrm>
            <a:off x="26670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97" name="Rectangle 212"/>
          <p:cNvSpPr>
            <a:spLocks noChangeArrowheads="1"/>
          </p:cNvSpPr>
          <p:nvPr/>
        </p:nvSpPr>
        <p:spPr bwMode="auto">
          <a:xfrm>
            <a:off x="28956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98" name="Rectangle 213"/>
          <p:cNvSpPr>
            <a:spLocks noChangeArrowheads="1"/>
          </p:cNvSpPr>
          <p:nvPr/>
        </p:nvSpPr>
        <p:spPr bwMode="auto">
          <a:xfrm>
            <a:off x="31242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99" name="Rectangle 214"/>
          <p:cNvSpPr>
            <a:spLocks noChangeArrowheads="1"/>
          </p:cNvSpPr>
          <p:nvPr/>
        </p:nvSpPr>
        <p:spPr bwMode="auto">
          <a:xfrm>
            <a:off x="33528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00" name="Rectangle 215"/>
          <p:cNvSpPr>
            <a:spLocks noChangeArrowheads="1"/>
          </p:cNvSpPr>
          <p:nvPr/>
        </p:nvSpPr>
        <p:spPr bwMode="auto">
          <a:xfrm>
            <a:off x="35814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01" name="Rectangle 216"/>
          <p:cNvSpPr>
            <a:spLocks noChangeArrowheads="1"/>
          </p:cNvSpPr>
          <p:nvPr/>
        </p:nvSpPr>
        <p:spPr bwMode="auto">
          <a:xfrm>
            <a:off x="38100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02" name="Rectangle 217"/>
          <p:cNvSpPr>
            <a:spLocks noChangeArrowheads="1"/>
          </p:cNvSpPr>
          <p:nvPr/>
        </p:nvSpPr>
        <p:spPr bwMode="auto">
          <a:xfrm>
            <a:off x="40386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03" name="Rectangle 218"/>
          <p:cNvSpPr>
            <a:spLocks noChangeArrowheads="1"/>
          </p:cNvSpPr>
          <p:nvPr/>
        </p:nvSpPr>
        <p:spPr bwMode="auto">
          <a:xfrm>
            <a:off x="42672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04" name="Rectangle 219"/>
          <p:cNvSpPr>
            <a:spLocks noChangeArrowheads="1"/>
          </p:cNvSpPr>
          <p:nvPr/>
        </p:nvSpPr>
        <p:spPr bwMode="auto">
          <a:xfrm>
            <a:off x="44958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05" name="Rectangle 220"/>
          <p:cNvSpPr>
            <a:spLocks noChangeArrowheads="1"/>
          </p:cNvSpPr>
          <p:nvPr/>
        </p:nvSpPr>
        <p:spPr bwMode="auto">
          <a:xfrm>
            <a:off x="47244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06" name="Rectangle 221"/>
          <p:cNvSpPr>
            <a:spLocks noChangeArrowheads="1"/>
          </p:cNvSpPr>
          <p:nvPr/>
        </p:nvSpPr>
        <p:spPr bwMode="auto">
          <a:xfrm>
            <a:off x="49530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07" name="Rectangle 222"/>
          <p:cNvSpPr>
            <a:spLocks noChangeArrowheads="1"/>
          </p:cNvSpPr>
          <p:nvPr/>
        </p:nvSpPr>
        <p:spPr bwMode="auto">
          <a:xfrm>
            <a:off x="51816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08" name="Rectangle 223"/>
          <p:cNvSpPr>
            <a:spLocks noChangeArrowheads="1"/>
          </p:cNvSpPr>
          <p:nvPr/>
        </p:nvSpPr>
        <p:spPr bwMode="auto">
          <a:xfrm>
            <a:off x="54102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09" name="Rectangle 224"/>
          <p:cNvSpPr>
            <a:spLocks noChangeArrowheads="1"/>
          </p:cNvSpPr>
          <p:nvPr/>
        </p:nvSpPr>
        <p:spPr bwMode="auto">
          <a:xfrm>
            <a:off x="56388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10" name="Rectangle 225"/>
          <p:cNvSpPr>
            <a:spLocks noChangeArrowheads="1"/>
          </p:cNvSpPr>
          <p:nvPr/>
        </p:nvSpPr>
        <p:spPr bwMode="auto">
          <a:xfrm>
            <a:off x="58674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11" name="Rectangle 226"/>
          <p:cNvSpPr>
            <a:spLocks noChangeArrowheads="1"/>
          </p:cNvSpPr>
          <p:nvPr/>
        </p:nvSpPr>
        <p:spPr bwMode="auto">
          <a:xfrm>
            <a:off x="60960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12" name="Rectangle 227"/>
          <p:cNvSpPr>
            <a:spLocks noChangeArrowheads="1"/>
          </p:cNvSpPr>
          <p:nvPr/>
        </p:nvSpPr>
        <p:spPr bwMode="auto">
          <a:xfrm>
            <a:off x="26670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13" name="Rectangle 228"/>
          <p:cNvSpPr>
            <a:spLocks noChangeArrowheads="1"/>
          </p:cNvSpPr>
          <p:nvPr/>
        </p:nvSpPr>
        <p:spPr bwMode="auto">
          <a:xfrm>
            <a:off x="28956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14" name="Rectangle 229"/>
          <p:cNvSpPr>
            <a:spLocks noChangeArrowheads="1"/>
          </p:cNvSpPr>
          <p:nvPr/>
        </p:nvSpPr>
        <p:spPr bwMode="auto">
          <a:xfrm>
            <a:off x="31242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15" name="Rectangle 230"/>
          <p:cNvSpPr>
            <a:spLocks noChangeArrowheads="1"/>
          </p:cNvSpPr>
          <p:nvPr/>
        </p:nvSpPr>
        <p:spPr bwMode="auto">
          <a:xfrm>
            <a:off x="33528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16" name="Rectangle 231"/>
          <p:cNvSpPr>
            <a:spLocks noChangeArrowheads="1"/>
          </p:cNvSpPr>
          <p:nvPr/>
        </p:nvSpPr>
        <p:spPr bwMode="auto">
          <a:xfrm>
            <a:off x="35814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17" name="Rectangle 232"/>
          <p:cNvSpPr>
            <a:spLocks noChangeArrowheads="1"/>
          </p:cNvSpPr>
          <p:nvPr/>
        </p:nvSpPr>
        <p:spPr bwMode="auto">
          <a:xfrm>
            <a:off x="38100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18" name="Rectangle 233"/>
          <p:cNvSpPr>
            <a:spLocks noChangeArrowheads="1"/>
          </p:cNvSpPr>
          <p:nvPr/>
        </p:nvSpPr>
        <p:spPr bwMode="auto">
          <a:xfrm>
            <a:off x="40386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19" name="Rectangle 234"/>
          <p:cNvSpPr>
            <a:spLocks noChangeArrowheads="1"/>
          </p:cNvSpPr>
          <p:nvPr/>
        </p:nvSpPr>
        <p:spPr bwMode="auto">
          <a:xfrm>
            <a:off x="42672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20" name="Rectangle 235"/>
          <p:cNvSpPr>
            <a:spLocks noChangeArrowheads="1"/>
          </p:cNvSpPr>
          <p:nvPr/>
        </p:nvSpPr>
        <p:spPr bwMode="auto">
          <a:xfrm>
            <a:off x="44958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21" name="Rectangle 236"/>
          <p:cNvSpPr>
            <a:spLocks noChangeArrowheads="1"/>
          </p:cNvSpPr>
          <p:nvPr/>
        </p:nvSpPr>
        <p:spPr bwMode="auto">
          <a:xfrm>
            <a:off x="47244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22" name="Rectangle 237"/>
          <p:cNvSpPr>
            <a:spLocks noChangeArrowheads="1"/>
          </p:cNvSpPr>
          <p:nvPr/>
        </p:nvSpPr>
        <p:spPr bwMode="auto">
          <a:xfrm>
            <a:off x="49530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23" name="Rectangle 238"/>
          <p:cNvSpPr>
            <a:spLocks noChangeArrowheads="1"/>
          </p:cNvSpPr>
          <p:nvPr/>
        </p:nvSpPr>
        <p:spPr bwMode="auto">
          <a:xfrm>
            <a:off x="51816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24" name="Rectangle 239"/>
          <p:cNvSpPr>
            <a:spLocks noChangeArrowheads="1"/>
          </p:cNvSpPr>
          <p:nvPr/>
        </p:nvSpPr>
        <p:spPr bwMode="auto">
          <a:xfrm>
            <a:off x="54102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25" name="Rectangle 240"/>
          <p:cNvSpPr>
            <a:spLocks noChangeArrowheads="1"/>
          </p:cNvSpPr>
          <p:nvPr/>
        </p:nvSpPr>
        <p:spPr bwMode="auto">
          <a:xfrm>
            <a:off x="56388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26" name="Rectangle 241"/>
          <p:cNvSpPr>
            <a:spLocks noChangeArrowheads="1"/>
          </p:cNvSpPr>
          <p:nvPr/>
        </p:nvSpPr>
        <p:spPr bwMode="auto">
          <a:xfrm>
            <a:off x="58674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27" name="Rectangle 242"/>
          <p:cNvSpPr>
            <a:spLocks noChangeArrowheads="1"/>
          </p:cNvSpPr>
          <p:nvPr/>
        </p:nvSpPr>
        <p:spPr bwMode="auto">
          <a:xfrm>
            <a:off x="60960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28" name="Rectangle 243"/>
          <p:cNvSpPr>
            <a:spLocks noChangeArrowheads="1"/>
          </p:cNvSpPr>
          <p:nvPr/>
        </p:nvSpPr>
        <p:spPr bwMode="auto">
          <a:xfrm>
            <a:off x="26670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29" name="Rectangle 244"/>
          <p:cNvSpPr>
            <a:spLocks noChangeArrowheads="1"/>
          </p:cNvSpPr>
          <p:nvPr/>
        </p:nvSpPr>
        <p:spPr bwMode="auto">
          <a:xfrm>
            <a:off x="28956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30" name="Rectangle 245"/>
          <p:cNvSpPr>
            <a:spLocks noChangeArrowheads="1"/>
          </p:cNvSpPr>
          <p:nvPr/>
        </p:nvSpPr>
        <p:spPr bwMode="auto">
          <a:xfrm>
            <a:off x="31242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31" name="Rectangle 246"/>
          <p:cNvSpPr>
            <a:spLocks noChangeArrowheads="1"/>
          </p:cNvSpPr>
          <p:nvPr/>
        </p:nvSpPr>
        <p:spPr bwMode="auto">
          <a:xfrm>
            <a:off x="33528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32" name="Rectangle 247"/>
          <p:cNvSpPr>
            <a:spLocks noChangeArrowheads="1"/>
          </p:cNvSpPr>
          <p:nvPr/>
        </p:nvSpPr>
        <p:spPr bwMode="auto">
          <a:xfrm>
            <a:off x="35814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33" name="Rectangle 248"/>
          <p:cNvSpPr>
            <a:spLocks noChangeArrowheads="1"/>
          </p:cNvSpPr>
          <p:nvPr/>
        </p:nvSpPr>
        <p:spPr bwMode="auto">
          <a:xfrm>
            <a:off x="38100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34" name="Rectangle 249"/>
          <p:cNvSpPr>
            <a:spLocks noChangeArrowheads="1"/>
          </p:cNvSpPr>
          <p:nvPr/>
        </p:nvSpPr>
        <p:spPr bwMode="auto">
          <a:xfrm>
            <a:off x="40386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35" name="Rectangle 250"/>
          <p:cNvSpPr>
            <a:spLocks noChangeArrowheads="1"/>
          </p:cNvSpPr>
          <p:nvPr/>
        </p:nvSpPr>
        <p:spPr bwMode="auto">
          <a:xfrm>
            <a:off x="42672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36" name="Rectangle 251"/>
          <p:cNvSpPr>
            <a:spLocks noChangeArrowheads="1"/>
          </p:cNvSpPr>
          <p:nvPr/>
        </p:nvSpPr>
        <p:spPr bwMode="auto">
          <a:xfrm>
            <a:off x="44958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37" name="Rectangle 252"/>
          <p:cNvSpPr>
            <a:spLocks noChangeArrowheads="1"/>
          </p:cNvSpPr>
          <p:nvPr/>
        </p:nvSpPr>
        <p:spPr bwMode="auto">
          <a:xfrm>
            <a:off x="47244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38" name="Rectangle 253"/>
          <p:cNvSpPr>
            <a:spLocks noChangeArrowheads="1"/>
          </p:cNvSpPr>
          <p:nvPr/>
        </p:nvSpPr>
        <p:spPr bwMode="auto">
          <a:xfrm>
            <a:off x="49530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39" name="Rectangle 254"/>
          <p:cNvSpPr>
            <a:spLocks noChangeArrowheads="1"/>
          </p:cNvSpPr>
          <p:nvPr/>
        </p:nvSpPr>
        <p:spPr bwMode="auto">
          <a:xfrm>
            <a:off x="51816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40" name="Rectangle 255"/>
          <p:cNvSpPr>
            <a:spLocks noChangeArrowheads="1"/>
          </p:cNvSpPr>
          <p:nvPr/>
        </p:nvSpPr>
        <p:spPr bwMode="auto">
          <a:xfrm>
            <a:off x="54102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41" name="Rectangle 256"/>
          <p:cNvSpPr>
            <a:spLocks noChangeArrowheads="1"/>
          </p:cNvSpPr>
          <p:nvPr/>
        </p:nvSpPr>
        <p:spPr bwMode="auto">
          <a:xfrm>
            <a:off x="56388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42" name="Rectangle 257"/>
          <p:cNvSpPr>
            <a:spLocks noChangeArrowheads="1"/>
          </p:cNvSpPr>
          <p:nvPr/>
        </p:nvSpPr>
        <p:spPr bwMode="auto">
          <a:xfrm>
            <a:off x="58674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43" name="Rectangle 258"/>
          <p:cNvSpPr>
            <a:spLocks noChangeArrowheads="1"/>
          </p:cNvSpPr>
          <p:nvPr/>
        </p:nvSpPr>
        <p:spPr bwMode="auto">
          <a:xfrm>
            <a:off x="60960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cxnSp>
        <p:nvCxnSpPr>
          <p:cNvPr id="42244" name="Straight Arrow Connector 266"/>
          <p:cNvCxnSpPr>
            <a:cxnSpLocks noChangeShapeType="1"/>
          </p:cNvCxnSpPr>
          <p:nvPr/>
        </p:nvCxnSpPr>
        <p:spPr bwMode="auto">
          <a:xfrm>
            <a:off x="4614863" y="4224338"/>
            <a:ext cx="228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245" name="Straight Arrow Connector 268"/>
          <p:cNvCxnSpPr>
            <a:cxnSpLocks noChangeShapeType="1"/>
          </p:cNvCxnSpPr>
          <p:nvPr/>
        </p:nvCxnSpPr>
        <p:spPr bwMode="auto">
          <a:xfrm flipV="1">
            <a:off x="4614863" y="3995738"/>
            <a:ext cx="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246" name="Straight Arrow Connector 272"/>
          <p:cNvCxnSpPr>
            <a:cxnSpLocks noChangeShapeType="1"/>
          </p:cNvCxnSpPr>
          <p:nvPr/>
        </p:nvCxnSpPr>
        <p:spPr bwMode="auto">
          <a:xfrm>
            <a:off x="4614863" y="4224338"/>
            <a:ext cx="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247" name="Straight Arrow Connector 269"/>
          <p:cNvCxnSpPr>
            <a:cxnSpLocks noChangeShapeType="1"/>
          </p:cNvCxnSpPr>
          <p:nvPr/>
        </p:nvCxnSpPr>
        <p:spPr bwMode="auto">
          <a:xfrm>
            <a:off x="4367213" y="3986213"/>
            <a:ext cx="228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248" name="Straight Arrow Connector 271"/>
          <p:cNvCxnSpPr>
            <a:cxnSpLocks noChangeShapeType="1"/>
          </p:cNvCxnSpPr>
          <p:nvPr/>
        </p:nvCxnSpPr>
        <p:spPr bwMode="auto">
          <a:xfrm flipV="1">
            <a:off x="4367213" y="3757613"/>
            <a:ext cx="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249" name="Straight Arrow Connector 273"/>
          <p:cNvCxnSpPr>
            <a:cxnSpLocks noChangeShapeType="1"/>
          </p:cNvCxnSpPr>
          <p:nvPr/>
        </p:nvCxnSpPr>
        <p:spPr bwMode="auto">
          <a:xfrm flipH="1">
            <a:off x="4138613" y="3986213"/>
            <a:ext cx="228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250" name="Straight Arrow Connector 274"/>
          <p:cNvCxnSpPr>
            <a:cxnSpLocks noChangeShapeType="1"/>
          </p:cNvCxnSpPr>
          <p:nvPr/>
        </p:nvCxnSpPr>
        <p:spPr bwMode="auto">
          <a:xfrm>
            <a:off x="4391025" y="4476750"/>
            <a:ext cx="228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251" name="Straight Arrow Connector 275"/>
          <p:cNvCxnSpPr>
            <a:cxnSpLocks noChangeShapeType="1"/>
          </p:cNvCxnSpPr>
          <p:nvPr/>
        </p:nvCxnSpPr>
        <p:spPr bwMode="auto">
          <a:xfrm flipH="1">
            <a:off x="4162425" y="4476750"/>
            <a:ext cx="228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252" name="Straight Arrow Connector 276"/>
          <p:cNvCxnSpPr>
            <a:cxnSpLocks noChangeShapeType="1"/>
          </p:cNvCxnSpPr>
          <p:nvPr/>
        </p:nvCxnSpPr>
        <p:spPr bwMode="auto">
          <a:xfrm>
            <a:off x="4391025" y="4476750"/>
            <a:ext cx="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253" name="Straight Arrow Connector 277"/>
          <p:cNvCxnSpPr>
            <a:cxnSpLocks noChangeShapeType="1"/>
          </p:cNvCxnSpPr>
          <p:nvPr/>
        </p:nvCxnSpPr>
        <p:spPr bwMode="auto">
          <a:xfrm flipV="1">
            <a:off x="4124325" y="4010025"/>
            <a:ext cx="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254" name="Straight Arrow Connector 278"/>
          <p:cNvCxnSpPr>
            <a:cxnSpLocks noChangeShapeType="1"/>
          </p:cNvCxnSpPr>
          <p:nvPr/>
        </p:nvCxnSpPr>
        <p:spPr bwMode="auto">
          <a:xfrm>
            <a:off x="4124325" y="4238625"/>
            <a:ext cx="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68462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 Fill in a 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3D, you start from a polygon and walk onto the </a:t>
            </a:r>
            <a:r>
              <a:rPr lang="en-US" smtClean="0"/>
              <a:t>neighboring polygons.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91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Mesh Simplification with Quadric Error Metric</a:t>
            </a:r>
          </a:p>
          <a:p>
            <a:pPr lvl="1"/>
            <a:r>
              <a:rPr lang="en-US" dirty="0" smtClean="0"/>
              <a:t>Edge-Collapsing</a:t>
            </a:r>
          </a:p>
          <a:p>
            <a:pPr lvl="1"/>
            <a:r>
              <a:rPr lang="en-US" dirty="0" smtClean="0"/>
              <a:t>Priority-Queue </a:t>
            </a:r>
            <a:r>
              <a:rPr lang="en-US" smtClean="0"/>
              <a:t>with Key </a:t>
            </a:r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Implementing with AVL-Tree and Hash Table</a:t>
            </a:r>
          </a:p>
          <a:p>
            <a:pPr lvl="1"/>
            <a:r>
              <a:rPr lang="en-US" dirty="0" smtClean="0"/>
              <a:t>Implementing Quadric-Error-Metric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6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Connected Vertices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vertex-to-polygon table, we want to find connected vertices.</a:t>
            </a:r>
          </a:p>
          <a:p>
            <a:r>
              <a:rPr lang="en-US" dirty="0" smtClean="0"/>
              <a:t>Add a </a:t>
            </a:r>
            <a:r>
              <a:rPr lang="en-US" dirty="0"/>
              <a:t>function called:</a:t>
            </a:r>
            <a:br>
              <a:rPr lang="en-US" dirty="0"/>
            </a:br>
            <a:r>
              <a:rPr lang="en-US" sz="1400" dirty="0" err="1" smtClean="0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 &lt;</a:t>
            </a:r>
            <a:r>
              <a:rPr lang="en-US" sz="1400" dirty="0" err="1">
                <a:latin typeface="Consolas" panose="020B0609020204030204" pitchFamily="49" charset="0"/>
              </a:rPr>
              <a:t>VertexHandle</a:t>
            </a:r>
            <a:r>
              <a:rPr lang="en-US" sz="1400" dirty="0"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</a:rPr>
              <a:t>GetConnectedVertex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VertexHandle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fromVtHd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36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Quadric Error Metrics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Mesh Simplification Method</a:t>
            </a:r>
          </a:p>
          <a:p>
            <a:pPr lvl="1"/>
            <a:r>
              <a:rPr lang="en-US" dirty="0" smtClean="0"/>
              <a:t>Goal:  Simplify a mesh without losing the overall appearance and features.</a:t>
            </a:r>
          </a:p>
          <a:p>
            <a:r>
              <a:rPr lang="en-US" dirty="0" smtClean="0"/>
              <a:t>What does 'Simplify' mean?</a:t>
            </a:r>
          </a:p>
          <a:p>
            <a:pPr lvl="1"/>
            <a:r>
              <a:rPr lang="en-US" dirty="0" smtClean="0"/>
              <a:t>Answer: Fewer elements.</a:t>
            </a:r>
          </a:p>
          <a:p>
            <a:endParaRPr lang="en-US" dirty="0"/>
          </a:p>
          <a:p>
            <a:r>
              <a:rPr lang="en-US" dirty="0" smtClean="0"/>
              <a:t>Quadric Error Metrics Method:</a:t>
            </a:r>
          </a:p>
          <a:p>
            <a:pPr lvl="1"/>
            <a:r>
              <a:rPr lang="en-US" dirty="0" smtClean="0"/>
              <a:t>Michael Garland and Paul S. </a:t>
            </a:r>
            <a:r>
              <a:rPr lang="en-US" dirty="0" err="1" smtClean="0"/>
              <a:t>Heckbert</a:t>
            </a:r>
            <a:r>
              <a:rPr lang="en-US" dirty="0" smtClean="0"/>
              <a:t>, </a:t>
            </a:r>
            <a:r>
              <a:rPr lang="en-US" i="1" dirty="0" smtClean="0"/>
              <a:t>"Surface Simplification Using Quadric Error Metrics"</a:t>
            </a:r>
            <a:r>
              <a:rPr lang="en-US" dirty="0" smtClean="0"/>
              <a:t>, Proceedings of SIGGRAPH 97, pp. 209-216</a:t>
            </a:r>
          </a:p>
          <a:p>
            <a:pPr lvl="1"/>
            <a:r>
              <a:rPr lang="en-US" dirty="0" smtClean="0"/>
              <a:t>From CMU network, you can download the paper for free.  (And many people made available for free for research and educational purposes anyway.)</a:t>
            </a:r>
          </a:p>
        </p:txBody>
      </p:sp>
    </p:spTree>
    <p:extLst>
      <p:ext uri="{BB962C8B-B14F-4D97-AF65-F5344CB8AC3E}">
        <p14:creationId xmlns:p14="http://schemas.microsoft.com/office/powerpoint/2010/main" val="2499541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Quadric Error Metrics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a goal element count.  You want to reduce the number of triangles to a specific number.</a:t>
            </a:r>
          </a:p>
          <a:p>
            <a:r>
              <a:rPr lang="en-US" dirty="0" smtClean="0"/>
              <a:t>You can do it by applying a sequence of edge-collapsing operations.</a:t>
            </a:r>
          </a:p>
          <a:p>
            <a:r>
              <a:rPr lang="en-US" dirty="0" smtClean="0"/>
              <a:t>But, the result of edge-collapsing operations depends on the order in which the operations are applied.</a:t>
            </a:r>
          </a:p>
          <a:p>
            <a:r>
              <a:rPr lang="en-US" dirty="0" smtClean="0"/>
              <a:t>The question is in what order?</a:t>
            </a:r>
          </a:p>
          <a:p>
            <a:r>
              <a:rPr lang="en-US" dirty="0" smtClean="0"/>
              <a:t>Quadric Error Metrics method defines a function for deciding the order, which gives a reasonably good result.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36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Quadric Error Metrics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cost is defined for each edge.</a:t>
            </a:r>
          </a:p>
          <a:p>
            <a:r>
              <a:rPr lang="en-US" dirty="0" smtClean="0"/>
              <a:t>The cost of an edge is a measurement of deformation that will be caused by collapsing the edge.</a:t>
            </a:r>
          </a:p>
          <a:p>
            <a:r>
              <a:rPr lang="en-US" dirty="0" smtClean="0"/>
              <a:t>You pick the one that yields the minimum cost, and collapse until you achieve the pre-set element count.</a:t>
            </a:r>
          </a:p>
          <a:p>
            <a:endParaRPr lang="en-US" dirty="0"/>
          </a:p>
          <a:p>
            <a:r>
              <a:rPr lang="en-US" dirty="0" smtClean="0"/>
              <a:t>One catch:  The cost for an edge may change as a result of earlier edge-collapsing.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031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implement the method, you need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edge-collapsing operation.</a:t>
            </a:r>
          </a:p>
          <a:p>
            <a:r>
              <a:rPr lang="en-US" dirty="0" smtClean="0"/>
              <a:t>Implement a priority queue that allows key updates.</a:t>
            </a:r>
          </a:p>
          <a:p>
            <a:pPr lvl="1"/>
            <a:r>
              <a:rPr lang="en-US" dirty="0" smtClean="0"/>
              <a:t>Can be done by AVL tree and Hash Table.</a:t>
            </a:r>
          </a:p>
          <a:p>
            <a:pPr lvl="1"/>
            <a:endParaRPr lang="en-US" dirty="0"/>
          </a:p>
          <a:p>
            <a:r>
              <a:rPr lang="en-US" dirty="0" smtClean="0"/>
              <a:t>Let's first implement the method WITHOUT the priority queue with key update, and then see the effect of the faster data structure.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32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Collapsing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Collapses an edge piece that is connecting vertices A and B.</a:t>
            </a:r>
          </a:p>
          <a:p>
            <a:r>
              <a:rPr lang="en-US" altLang="ja-JP" dirty="0" smtClean="0"/>
              <a:t>The two vertices becomes one, and triangles using the edge piece are deleted.</a:t>
            </a:r>
          </a:p>
          <a:p>
            <a:r>
              <a:rPr lang="en-US" altLang="ja-JP" dirty="0" smtClean="0"/>
              <a:t>Two types of Edge-Collapsing Operations</a:t>
            </a:r>
          </a:p>
          <a:p>
            <a:pPr lvl="1"/>
            <a:r>
              <a:rPr lang="en-US" altLang="ja-JP" dirty="0" smtClean="0"/>
              <a:t>(1) Moving both two vertices of the edge to the middle of the edge.</a:t>
            </a:r>
          </a:p>
          <a:p>
            <a:pPr lvl="1"/>
            <a:r>
              <a:rPr lang="en-US" altLang="ja-JP" dirty="0" smtClean="0"/>
              <a:t>(2) Moving one of the two vertices of the edge to the location of the other vertex.</a:t>
            </a:r>
          </a:p>
          <a:p>
            <a:r>
              <a:rPr lang="en-US" altLang="ja-JP" dirty="0" smtClean="0"/>
              <a:t>In this example, we go with Pattern (1)</a:t>
            </a:r>
            <a:endParaRPr lang="en-US" altLang="ja-JP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17072" y="4874077"/>
            <a:ext cx="1066800" cy="8763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89315" y="4879520"/>
            <a:ext cx="1104900" cy="1905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83872" y="4874077"/>
            <a:ext cx="130629" cy="4844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17072" y="5363934"/>
            <a:ext cx="1191986" cy="38644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714501" y="5070020"/>
            <a:ext cx="979714" cy="28847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17072" y="5750377"/>
            <a:ext cx="1349829" cy="1905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09058" y="5358492"/>
            <a:ext cx="1023257" cy="35378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94215" y="5070020"/>
            <a:ext cx="42182" cy="64225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709058" y="5358492"/>
            <a:ext cx="157843" cy="58238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866901" y="5712277"/>
            <a:ext cx="865414" cy="2286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17072" y="5750377"/>
            <a:ext cx="269422" cy="6096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800101" y="5940877"/>
            <a:ext cx="1062717" cy="4082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86494" y="6359977"/>
            <a:ext cx="1238250" cy="1607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62818" y="5940877"/>
            <a:ext cx="146957" cy="5662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016579" y="5712277"/>
            <a:ext cx="719818" cy="8084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53244" y="511083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862818" y="583202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6126957" y="4827184"/>
            <a:ext cx="1066800" cy="8763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99200" y="4832627"/>
            <a:ext cx="1104900" cy="1905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193757" y="4827184"/>
            <a:ext cx="130629" cy="4844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472703" y="5023127"/>
            <a:ext cx="831398" cy="86541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126957" y="5703484"/>
            <a:ext cx="1349829" cy="1905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304100" y="5023127"/>
            <a:ext cx="42182" cy="64225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318943" y="5311599"/>
            <a:ext cx="157843" cy="58238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7476786" y="5665384"/>
            <a:ext cx="865414" cy="2286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126957" y="5703484"/>
            <a:ext cx="269422" cy="6096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6409986" y="5893984"/>
            <a:ext cx="1062717" cy="4082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396379" y="6313084"/>
            <a:ext cx="1238250" cy="1607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472703" y="5893984"/>
            <a:ext cx="146957" cy="5662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626464" y="5665384"/>
            <a:ext cx="719818" cy="8084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482750" y="4871583"/>
            <a:ext cx="1066800" cy="8763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554993" y="4877026"/>
            <a:ext cx="1104900" cy="1905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549550" y="4871583"/>
            <a:ext cx="125186" cy="81829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674736" y="5067526"/>
            <a:ext cx="985157" cy="6421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82750" y="5709670"/>
            <a:ext cx="1187903" cy="3821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659893" y="5067526"/>
            <a:ext cx="42182" cy="64225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4667591" y="5703484"/>
            <a:ext cx="1030402" cy="629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482750" y="5747883"/>
            <a:ext cx="269422" cy="6096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3765780" y="5703484"/>
            <a:ext cx="904873" cy="64311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752172" y="6357483"/>
            <a:ext cx="1238250" cy="1607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667591" y="5712277"/>
            <a:ext cx="307862" cy="7923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4982257" y="5709783"/>
            <a:ext cx="719818" cy="8084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524509" y="5388427"/>
            <a:ext cx="143082" cy="31879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4684261" y="5707176"/>
            <a:ext cx="163862" cy="31806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88"/>
          <p:cNvSpPr/>
          <p:nvPr/>
        </p:nvSpPr>
        <p:spPr>
          <a:xfrm>
            <a:off x="7340714" y="5333370"/>
            <a:ext cx="250990" cy="555171"/>
          </a:xfrm>
          <a:custGeom>
            <a:avLst/>
            <a:gdLst>
              <a:gd name="connsiteX0" fmla="*/ 0 w 250990"/>
              <a:gd name="connsiteY0" fmla="*/ 0 h 555171"/>
              <a:gd name="connsiteX1" fmla="*/ 244929 w 250990"/>
              <a:gd name="connsiteY1" fmla="*/ 239486 h 555171"/>
              <a:gd name="connsiteX2" fmla="*/ 152400 w 250990"/>
              <a:gd name="connsiteY2" fmla="*/ 555171 h 55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990" h="555171">
                <a:moveTo>
                  <a:pt x="0" y="0"/>
                </a:moveTo>
                <a:cubicBezTo>
                  <a:pt x="109764" y="73479"/>
                  <a:pt x="219529" y="146958"/>
                  <a:pt x="244929" y="239486"/>
                </a:cubicBezTo>
                <a:cubicBezTo>
                  <a:pt x="270329" y="332014"/>
                  <a:pt x="211364" y="443592"/>
                  <a:pt x="152400" y="555171"/>
                </a:cubicBezTo>
              </a:path>
            </a:pathLst>
          </a:custGeom>
          <a:noFill/>
          <a:ln w="63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3673929" y="642552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Pattern (1)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6585285" y="642279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Pattern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37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Collapsing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Let's implement and test the edge-collapsing operation.</a:t>
            </a:r>
            <a:endParaRPr lang="en-US" sz="13800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242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Quadric Error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edge ab is collapsed (a-&gt;b), triangles sharing edge ab will be deleted, but other triangles sharing vertex a will be modified so that vertex b is used in place for a.  (In the figure below, T</a:t>
            </a:r>
            <a:r>
              <a:rPr lang="en-US" baseline="-25000" dirty="0" smtClean="0"/>
              <a:t>2</a:t>
            </a:r>
            <a:r>
              <a:rPr lang="en-US" dirty="0" smtClean="0"/>
              <a:t> is deleted, and T</a:t>
            </a:r>
            <a:r>
              <a:rPr lang="en-US" baseline="-25000" dirty="0" smtClean="0"/>
              <a:t>1</a:t>
            </a:r>
            <a:r>
              <a:rPr lang="en-US" dirty="0" smtClean="0"/>
              <a:t> is modified.)</a:t>
            </a:r>
          </a:p>
          <a:p>
            <a:r>
              <a:rPr lang="en-US" dirty="0" smtClean="0"/>
              <a:t>Therefore, the deformation of a surviving triangle can be measured by the distance from the plane on which the triangle is lying and vertex b.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655064" y="4974336"/>
            <a:ext cx="2734056" cy="123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379976" y="4974336"/>
            <a:ext cx="2505456" cy="429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389120" y="4901184"/>
            <a:ext cx="2532888" cy="429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89120" y="45994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85432" y="53639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40443" y="540689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5379844" y="519936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57130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Quadric Error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Quadric Error Metric is the sum of squared distances between vertex b and the surviving triangles.  (In fact, you can include the polygons to be deleted.  The contribution will be zero.)</a:t>
            </a:r>
          </a:p>
          <a:p>
            <a:r>
              <a:rPr lang="en-US" dirty="0" smtClean="0"/>
              <a:t>It can be considered a cost for edge collapse.</a:t>
            </a:r>
          </a:p>
          <a:p>
            <a:r>
              <a:rPr lang="en-US" dirty="0" smtClean="0"/>
              <a:t>A surface mesh can be simplified by collapsing the minimum-cost pair until the mesh reaches the desired triangle count.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655064" y="4974336"/>
            <a:ext cx="2734056" cy="123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379976" y="4974336"/>
            <a:ext cx="2505456" cy="429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389120" y="4901184"/>
            <a:ext cx="2532888" cy="429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89120" y="45994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85432" y="53639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40443" y="540689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5379844" y="519936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423506" y="3730752"/>
            <a:ext cx="2734056" cy="12344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67190" y="4059936"/>
            <a:ext cx="537114" cy="128016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943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Quadric Error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of implementation: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When collapsing a-&gt;b, b stays the present position.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When collapsing a-&gt;b, b is moved to the mid-point of a and b.</a:t>
            </a:r>
          </a:p>
          <a:p>
            <a:r>
              <a:rPr lang="en-US" dirty="0" smtClean="0"/>
              <a:t>For case 1, collapsing a-&gt;b and b-&gt;a yield different metric values.</a:t>
            </a:r>
          </a:p>
          <a:p>
            <a:r>
              <a:rPr lang="en-US" dirty="0" smtClean="0"/>
              <a:t>For case 2, collapsing a-&gt;b and b-&gt;a yield same metric value.</a:t>
            </a:r>
          </a:p>
          <a:p>
            <a:endParaRPr lang="en-US" dirty="0"/>
          </a:p>
          <a:p>
            <a:r>
              <a:rPr lang="en-US" dirty="0" smtClean="0"/>
              <a:t>Let’s implement case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595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Quadric Error Metric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8006" y="1158949"/>
            <a:ext cx="622798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#include &lt;</a:t>
            </a:r>
            <a:r>
              <a:rPr lang="en-US" sz="1200" dirty="0" err="1">
                <a:latin typeface="Lucida Console" panose="020B0609040504020204" pitchFamily="49" charset="0"/>
              </a:rPr>
              <a:t>ysshellext_geomcalc.h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double </a:t>
            </a:r>
            <a:r>
              <a:rPr lang="en-US" sz="1200" dirty="0" err="1">
                <a:latin typeface="Lucida Console" panose="020B0609040504020204" pitchFamily="49" charset="0"/>
              </a:rPr>
              <a:t>CalculateQuadricErrorMetric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YsShellExt</a:t>
            </a:r>
            <a:r>
              <a:rPr lang="en-US" sz="1200" dirty="0">
                <a:latin typeface="Lucida Console" panose="020B0609040504020204" pitchFamily="49" charset="0"/>
              </a:rPr>
              <a:t> &amp;</a:t>
            </a:r>
            <a:r>
              <a:rPr lang="en-US" sz="1200" dirty="0" err="1">
                <a:latin typeface="Lucida Console" panose="020B0609040504020204" pitchFamily="49" charset="0"/>
              </a:rPr>
              <a:t>shl</a:t>
            </a:r>
            <a:r>
              <a:rPr lang="en-US" sz="120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</a:t>
            </a:r>
            <a:r>
              <a:rPr lang="en-US" sz="1200" dirty="0" err="1">
                <a:latin typeface="Lucida Console" panose="020B0609040504020204" pitchFamily="49" charset="0"/>
              </a:rPr>
              <a:t>YsShell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VertexHandle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fromVtHd</a:t>
            </a:r>
            <a:r>
              <a:rPr lang="en-US" sz="120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</a:t>
            </a:r>
            <a:r>
              <a:rPr lang="en-US" sz="1200" dirty="0" err="1">
                <a:latin typeface="Lucida Console" panose="020B0609040504020204" pitchFamily="49" charset="0"/>
              </a:rPr>
              <a:t>YsShell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VertexHandle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toVtHd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double </a:t>
            </a:r>
            <a:r>
              <a:rPr lang="en-US" sz="1200" dirty="0">
                <a:latin typeface="Lucida Console" panose="020B0609040504020204" pitchFamily="49" charset="0"/>
              </a:rPr>
              <a:t>sum=0.0;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auto </a:t>
            </a:r>
            <a:r>
              <a:rPr lang="en-US" sz="1200" dirty="0" err="1">
                <a:latin typeface="Lucida Console" panose="020B0609040504020204" pitchFamily="49" charset="0"/>
              </a:rPr>
              <a:t>plHdToDel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shl.FindPolygonFromEdgePiece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fromVtHd,toVtHd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auto </a:t>
            </a:r>
            <a:r>
              <a:rPr lang="en-US" sz="1200" dirty="0" err="1">
                <a:latin typeface="Lucida Console" panose="020B0609040504020204" pitchFamily="49" charset="0"/>
              </a:rPr>
              <a:t>fromPos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shl.GetVertexPosition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fromVtHd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auto </a:t>
            </a:r>
            <a:r>
              <a:rPr lang="en-US" sz="1200" dirty="0" err="1">
                <a:latin typeface="Lucida Console" panose="020B0609040504020204" pitchFamily="49" charset="0"/>
              </a:rPr>
              <a:t>toPos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shl.GetVertexPosition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toVtHd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for(auto </a:t>
            </a:r>
            <a:r>
              <a:rPr lang="en-US" sz="1200" dirty="0" err="1">
                <a:latin typeface="Lucida Console" panose="020B0609040504020204" pitchFamily="49" charset="0"/>
              </a:rPr>
              <a:t>plHd</a:t>
            </a:r>
            <a:r>
              <a:rPr lang="en-US" sz="1200" dirty="0">
                <a:latin typeface="Lucida Console" panose="020B0609040504020204" pitchFamily="49" charset="0"/>
              </a:rPr>
              <a:t> : </a:t>
            </a:r>
            <a:r>
              <a:rPr lang="en-US" sz="1200" dirty="0" err="1">
                <a:latin typeface="Lucida Console" panose="020B0609040504020204" pitchFamily="49" charset="0"/>
              </a:rPr>
              <a:t>shl.FindPolygonFromVertex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fromVtHd</a:t>
            </a:r>
            <a:r>
              <a:rPr lang="en-US" sz="1200" dirty="0">
                <a:latin typeface="Lucida Console" panose="020B0609040504020204" pitchFamily="49" charset="0"/>
              </a:rPr>
              <a:t>))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auto </a:t>
            </a:r>
            <a:r>
              <a:rPr lang="en-US" sz="1200" dirty="0">
                <a:latin typeface="Lucida Console" panose="020B0609040504020204" pitchFamily="49" charset="0"/>
              </a:rPr>
              <a:t>nom=</a:t>
            </a:r>
            <a:r>
              <a:rPr lang="en-US" sz="1200" dirty="0" err="1">
                <a:latin typeface="Lucida Console" panose="020B0609040504020204" pitchFamily="49" charset="0"/>
              </a:rPr>
              <a:t>YsShell_CalculateNormal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shl.Conv</a:t>
            </a:r>
            <a:r>
              <a:rPr lang="en-US" sz="1200" dirty="0">
                <a:latin typeface="Lucida Console" panose="020B0609040504020204" pitchFamily="49" charset="0"/>
              </a:rPr>
              <a:t>(),</a:t>
            </a:r>
            <a:r>
              <a:rPr lang="en-US" sz="1200" dirty="0" err="1">
                <a:latin typeface="Lucida Console" panose="020B0609040504020204" pitchFamily="49" charset="0"/>
              </a:rPr>
              <a:t>plHd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auto </a:t>
            </a:r>
            <a:r>
              <a:rPr lang="en-US" sz="1200" dirty="0">
                <a:latin typeface="Lucida Console" panose="020B0609040504020204" pitchFamily="49" charset="0"/>
              </a:rPr>
              <a:t>d=(</a:t>
            </a:r>
            <a:r>
              <a:rPr lang="en-US" sz="1200" dirty="0" err="1">
                <a:latin typeface="Lucida Console" panose="020B0609040504020204" pitchFamily="49" charset="0"/>
              </a:rPr>
              <a:t>toPos-fromPos</a:t>
            </a:r>
            <a:r>
              <a:rPr lang="en-US" sz="1200" dirty="0">
                <a:latin typeface="Lucida Console" panose="020B0609040504020204" pitchFamily="49" charset="0"/>
              </a:rPr>
              <a:t>)*nom;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sum</a:t>
            </a:r>
            <a:r>
              <a:rPr lang="en-US" sz="1200" dirty="0">
                <a:latin typeface="Lucida Console" panose="020B0609040504020204" pitchFamily="49" charset="0"/>
              </a:rPr>
              <a:t>+=d*d;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return </a:t>
            </a:r>
            <a:r>
              <a:rPr lang="en-US" sz="1200" dirty="0">
                <a:latin typeface="Lucida Console" panose="020B0609040504020204" pitchFamily="49" charset="0"/>
              </a:rPr>
              <a:t>sum;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36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polygons from an edge.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find polygons from a pair of vertices</a:t>
            </a:r>
            <a:r>
              <a:rPr lang="en-US" dirty="0"/>
              <a:t>.</a:t>
            </a:r>
            <a:br>
              <a:rPr lang="en-US" dirty="0"/>
            </a:b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 &lt;</a:t>
            </a:r>
            <a:r>
              <a:rPr lang="en-US" sz="1400" dirty="0" err="1">
                <a:latin typeface="Consolas" panose="020B0609020204030204" pitchFamily="49" charset="0"/>
              </a:rPr>
              <a:t>PolygonalMesh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PolygonHandle</a:t>
            </a:r>
            <a:r>
              <a:rPr lang="en-US" sz="1400" dirty="0">
                <a:latin typeface="Consolas" panose="020B0609020204030204" pitchFamily="49" charset="0"/>
              </a:rPr>
              <a:t>&gt; 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latin typeface="Consolas" panose="020B0609020204030204" pitchFamily="49" charset="0"/>
              </a:rPr>
              <a:t>PolygonalMesh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FindPolygonFromEdgePiece</a:t>
            </a:r>
            <a:r>
              <a:rPr lang="en-US" sz="1400" dirty="0" smtClean="0">
                <a:latin typeface="Consolas" panose="020B0609020204030204" pitchFamily="49" charset="0"/>
              </a:rPr>
              <a:t>(</a:t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		</a:t>
            </a:r>
            <a:r>
              <a:rPr lang="en-US" sz="1400" dirty="0" err="1" smtClean="0">
                <a:latin typeface="Consolas" panose="020B0609020204030204" pitchFamily="49" charset="0"/>
              </a:rPr>
              <a:t>VertexHandle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edVtHd0,VertexHandle edVtHd1)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en-US" smtClean="0"/>
          </a:p>
          <a:p>
            <a:r>
              <a:rPr lang="en-US" dirty="0" smtClean="0"/>
              <a:t>Also want to find a neighboring polygon of </a:t>
            </a:r>
            <a:r>
              <a:rPr lang="en-US" dirty="0"/>
              <a:t>a polygon.</a:t>
            </a:r>
            <a:br>
              <a:rPr lang="en-US" dirty="0"/>
            </a:br>
            <a:r>
              <a:rPr lang="en-US" sz="1600" dirty="0" err="1" smtClean="0">
                <a:latin typeface="Consolas" panose="020B0609020204030204" pitchFamily="49" charset="0"/>
              </a:rPr>
              <a:t>PolygonHandle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GetNeighborPolygon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PolygonHandle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plHd,int</a:t>
            </a:r>
            <a:r>
              <a:rPr lang="en-US" sz="1600" dirty="0">
                <a:latin typeface="Consolas" panose="020B0609020204030204" pitchFamily="49" charset="0"/>
              </a:rPr>
              <a:t> n)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99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Quadric Error Metric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4144" y="792126"/>
            <a:ext cx="706475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FsGui3DMainCanvas::</a:t>
            </a:r>
            <a:r>
              <a:rPr lang="en-US" sz="1200" dirty="0" err="1">
                <a:latin typeface="Lucida Console" panose="020B0609040504020204" pitchFamily="49" charset="0"/>
              </a:rPr>
              <a:t>Edit_CollapseMinimumCostEdge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FsGuiPopUpMenuItem</a:t>
            </a:r>
            <a:r>
              <a:rPr lang="en-US" sz="1200" dirty="0">
                <a:latin typeface="Lucida Console" panose="020B0609040504020204" pitchFamily="49" charset="0"/>
              </a:rPr>
              <a:t> *)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double </a:t>
            </a:r>
            <a:r>
              <a:rPr lang="en-US" sz="1200" dirty="0" err="1">
                <a:latin typeface="Lucida Console" panose="020B0609040504020204" pitchFamily="49" charset="0"/>
              </a:rPr>
              <a:t>minMetric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YsInfinity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YsShell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VertexHandle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minEdVtHd</a:t>
            </a:r>
            <a:r>
              <a:rPr lang="en-US" sz="1200" dirty="0">
                <a:latin typeface="Lucida Console" panose="020B0609040504020204" pitchFamily="49" charset="0"/>
              </a:rPr>
              <a:t>[2]={</a:t>
            </a:r>
            <a:r>
              <a:rPr lang="en-US" sz="1200" dirty="0" err="1">
                <a:latin typeface="Lucida Console" panose="020B0609040504020204" pitchFamily="49" charset="0"/>
              </a:rPr>
              <a:t>nullptr,nullptr</a:t>
            </a:r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for(auto </a:t>
            </a:r>
            <a:r>
              <a:rPr lang="en-US" sz="1200" dirty="0" err="1">
                <a:latin typeface="Lucida Console" panose="020B0609040504020204" pitchFamily="49" charset="0"/>
              </a:rPr>
              <a:t>vtHd</a:t>
            </a:r>
            <a:r>
              <a:rPr lang="en-US" sz="1200" dirty="0">
                <a:latin typeface="Lucida Console" panose="020B0609040504020204" pitchFamily="49" charset="0"/>
              </a:rPr>
              <a:t> : </a:t>
            </a:r>
            <a:r>
              <a:rPr lang="en-US" sz="1200" dirty="0" err="1">
                <a:latin typeface="Lucida Console" panose="020B0609040504020204" pitchFamily="49" charset="0"/>
              </a:rPr>
              <a:t>shl.AllVertex</a:t>
            </a:r>
            <a:r>
              <a:rPr lang="en-US" sz="1200" dirty="0">
                <a:latin typeface="Lucida Console" panose="020B0609040504020204" pitchFamily="49" charset="0"/>
              </a:rPr>
              <a:t>())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for(auto </a:t>
            </a:r>
            <a:r>
              <a:rPr lang="en-US" sz="1200" dirty="0" err="1">
                <a:latin typeface="Lucida Console" panose="020B0609040504020204" pitchFamily="49" charset="0"/>
              </a:rPr>
              <a:t>connVtHd</a:t>
            </a:r>
            <a:r>
              <a:rPr lang="en-US" sz="1200" dirty="0">
                <a:latin typeface="Lucida Console" panose="020B0609040504020204" pitchFamily="49" charset="0"/>
              </a:rPr>
              <a:t> : </a:t>
            </a:r>
            <a:r>
              <a:rPr lang="en-US" sz="1200" dirty="0" err="1">
                <a:latin typeface="Lucida Console" panose="020B0609040504020204" pitchFamily="49" charset="0"/>
              </a:rPr>
              <a:t>shl.GetConnectedVertex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vtHd</a:t>
            </a:r>
            <a:r>
              <a:rPr lang="en-US" sz="1200" dirty="0">
                <a:latin typeface="Lucida Console" panose="020B0609040504020204" pitchFamily="49" charset="0"/>
              </a:rPr>
              <a:t>))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   auto </a:t>
            </a:r>
            <a:r>
              <a:rPr lang="en-US" sz="1200" dirty="0">
                <a:latin typeface="Lucida Console" panose="020B0609040504020204" pitchFamily="49" charset="0"/>
              </a:rPr>
              <a:t>cost=</a:t>
            </a:r>
            <a:r>
              <a:rPr lang="en-US" sz="1200" dirty="0" err="1">
                <a:latin typeface="Lucida Console" panose="020B0609040504020204" pitchFamily="49" charset="0"/>
              </a:rPr>
              <a:t>CalculateQuadricErrorMetric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shl,vtHd,connVtHd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   if(cost&lt;</a:t>
            </a:r>
            <a:r>
              <a:rPr lang="en-US" sz="1200" dirty="0" err="1" smtClean="0">
                <a:latin typeface="Lucida Console" panose="020B0609040504020204" pitchFamily="49" charset="0"/>
              </a:rPr>
              <a:t>minMetric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>
                <a:latin typeface="Lucida Console" panose="020B0609040504020204" pitchFamily="49" charset="0"/>
              </a:rPr>
              <a:t>|| </a:t>
            </a:r>
            <a:r>
              <a:rPr lang="en-US" sz="1200" dirty="0" err="1">
                <a:latin typeface="Lucida Console" panose="020B0609040504020204" pitchFamily="49" charset="0"/>
              </a:rPr>
              <a:t>nullptr</a:t>
            </a:r>
            <a:r>
              <a:rPr lang="en-US" sz="1200" dirty="0">
                <a:latin typeface="Lucida Console" panose="020B0609040504020204" pitchFamily="49" charset="0"/>
              </a:rPr>
              <a:t>==</a:t>
            </a:r>
            <a:r>
              <a:rPr lang="en-US" sz="1200" dirty="0" err="1">
                <a:latin typeface="Lucida Console" panose="020B0609040504020204" pitchFamily="49" charset="0"/>
              </a:rPr>
              <a:t>minEdVtHd</a:t>
            </a:r>
            <a:r>
              <a:rPr lang="en-US" sz="1200" dirty="0">
                <a:latin typeface="Lucida Console" panose="020B0609040504020204" pitchFamily="49" charset="0"/>
              </a:rPr>
              <a:t>[0])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minMetric</a:t>
            </a:r>
            <a:r>
              <a:rPr lang="en-US" sz="1200" dirty="0" smtClean="0">
                <a:latin typeface="Lucida Console" panose="020B0609040504020204" pitchFamily="49" charset="0"/>
              </a:rPr>
              <a:t>=cost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minEdVtHd</a:t>
            </a:r>
            <a:r>
              <a:rPr lang="en-US" sz="1200" dirty="0" smtClean="0">
                <a:latin typeface="Lucida Console" panose="020B0609040504020204" pitchFamily="49" charset="0"/>
              </a:rPr>
              <a:t>[0</a:t>
            </a:r>
            <a:r>
              <a:rPr lang="en-US" sz="1200" dirty="0">
                <a:latin typeface="Lucida Console" panose="020B0609040504020204" pitchFamily="49" charset="0"/>
              </a:rPr>
              <a:t>]=</a:t>
            </a:r>
            <a:r>
              <a:rPr lang="en-US" sz="1200" dirty="0" err="1">
                <a:latin typeface="Lucida Console" panose="020B0609040504020204" pitchFamily="49" charset="0"/>
              </a:rPr>
              <a:t>vtHd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minEdVtHd</a:t>
            </a:r>
            <a:r>
              <a:rPr lang="en-US" sz="1200" dirty="0" smtClean="0">
                <a:latin typeface="Lucida Console" panose="020B0609040504020204" pitchFamily="49" charset="0"/>
              </a:rPr>
              <a:t>[1</a:t>
            </a:r>
            <a:r>
              <a:rPr lang="en-US" sz="1200" dirty="0">
                <a:latin typeface="Lucida Console" panose="020B0609040504020204" pitchFamily="49" charset="0"/>
              </a:rPr>
              <a:t>]=</a:t>
            </a:r>
            <a:r>
              <a:rPr lang="en-US" sz="1200" dirty="0" err="1">
                <a:latin typeface="Lucida Console" panose="020B0609040504020204" pitchFamily="49" charset="0"/>
              </a:rPr>
              <a:t>connVtHd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if(</a:t>
            </a:r>
            <a:r>
              <a:rPr lang="en-US" sz="1200" dirty="0" err="1" smtClean="0">
                <a:latin typeface="Lucida Console" panose="020B0609040504020204" pitchFamily="49" charset="0"/>
              </a:rPr>
              <a:t>nullptr</a:t>
            </a:r>
            <a:r>
              <a:rPr lang="en-US" sz="1200" dirty="0">
                <a:latin typeface="Lucida Console" panose="020B0609040504020204" pitchFamily="49" charset="0"/>
              </a:rPr>
              <a:t>!=</a:t>
            </a:r>
            <a:r>
              <a:rPr lang="en-US" sz="1200" dirty="0" err="1">
                <a:latin typeface="Lucida Console" panose="020B0609040504020204" pitchFamily="49" charset="0"/>
              </a:rPr>
              <a:t>minEdVtHd</a:t>
            </a:r>
            <a:r>
              <a:rPr lang="en-US" sz="1200" dirty="0">
                <a:latin typeface="Lucida Console" panose="020B0609040504020204" pitchFamily="49" charset="0"/>
              </a:rPr>
              <a:t>[0])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YsShell_CollapseInfo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>
                <a:latin typeface="Lucida Console" panose="020B0609040504020204" pitchFamily="49" charset="0"/>
              </a:rPr>
              <a:t>info;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if(YSOK</a:t>
            </a:r>
            <a:r>
              <a:rPr lang="en-US" sz="1200" dirty="0">
                <a:latin typeface="Lucida Console" panose="020B0609040504020204" pitchFamily="49" charset="0"/>
              </a:rPr>
              <a:t>==</a:t>
            </a:r>
            <a:r>
              <a:rPr lang="en-US" sz="1200" dirty="0" err="1">
                <a:latin typeface="Lucida Console" panose="020B0609040504020204" pitchFamily="49" charset="0"/>
              </a:rPr>
              <a:t>info.MakeInfo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shl,minEdVtHd</a:t>
            </a:r>
            <a:r>
              <a:rPr lang="en-US" sz="1200" dirty="0">
                <a:latin typeface="Lucida Console" panose="020B0609040504020204" pitchFamily="49" charset="0"/>
              </a:rPr>
              <a:t>))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info.Apply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shl,YSFALSE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selectedVertex.clear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selectedVertex.push_back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minEdVtHd</a:t>
            </a:r>
            <a:r>
              <a:rPr lang="en-US" sz="1200" dirty="0" smtClean="0">
                <a:latin typeface="Lucida Console" panose="020B0609040504020204" pitchFamily="49" charset="0"/>
              </a:rPr>
              <a:t>[1</a:t>
            </a:r>
            <a:r>
              <a:rPr lang="en-US" sz="1200" dirty="0">
                <a:latin typeface="Lucida Console" panose="020B0609040504020204" pitchFamily="49" charset="0"/>
              </a:rPr>
              <a:t>]);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RemakeSelectedVertexBuffer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endParaRPr lang="en-US" sz="1200" dirty="0" smtClean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YsShellToVtxNom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vtx,nom,col,shl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SetNeedRedraw</a:t>
            </a:r>
            <a:r>
              <a:rPr lang="en-US" sz="1200" dirty="0" smtClean="0">
                <a:latin typeface="Lucida Console" panose="020B0609040504020204" pitchFamily="49" charset="0"/>
              </a:rPr>
              <a:t>(YSTRUE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}</a:t>
            </a:r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327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supposed to be this slow?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supposed to be a fast algorithm.</a:t>
            </a:r>
          </a:p>
          <a:p>
            <a:r>
              <a:rPr lang="en-US" dirty="0" smtClean="0"/>
              <a:t>But, it takes such a long time.</a:t>
            </a:r>
          </a:p>
          <a:p>
            <a:r>
              <a:rPr lang="en-US" dirty="0" smtClean="0"/>
              <a:t>Need a smarter data structure for avoiding </a:t>
            </a:r>
            <a:r>
              <a:rPr lang="en-US" dirty="0"/>
              <a:t>re-sorting </a:t>
            </a:r>
            <a:r>
              <a:rPr lang="en-US" dirty="0" smtClean="0"/>
              <a:t>and re-calculating error metrics.</a:t>
            </a:r>
          </a:p>
          <a:p>
            <a:endParaRPr lang="en-US" dirty="0"/>
          </a:p>
          <a:p>
            <a:r>
              <a:rPr lang="en-US" dirty="0" smtClean="0"/>
              <a:t>Need a Priority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02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with Key Update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algorithm descriptions, you often see: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is a set of something.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that makes the cost function minimum.</a:t>
                </a:r>
              </a:p>
              <a:p>
                <a:pPr lvl="1"/>
                <a:r>
                  <a:rPr lang="en-US" dirty="0" smtClean="0"/>
                  <a:t>Do something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and remove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Repeat the process until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is empty.</a:t>
                </a:r>
              </a:p>
              <a:p>
                <a:r>
                  <a:rPr lang="en-US" dirty="0" smtClean="0"/>
                  <a:t>In each iteration, you need to find an element in the set that makes the cost function minimum.</a:t>
                </a:r>
              </a:p>
              <a:p>
                <a:r>
                  <a:rPr lang="en-US" dirty="0" smtClean="0"/>
                  <a:t>If you calculate cost function for each element in the set in every iteration, almost automatically the computational cost becomes O(n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843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892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cost-function value does not change during the iterations, you can pre-calculate costs, sort, and then run the process in the pre-sorted order.</a:t>
            </a:r>
          </a:p>
          <a:p>
            <a:r>
              <a:rPr lang="en-US" dirty="0" smtClean="0"/>
              <a:t>What makes it difficult is when the cost-function values of some elements may change as a result of the process applied to the minimum-cost element in the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80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want to pre-calculate the cost function for each element once, and update only necessary ones.</a:t>
            </a:r>
          </a:p>
          <a:p>
            <a:r>
              <a:rPr lang="en-US" dirty="0" smtClean="0"/>
              <a:t>Even if you update costs for only necessary elements, if you sort every iteration, it will be O(N</a:t>
            </a:r>
            <a:r>
              <a:rPr lang="en-US" baseline="30000" dirty="0" smtClean="0"/>
              <a:t>2</a:t>
            </a:r>
            <a:r>
              <a:rPr lang="en-US" dirty="0" smtClean="0"/>
              <a:t>logN).  Does not help.</a:t>
            </a:r>
          </a:p>
          <a:p>
            <a:r>
              <a:rPr lang="en-US" dirty="0" smtClean="0"/>
              <a:t>You need to avoid re-sorting all elements in every iteration.</a:t>
            </a:r>
          </a:p>
          <a:p>
            <a:endParaRPr lang="en-US" dirty="0"/>
          </a:p>
          <a:p>
            <a:r>
              <a:rPr lang="en-US" dirty="0" smtClean="0"/>
              <a:t>Needs a priority queue + key update.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701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elements sorted by the key (or the cost).</a:t>
            </a:r>
          </a:p>
          <a:p>
            <a:r>
              <a:rPr lang="en-US" dirty="0" smtClean="0"/>
              <a:t>Must be able to find the minimum-cost element quickly.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common implementation</a:t>
            </a:r>
          </a:p>
          <a:p>
            <a:r>
              <a:rPr lang="en-US" dirty="0" smtClean="0"/>
              <a:t>A self-balancing binary-tree, such as an AVL tree.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3217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+ Key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Additional Requirement:</a:t>
            </a:r>
          </a:p>
          <a:p>
            <a:r>
              <a:rPr lang="en-US" dirty="0" smtClean="0"/>
              <a:t>We need to update the cost of an element quickly.</a:t>
            </a:r>
          </a:p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 smtClean="0"/>
              <a:t>priority_queue</a:t>
            </a:r>
            <a:r>
              <a:rPr lang="en-US" dirty="0" smtClean="0"/>
              <a:t> helps if we don't have to update the cost.  In this case, it doesn't.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the cost of an element changes:</a:t>
            </a:r>
            <a:endParaRPr lang="en-US" dirty="0"/>
          </a:p>
          <a:p>
            <a:r>
              <a:rPr lang="en-US" dirty="0" smtClean="0"/>
              <a:t>Find a binary-tree node that corresponds to the element.</a:t>
            </a:r>
          </a:p>
          <a:p>
            <a:r>
              <a:rPr lang="en-US" dirty="0" smtClean="0"/>
              <a:t>Delete the tree node.</a:t>
            </a:r>
          </a:p>
          <a:p>
            <a:r>
              <a:rPr lang="en-US" dirty="0" smtClean="0"/>
              <a:t>Re-insert the node with the updated cost.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Question:</a:t>
            </a:r>
            <a:endParaRPr lang="en-US" dirty="0"/>
          </a:p>
          <a:p>
            <a:r>
              <a:rPr lang="en-US" dirty="0" smtClean="0"/>
              <a:t>How can we find the tree-node from an element?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88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Priority-Queue with Key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Finding a tree-node from an element:</a:t>
            </a:r>
          </a:p>
          <a:p>
            <a:r>
              <a:rPr lang="en-US" dirty="0" smtClean="0"/>
              <a:t>Tree Traversal?</a:t>
            </a:r>
          </a:p>
          <a:p>
            <a:pPr lvl="1"/>
            <a:r>
              <a:rPr lang="en-US" dirty="0" smtClean="0"/>
              <a:t>It gets strange when multiple elements have the same cost.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Any other option?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76600" y="2405743"/>
            <a:ext cx="386443" cy="386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53698" y="2932452"/>
            <a:ext cx="391885" cy="391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17472" y="2932453"/>
            <a:ext cx="391885" cy="391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5" idx="7"/>
          </p:cNvCxnSpPr>
          <p:nvPr/>
        </p:nvCxnSpPr>
        <p:spPr>
          <a:xfrm flipH="1">
            <a:off x="3188193" y="2735593"/>
            <a:ext cx="145000" cy="25424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6" idx="1"/>
          </p:cNvCxnSpPr>
          <p:nvPr/>
        </p:nvCxnSpPr>
        <p:spPr>
          <a:xfrm>
            <a:off x="3606450" y="2735593"/>
            <a:ext cx="168412" cy="2542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44514" y="267805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Should you go to which side?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577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with Key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Usage</a:t>
            </a:r>
          </a:p>
          <a:p>
            <a:r>
              <a:rPr lang="en-US" dirty="0" smtClean="0"/>
              <a:t>All elements are added to the binary-tree sorted by the cost-function value.</a:t>
            </a:r>
          </a:p>
          <a:p>
            <a:r>
              <a:rPr lang="en-US" dirty="0" smtClean="0"/>
              <a:t>While the tree is constructed, a hash-table from the element to the binary-tree node is also constructed.</a:t>
            </a:r>
          </a:p>
          <a:p>
            <a:r>
              <a:rPr lang="en-US" dirty="0" smtClean="0"/>
              <a:t>When the cost-function value of an element changes,</a:t>
            </a:r>
          </a:p>
          <a:p>
            <a:pPr lvl="1"/>
            <a:r>
              <a:rPr lang="en-US" dirty="0" smtClean="0"/>
              <a:t>Find the binary-tree node of the element by the hash-table.</a:t>
            </a:r>
          </a:p>
          <a:p>
            <a:pPr lvl="1"/>
            <a:r>
              <a:rPr lang="en-US" dirty="0" smtClean="0"/>
              <a:t>Delete the binary-tree node.</a:t>
            </a:r>
          </a:p>
          <a:p>
            <a:pPr lvl="1"/>
            <a:r>
              <a:rPr lang="en-US" dirty="0" smtClean="0"/>
              <a:t>Re-add the element to the binary tree with updated cost-function value.  </a:t>
            </a:r>
            <a:r>
              <a:rPr lang="en-US" smtClean="0"/>
              <a:t>Also update the hash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587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use </a:t>
            </a:r>
            <a:r>
              <a:rPr lang="en-US" dirty="0" err="1" smtClean="0"/>
              <a:t>YsAVLTree</a:t>
            </a:r>
            <a:r>
              <a:rPr lang="en-US" dirty="0" smtClean="0"/>
              <a:t> (Compatible with the AVL tree class we did earlier.)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unordered_map</a:t>
            </a:r>
            <a:r>
              <a:rPr lang="en-US" dirty="0" smtClean="0"/>
              <a:t> to match an edge with a tree node.</a:t>
            </a:r>
          </a:p>
          <a:p>
            <a:r>
              <a:rPr lang="en-US" dirty="0" smtClean="0"/>
              <a:t>We need to define our own hash function for </a:t>
            </a:r>
            <a:r>
              <a:rPr lang="en-US" dirty="0" err="1" smtClean="0"/>
              <a:t>unordered_map</a:t>
            </a:r>
            <a:r>
              <a:rPr lang="en-US" dirty="0"/>
              <a:t> </a:t>
            </a:r>
            <a:r>
              <a:rPr lang="en-US" dirty="0" smtClean="0"/>
              <a:t>by specializing </a:t>
            </a:r>
            <a:r>
              <a:rPr lang="en-US" dirty="0" err="1" smtClean="0"/>
              <a:t>std</a:t>
            </a:r>
            <a:r>
              <a:rPr lang="en-US" dirty="0" smtClean="0"/>
              <a:t>::hash.</a:t>
            </a:r>
          </a:p>
          <a:p>
            <a:r>
              <a:rPr lang="en-US" dirty="0" smtClean="0"/>
              <a:t>But, can we do like: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38299" y="3864428"/>
            <a:ext cx="4955203" cy="2970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class </a:t>
            </a:r>
            <a:r>
              <a:rPr lang="en-US" sz="1100" dirty="0" err="1">
                <a:latin typeface="Consolas" panose="020B0609020204030204" pitchFamily="49" charset="0"/>
              </a:rPr>
              <a:t>NonDirectionalEdge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YsShellExt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VertexHandle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edVtHd</a:t>
            </a:r>
            <a:r>
              <a:rPr lang="en-US" sz="1100" dirty="0">
                <a:latin typeface="Consolas" panose="020B0609020204030204" pitchFamily="49" charset="0"/>
              </a:rPr>
              <a:t>[2];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template &lt;&gt;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struct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std</a:t>
            </a:r>
            <a:r>
              <a:rPr lang="en-US" sz="1100" dirty="0">
                <a:latin typeface="Consolas" panose="020B0609020204030204" pitchFamily="49" charset="0"/>
              </a:rPr>
              <a:t>::hash &lt;</a:t>
            </a:r>
            <a:r>
              <a:rPr lang="en-US" sz="1100" dirty="0" err="1">
                <a:latin typeface="Consolas" panose="020B0609020204030204" pitchFamily="49" charset="0"/>
              </a:rPr>
              <a:t>YsShellExt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VertexHandle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size_t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operator()(</a:t>
            </a:r>
            <a:r>
              <a:rPr lang="en-US" sz="1100" dirty="0" err="1">
                <a:latin typeface="Consolas" panose="020B0609020204030204" pitchFamily="49" charset="0"/>
              </a:rPr>
              <a:t>UnorderedUnsignedIntPair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&amp;s)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    // </a:t>
            </a:r>
            <a:r>
              <a:rPr lang="en-US" sz="1100" dirty="0">
                <a:latin typeface="Consolas" panose="020B0609020204030204" pitchFamily="49" charset="0"/>
              </a:rPr>
              <a:t>Calculate a hash code from the two vertices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return </a:t>
            </a:r>
            <a:r>
              <a:rPr lang="en-US" sz="1100" dirty="0">
                <a:latin typeface="Consolas" panose="020B0609020204030204" pitchFamily="49" charset="0"/>
              </a:rPr>
              <a:t>what?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};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};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91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connectivity graph (Dual)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Connectivity graph of dual: A graph constructed by connecting the centers of the neighboring elements.</a:t>
            </a:r>
          </a:p>
          <a:p>
            <a:r>
              <a:rPr lang="en-US" dirty="0" smtClean="0"/>
              <a:t>If the triangulation is a Delaunay triangulation, this is called a </a:t>
            </a:r>
            <a:r>
              <a:rPr lang="en-US" dirty="0" err="1" smtClean="0"/>
              <a:t>Voronoi</a:t>
            </a:r>
            <a:r>
              <a:rPr lang="en-US" dirty="0" smtClean="0"/>
              <a:t> diagram.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534247" y="4223784"/>
            <a:ext cx="685800" cy="11430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534247" y="5366784"/>
            <a:ext cx="1676400" cy="4572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220047" y="4223784"/>
            <a:ext cx="1219200" cy="4572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210647" y="4680984"/>
            <a:ext cx="228600" cy="11430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296247" y="4071384"/>
            <a:ext cx="1219200" cy="4572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296247" y="3309384"/>
            <a:ext cx="1219200" cy="7620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515447" y="3309384"/>
            <a:ext cx="0" cy="12192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305647" y="4119231"/>
            <a:ext cx="685800" cy="11430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4543647" y="3995184"/>
            <a:ext cx="1447800" cy="124047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43647" y="3995184"/>
            <a:ext cx="762000" cy="1267047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587217" y="4690731"/>
            <a:ext cx="1223630" cy="752253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358617" y="5442984"/>
            <a:ext cx="1452230" cy="390747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358617" y="4690731"/>
            <a:ext cx="228600" cy="11430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05894" y="5519184"/>
            <a:ext cx="637953" cy="12192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05894" y="5519184"/>
            <a:ext cx="1676400" cy="4572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143847" y="5976384"/>
            <a:ext cx="1038447" cy="7620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991447" y="2928384"/>
            <a:ext cx="228600" cy="9906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220047" y="3156984"/>
            <a:ext cx="1219200" cy="7620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991447" y="2928384"/>
            <a:ext cx="1447800" cy="2286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67447" y="2928384"/>
            <a:ext cx="76200" cy="9144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67447" y="2928384"/>
            <a:ext cx="1357423" cy="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4541875" y="3846328"/>
            <a:ext cx="1447800" cy="124047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24870" y="2928384"/>
            <a:ext cx="164805" cy="1041991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191347" y="3319131"/>
            <a:ext cx="1333500" cy="969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39023" y="3319131"/>
            <a:ext cx="529289" cy="649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189575" y="3423684"/>
            <a:ext cx="76200" cy="1104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65775" y="4528584"/>
            <a:ext cx="1344133" cy="510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616997" y="3964704"/>
            <a:ext cx="445681" cy="1070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616997" y="5034756"/>
            <a:ext cx="1293627" cy="227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296247" y="5038938"/>
            <a:ext cx="313661" cy="1110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6702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do: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It is possible.  But, we don't like it for two reasons:</a:t>
            </a:r>
          </a:p>
          <a:p>
            <a:pPr lvl="1"/>
            <a:r>
              <a:rPr lang="en-US" dirty="0" smtClean="0"/>
              <a:t>Need to cache </a:t>
            </a:r>
            <a:r>
              <a:rPr lang="en-US" dirty="0" err="1" smtClean="0"/>
              <a:t>shlPtr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Takes 8 more bytes per edge.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4271" y="1507671"/>
            <a:ext cx="6263253" cy="2970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class </a:t>
            </a:r>
            <a:r>
              <a:rPr lang="en-US" sz="1100" dirty="0" err="1">
                <a:latin typeface="Consolas" panose="020B0609020204030204" pitchFamily="49" charset="0"/>
              </a:rPr>
              <a:t>NonDirectionalEdge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YsShellExt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*</a:t>
            </a:r>
            <a:r>
              <a:rPr lang="en-US" sz="11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shlPtr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YsShellExt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VertexHandle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edVtHd</a:t>
            </a:r>
            <a:r>
              <a:rPr lang="en-US" sz="1100" dirty="0">
                <a:latin typeface="Consolas" panose="020B0609020204030204" pitchFamily="49" charset="0"/>
              </a:rPr>
              <a:t>[2];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template &lt;&gt;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struct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std</a:t>
            </a:r>
            <a:r>
              <a:rPr lang="en-US" sz="1100" dirty="0">
                <a:latin typeface="Consolas" panose="020B0609020204030204" pitchFamily="49" charset="0"/>
              </a:rPr>
              <a:t>::hash &lt;</a:t>
            </a:r>
            <a:r>
              <a:rPr lang="en-US" sz="1100" dirty="0" err="1">
                <a:latin typeface="Consolas" panose="020B0609020204030204" pitchFamily="49" charset="0"/>
              </a:rPr>
              <a:t>YsShellExt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VertexHandle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size_t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operator()(</a:t>
            </a:r>
            <a:r>
              <a:rPr lang="en-US" sz="1100" dirty="0" err="1">
                <a:latin typeface="Consolas" panose="020B0609020204030204" pitchFamily="49" charset="0"/>
              </a:rPr>
              <a:t>UnorderedUnsignedIntPair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&amp;s)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    return </a:t>
            </a:r>
            <a:r>
              <a:rPr lang="en-US" sz="1100" dirty="0" err="1" smtClean="0">
                <a:latin typeface="Consolas" panose="020B0609020204030204" pitchFamily="49" charset="0"/>
              </a:rPr>
              <a:t>shlPtr</a:t>
            </a:r>
            <a:r>
              <a:rPr lang="en-US" sz="1100" dirty="0" smtClean="0">
                <a:latin typeface="Consolas" panose="020B0609020204030204" pitchFamily="49" charset="0"/>
              </a:rPr>
              <a:t>-&gt;</a:t>
            </a:r>
            <a:r>
              <a:rPr lang="en-US" sz="1100" dirty="0" err="1" smtClean="0">
                <a:latin typeface="Consolas" panose="020B0609020204030204" pitchFamily="49" charset="0"/>
              </a:rPr>
              <a:t>GetSearchKey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latin typeface="Consolas" panose="020B0609020204030204" pitchFamily="49" charset="0"/>
              </a:rPr>
              <a:t>edVtHd</a:t>
            </a:r>
            <a:r>
              <a:rPr lang="en-US" sz="1100" dirty="0" smtClean="0">
                <a:latin typeface="Consolas" panose="020B0609020204030204" pitchFamily="49" charset="0"/>
              </a:rPr>
              <a:t>[0])+</a:t>
            </a:r>
            <a:r>
              <a:rPr lang="en-US" sz="1100" dirty="0" err="1" smtClean="0">
                <a:latin typeface="Consolas" panose="020B0609020204030204" pitchFamily="49" charset="0"/>
              </a:rPr>
              <a:t>shlPtr</a:t>
            </a:r>
            <a:r>
              <a:rPr lang="en-US" sz="1100" dirty="0" smtClean="0">
                <a:latin typeface="Consolas" panose="020B0609020204030204" pitchFamily="49" charset="0"/>
              </a:rPr>
              <a:t>-&gt;</a:t>
            </a:r>
            <a:r>
              <a:rPr lang="en-US" sz="1100" dirty="0" err="1" smtClean="0">
                <a:latin typeface="Consolas" panose="020B0609020204030204" pitchFamily="49" charset="0"/>
              </a:rPr>
              <a:t>GetSearchKey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latin typeface="Consolas" panose="020B0609020204030204" pitchFamily="49" charset="0"/>
              </a:rPr>
              <a:t>edVtHd</a:t>
            </a:r>
            <a:r>
              <a:rPr lang="en-US" sz="1100" dirty="0" smtClean="0">
                <a:latin typeface="Consolas" panose="020B0609020204030204" pitchFamily="49" charset="0"/>
              </a:rPr>
              <a:t>[1]);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};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};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564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search keys.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1742" y="914400"/>
            <a:ext cx="7237879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#include &lt;</a:t>
            </a:r>
            <a:r>
              <a:rPr lang="en-US" sz="1000" dirty="0" err="1">
                <a:latin typeface="Consolas" panose="020B0609020204030204" pitchFamily="49" charset="0"/>
              </a:rPr>
              <a:t>unordered_map</a:t>
            </a:r>
            <a:r>
              <a:rPr lang="en-US" sz="1000" dirty="0">
                <a:latin typeface="Consolas" panose="020B0609020204030204" pitchFamily="49" charset="0"/>
              </a:rPr>
              <a:t>&gt;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class </a:t>
            </a:r>
            <a:r>
              <a:rPr lang="en-US" sz="1000" dirty="0" err="1">
                <a:latin typeface="Consolas" panose="020B0609020204030204" pitchFamily="49" charset="0"/>
              </a:rPr>
              <a:t>UnorderedUnsignedIntPair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unsigned 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v[2];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};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bool operator==(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UnorderedUnsignedIntPair</a:t>
            </a:r>
            <a:r>
              <a:rPr lang="en-US" sz="1000" dirty="0">
                <a:latin typeface="Consolas" panose="020B0609020204030204" pitchFamily="49" charset="0"/>
              </a:rPr>
              <a:t> &amp;</a:t>
            </a:r>
            <a:r>
              <a:rPr lang="en-US" sz="1000" dirty="0" err="1">
                <a:latin typeface="Consolas" panose="020B0609020204030204" pitchFamily="49" charset="0"/>
              </a:rPr>
              <a:t>lhs,const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UnorderedUnsignedIntPair</a:t>
            </a:r>
            <a:r>
              <a:rPr lang="en-US" sz="1000" dirty="0">
                <a:latin typeface="Consolas" panose="020B0609020204030204" pitchFamily="49" charset="0"/>
              </a:rPr>
              <a:t> &amp;</a:t>
            </a:r>
            <a:r>
              <a:rPr lang="en-US" sz="1000" dirty="0" err="1">
                <a:latin typeface="Consolas" panose="020B0609020204030204" pitchFamily="49" charset="0"/>
              </a:rPr>
              <a:t>rhs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return 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lhs.v</a:t>
            </a:r>
            <a:r>
              <a:rPr lang="en-US" sz="1000" dirty="0">
                <a:latin typeface="Consolas" panose="020B0609020204030204" pitchFamily="49" charset="0"/>
              </a:rPr>
              <a:t>[0]==</a:t>
            </a:r>
            <a:r>
              <a:rPr lang="en-US" sz="1000" dirty="0" err="1">
                <a:latin typeface="Consolas" panose="020B0609020204030204" pitchFamily="49" charset="0"/>
              </a:rPr>
              <a:t>rhs.v</a:t>
            </a:r>
            <a:r>
              <a:rPr lang="en-US" sz="1000" dirty="0">
                <a:latin typeface="Consolas" panose="020B0609020204030204" pitchFamily="49" charset="0"/>
              </a:rPr>
              <a:t>[0] &amp;&amp; </a:t>
            </a:r>
            <a:r>
              <a:rPr lang="en-US" sz="1000" dirty="0" err="1">
                <a:latin typeface="Consolas" panose="020B0609020204030204" pitchFamily="49" charset="0"/>
              </a:rPr>
              <a:t>lhs.v</a:t>
            </a:r>
            <a:r>
              <a:rPr lang="en-US" sz="1000" dirty="0">
                <a:latin typeface="Consolas" panose="020B0609020204030204" pitchFamily="49" charset="0"/>
              </a:rPr>
              <a:t>[1]==</a:t>
            </a:r>
            <a:r>
              <a:rPr lang="en-US" sz="1000" dirty="0" err="1">
                <a:latin typeface="Consolas" panose="020B0609020204030204" pitchFamily="49" charset="0"/>
              </a:rPr>
              <a:t>rhs.v</a:t>
            </a:r>
            <a:r>
              <a:rPr lang="en-US" sz="1000" dirty="0">
                <a:latin typeface="Consolas" panose="020B0609020204030204" pitchFamily="49" charset="0"/>
              </a:rPr>
              <a:t>[1]) || (</a:t>
            </a:r>
            <a:r>
              <a:rPr lang="en-US" sz="1000" dirty="0" err="1">
                <a:latin typeface="Consolas" panose="020B0609020204030204" pitchFamily="49" charset="0"/>
              </a:rPr>
              <a:t>lhs.v</a:t>
            </a:r>
            <a:r>
              <a:rPr lang="en-US" sz="1000" dirty="0">
                <a:latin typeface="Consolas" panose="020B0609020204030204" pitchFamily="49" charset="0"/>
              </a:rPr>
              <a:t>[0]==</a:t>
            </a:r>
            <a:r>
              <a:rPr lang="en-US" sz="1000" dirty="0" err="1">
                <a:latin typeface="Consolas" panose="020B0609020204030204" pitchFamily="49" charset="0"/>
              </a:rPr>
              <a:t>rhs.v</a:t>
            </a:r>
            <a:r>
              <a:rPr lang="en-US" sz="1000" dirty="0">
                <a:latin typeface="Consolas" panose="020B0609020204030204" pitchFamily="49" charset="0"/>
              </a:rPr>
              <a:t>[1] &amp;&amp; </a:t>
            </a:r>
            <a:r>
              <a:rPr lang="en-US" sz="1000" dirty="0" err="1">
                <a:latin typeface="Consolas" panose="020B0609020204030204" pitchFamily="49" charset="0"/>
              </a:rPr>
              <a:t>lhs.v</a:t>
            </a:r>
            <a:r>
              <a:rPr lang="en-US" sz="1000" dirty="0">
                <a:latin typeface="Consolas" panose="020B0609020204030204" pitchFamily="49" charset="0"/>
              </a:rPr>
              <a:t>[1]==</a:t>
            </a:r>
            <a:r>
              <a:rPr lang="en-US" sz="1000" dirty="0" err="1">
                <a:latin typeface="Consolas" panose="020B0609020204030204" pitchFamily="49" charset="0"/>
              </a:rPr>
              <a:t>rhs.v</a:t>
            </a:r>
            <a:r>
              <a:rPr lang="en-US" sz="1000" dirty="0">
                <a:latin typeface="Consolas" panose="020B0609020204030204" pitchFamily="49" charset="0"/>
              </a:rPr>
              <a:t>[0]);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template </a:t>
            </a:r>
            <a:r>
              <a:rPr lang="en-US" sz="1000" dirty="0">
                <a:latin typeface="Consolas" panose="020B0609020204030204" pitchFamily="49" charset="0"/>
              </a:rPr>
              <a:t>&lt;&gt;</a:t>
            </a:r>
          </a:p>
          <a:p>
            <a:r>
              <a:rPr lang="en-US" sz="1000" dirty="0" err="1">
                <a:latin typeface="Consolas" panose="020B0609020204030204" pitchFamily="49" charset="0"/>
              </a:rPr>
              <a:t>struct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::hash &lt;</a:t>
            </a:r>
            <a:r>
              <a:rPr lang="en-US" sz="1000" dirty="0" err="1">
                <a:latin typeface="Consolas" panose="020B0609020204030204" pitchFamily="49" charset="0"/>
              </a:rPr>
              <a:t>UnorderedUnsignedIntPair</a:t>
            </a:r>
            <a:r>
              <a:rPr lang="en-US" sz="10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size_t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</a:rPr>
              <a:t>operator()(</a:t>
            </a:r>
            <a:r>
              <a:rPr lang="en-US" sz="1000" dirty="0" err="1">
                <a:latin typeface="Consolas" panose="020B0609020204030204" pitchFamily="49" charset="0"/>
              </a:rPr>
              <a:t>UnorderedUnsignedIntPair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 &amp;s)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</a:rPr>
              <a:t>    {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</a:rPr>
              <a:t>        return </a:t>
            </a:r>
            <a:r>
              <a:rPr lang="en-US" sz="1000" dirty="0" err="1">
                <a:latin typeface="Consolas" panose="020B0609020204030204" pitchFamily="49" charset="0"/>
              </a:rPr>
              <a:t>s.v</a:t>
            </a:r>
            <a:r>
              <a:rPr lang="en-US" sz="1000" dirty="0">
                <a:latin typeface="Consolas" panose="020B0609020204030204" pitchFamily="49" charset="0"/>
              </a:rPr>
              <a:t>[0]+</a:t>
            </a:r>
            <a:r>
              <a:rPr lang="en-US" sz="1000" dirty="0" err="1">
                <a:latin typeface="Consolas" panose="020B0609020204030204" pitchFamily="49" charset="0"/>
              </a:rPr>
              <a:t>s.v</a:t>
            </a:r>
            <a:r>
              <a:rPr lang="en-US" sz="1000" dirty="0">
                <a:latin typeface="Consolas" panose="020B0609020204030204" pitchFamily="49" charset="0"/>
              </a:rPr>
              <a:t>[1];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};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};</a:t>
            </a:r>
          </a:p>
          <a:p>
            <a:r>
              <a:rPr lang="en-US" sz="1000" dirty="0" err="1" smtClean="0">
                <a:latin typeface="Consolas" panose="020B0609020204030204" pitchFamily="49" charset="0"/>
              </a:rPr>
              <a:t>int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</a:rPr>
              <a:t>main(void)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unordered_map</a:t>
            </a:r>
            <a:r>
              <a:rPr lang="en-US" sz="1000" dirty="0">
                <a:latin typeface="Consolas" panose="020B0609020204030204" pitchFamily="49" charset="0"/>
              </a:rPr>
              <a:t> &lt;</a:t>
            </a:r>
            <a:r>
              <a:rPr lang="en-US" sz="1000" dirty="0" err="1">
                <a:latin typeface="Consolas" panose="020B0609020204030204" pitchFamily="49" charset="0"/>
              </a:rPr>
              <a:t>UnorderedUnsignedIntPair,int</a:t>
            </a:r>
            <a:r>
              <a:rPr lang="en-US" sz="1000" dirty="0">
                <a:latin typeface="Consolas" panose="020B0609020204030204" pitchFamily="49" charset="0"/>
              </a:rPr>
              <a:t>&gt; map;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UnorderedUnsignedIntPair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</a:rPr>
              <a:t>edge;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edge.v</a:t>
            </a:r>
            <a:r>
              <a:rPr lang="en-US" sz="1000" dirty="0" smtClean="0">
                <a:latin typeface="Consolas" panose="020B0609020204030204" pitchFamily="49" charset="0"/>
              </a:rPr>
              <a:t>[0</a:t>
            </a:r>
            <a:r>
              <a:rPr lang="en-US" sz="1000" dirty="0">
                <a:latin typeface="Consolas" panose="020B0609020204030204" pitchFamily="49" charset="0"/>
              </a:rPr>
              <a:t>]=100;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edge.v</a:t>
            </a:r>
            <a:r>
              <a:rPr lang="en-US" sz="1000" dirty="0" smtClean="0">
                <a:latin typeface="Consolas" panose="020B0609020204030204" pitchFamily="49" charset="0"/>
              </a:rPr>
              <a:t>[1</a:t>
            </a:r>
            <a:r>
              <a:rPr lang="en-US" sz="1000" dirty="0">
                <a:latin typeface="Consolas" panose="020B0609020204030204" pitchFamily="49" charset="0"/>
              </a:rPr>
              <a:t>]=200;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map[edge</a:t>
            </a:r>
            <a:r>
              <a:rPr lang="en-US" sz="1000" dirty="0">
                <a:latin typeface="Consolas" panose="020B0609020204030204" pitchFamily="49" charset="0"/>
              </a:rPr>
              <a:t>]=100200;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edge.v</a:t>
            </a:r>
            <a:r>
              <a:rPr lang="en-US" sz="1000" dirty="0" smtClean="0">
                <a:latin typeface="Consolas" panose="020B0609020204030204" pitchFamily="49" charset="0"/>
              </a:rPr>
              <a:t>[0]=100;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edge.v</a:t>
            </a:r>
            <a:r>
              <a:rPr lang="en-US" sz="1000" dirty="0" smtClean="0">
                <a:latin typeface="Consolas" panose="020B0609020204030204" pitchFamily="49" charset="0"/>
              </a:rPr>
              <a:t>[1</a:t>
            </a:r>
            <a:r>
              <a:rPr lang="en-US" sz="1000" dirty="0">
                <a:latin typeface="Consolas" panose="020B0609020204030204" pitchFamily="49" charset="0"/>
              </a:rPr>
              <a:t>]=200;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printf</a:t>
            </a:r>
            <a:r>
              <a:rPr lang="en-US" sz="1000" dirty="0">
                <a:latin typeface="Consolas" panose="020B0609020204030204" pitchFamily="49" charset="0"/>
              </a:rPr>
              <a:t>("%d\</a:t>
            </a:r>
            <a:r>
              <a:rPr lang="en-US" sz="1000" dirty="0" err="1">
                <a:latin typeface="Consolas" panose="020B0609020204030204" pitchFamily="49" charset="0"/>
              </a:rPr>
              <a:t>n",map</a:t>
            </a:r>
            <a:r>
              <a:rPr lang="en-US" sz="1000" dirty="0">
                <a:latin typeface="Consolas" panose="020B0609020204030204" pitchFamily="49" charset="0"/>
              </a:rPr>
              <a:t>[edge]);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edge.v</a:t>
            </a:r>
            <a:r>
              <a:rPr lang="en-US" sz="1000" dirty="0" smtClean="0">
                <a:latin typeface="Consolas" panose="020B0609020204030204" pitchFamily="49" charset="0"/>
              </a:rPr>
              <a:t>[1</a:t>
            </a:r>
            <a:r>
              <a:rPr lang="en-US" sz="1000" dirty="0">
                <a:latin typeface="Consolas" panose="020B0609020204030204" pitchFamily="49" charset="0"/>
              </a:rPr>
              <a:t>]=100;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edge.v</a:t>
            </a:r>
            <a:r>
              <a:rPr lang="en-US" sz="1000" dirty="0" smtClean="0">
                <a:latin typeface="Consolas" panose="020B0609020204030204" pitchFamily="49" charset="0"/>
              </a:rPr>
              <a:t>[0</a:t>
            </a:r>
            <a:r>
              <a:rPr lang="en-US" sz="1000" dirty="0">
                <a:latin typeface="Consolas" panose="020B0609020204030204" pitchFamily="49" charset="0"/>
              </a:rPr>
              <a:t>]=200;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printf</a:t>
            </a:r>
            <a:r>
              <a:rPr lang="en-US" sz="1000" dirty="0">
                <a:latin typeface="Consolas" panose="020B0609020204030204" pitchFamily="49" charset="0"/>
              </a:rPr>
              <a:t>("%d\</a:t>
            </a:r>
            <a:r>
              <a:rPr lang="en-US" sz="1000" dirty="0" err="1">
                <a:latin typeface="Consolas" panose="020B0609020204030204" pitchFamily="49" charset="0"/>
              </a:rPr>
              <a:t>n",map</a:t>
            </a:r>
            <a:r>
              <a:rPr lang="en-US" sz="1000" dirty="0">
                <a:latin typeface="Consolas" panose="020B0609020204030204" pitchFamily="49" charset="0"/>
              </a:rPr>
              <a:t>[edge]);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return </a:t>
            </a:r>
            <a:r>
              <a:rPr lang="en-US" sz="1000" dirty="0">
                <a:latin typeface="Consolas" panose="020B0609020204030204" pitchFamily="49" charset="0"/>
              </a:rPr>
              <a:t>0;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}</a:t>
            </a:r>
            <a:endParaRPr 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947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 to implement </a:t>
            </a:r>
            <a:r>
              <a:rPr lang="en-US" dirty="0" err="1" smtClean="0"/>
              <a:t>QEMSimplifier</a:t>
            </a:r>
            <a:r>
              <a:rPr lang="en-US" dirty="0"/>
              <a:t> </a:t>
            </a:r>
            <a:r>
              <a:rPr lang="en-US" dirty="0" smtClean="0"/>
              <a:t>class.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80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from the picking example.</a:t>
            </a:r>
          </a:p>
          <a:p>
            <a:r>
              <a:rPr lang="en-US" dirty="0" smtClean="0"/>
              <a:t>D-key : Show dual</a:t>
            </a:r>
          </a:p>
          <a:p>
            <a:r>
              <a:rPr lang="en-US" dirty="0" smtClean="0"/>
              <a:t>N-key : Back to the normal view</a:t>
            </a:r>
          </a:p>
        </p:txBody>
      </p:sp>
    </p:spTree>
    <p:extLst>
      <p:ext uri="{BB962C8B-B14F-4D97-AF65-F5344CB8AC3E}">
        <p14:creationId xmlns:p14="http://schemas.microsoft.com/office/powerpoint/2010/main" val="402093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and breadth-first search in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Depth-first search</a:t>
            </a:r>
          </a:p>
          <a:p>
            <a:pPr lvl="1"/>
            <a:r>
              <a:rPr lang="en-US" dirty="0" smtClean="0"/>
              <a:t>Normal traversal of a binary tree.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Breadth-first search</a:t>
            </a:r>
          </a:p>
          <a:p>
            <a:pPr lvl="1"/>
            <a:r>
              <a:rPr lang="en-US" dirty="0" smtClean="0"/>
              <a:t>Visit higher-nodes first.</a:t>
            </a:r>
          </a:p>
          <a:p>
            <a:pPr lvl="1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162800" y="1066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3"/>
          </p:cNvCxnSpPr>
          <p:nvPr/>
        </p:nvCxnSpPr>
        <p:spPr>
          <a:xfrm flipH="1">
            <a:off x="6934200" y="1392004"/>
            <a:ext cx="284396" cy="36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695398" y="17145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5"/>
            <a:endCxn id="10" idx="1"/>
          </p:cNvCxnSpPr>
          <p:nvPr/>
        </p:nvCxnSpPr>
        <p:spPr>
          <a:xfrm>
            <a:off x="7488004" y="1392004"/>
            <a:ext cx="269534" cy="41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701742" y="17543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385922" y="260969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49944" y="260969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537212" y="260191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67428" y="260969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7" idx="3"/>
            <a:endCxn id="12" idx="0"/>
          </p:cNvCxnSpPr>
          <p:nvPr/>
        </p:nvCxnSpPr>
        <p:spPr>
          <a:xfrm flipH="1">
            <a:off x="6576422" y="2039704"/>
            <a:ext cx="174772" cy="569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5"/>
            <a:endCxn id="13" idx="0"/>
          </p:cNvCxnSpPr>
          <p:nvPr/>
        </p:nvCxnSpPr>
        <p:spPr>
          <a:xfrm>
            <a:off x="7020602" y="2039704"/>
            <a:ext cx="119842" cy="569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3"/>
            <a:endCxn id="14" idx="0"/>
          </p:cNvCxnSpPr>
          <p:nvPr/>
        </p:nvCxnSpPr>
        <p:spPr>
          <a:xfrm flipH="1">
            <a:off x="7727712" y="2079504"/>
            <a:ext cx="29826" cy="52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5"/>
            <a:endCxn id="15" idx="0"/>
          </p:cNvCxnSpPr>
          <p:nvPr/>
        </p:nvCxnSpPr>
        <p:spPr>
          <a:xfrm>
            <a:off x="8026946" y="2079504"/>
            <a:ext cx="330982" cy="530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162800" y="416209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H="1">
            <a:off x="6934200" y="4487298"/>
            <a:ext cx="284396" cy="36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695398" y="480979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1" idx="5"/>
            <a:endCxn id="35" idx="1"/>
          </p:cNvCxnSpPr>
          <p:nvPr/>
        </p:nvCxnSpPr>
        <p:spPr>
          <a:xfrm>
            <a:off x="7488004" y="4487298"/>
            <a:ext cx="269534" cy="41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701742" y="484959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85922" y="570498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949944" y="570498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537212" y="569720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167428" y="570498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3" idx="3"/>
            <a:endCxn id="36" idx="0"/>
          </p:cNvCxnSpPr>
          <p:nvPr/>
        </p:nvCxnSpPr>
        <p:spPr>
          <a:xfrm flipH="1">
            <a:off x="6576422" y="5134998"/>
            <a:ext cx="174772" cy="569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5"/>
            <a:endCxn id="37" idx="0"/>
          </p:cNvCxnSpPr>
          <p:nvPr/>
        </p:nvCxnSpPr>
        <p:spPr>
          <a:xfrm>
            <a:off x="7020602" y="5134998"/>
            <a:ext cx="119842" cy="569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5" idx="3"/>
            <a:endCxn id="38" idx="0"/>
          </p:cNvCxnSpPr>
          <p:nvPr/>
        </p:nvCxnSpPr>
        <p:spPr>
          <a:xfrm flipH="1">
            <a:off x="7727712" y="5174798"/>
            <a:ext cx="29826" cy="52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5"/>
            <a:endCxn id="39" idx="0"/>
          </p:cNvCxnSpPr>
          <p:nvPr/>
        </p:nvCxnSpPr>
        <p:spPr>
          <a:xfrm>
            <a:off x="8026946" y="5174798"/>
            <a:ext cx="330982" cy="530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6496260" y="1336812"/>
            <a:ext cx="1874656" cy="1581443"/>
          </a:xfrm>
          <a:custGeom>
            <a:avLst/>
            <a:gdLst>
              <a:gd name="connsiteX0" fmla="*/ 0 w 2103120"/>
              <a:gd name="connsiteY0" fmla="*/ 1398075 h 1581443"/>
              <a:gd name="connsiteX1" fmla="*/ 182880 w 2103120"/>
              <a:gd name="connsiteY1" fmla="*/ 907624 h 1581443"/>
              <a:gd name="connsiteX2" fmla="*/ 556953 w 2103120"/>
              <a:gd name="connsiteY2" fmla="*/ 608366 h 1581443"/>
              <a:gd name="connsiteX3" fmla="*/ 773084 w 2103120"/>
              <a:gd name="connsiteY3" fmla="*/ 1306635 h 1581443"/>
              <a:gd name="connsiteX4" fmla="*/ 955964 w 2103120"/>
              <a:gd name="connsiteY4" fmla="*/ 1447952 h 1581443"/>
              <a:gd name="connsiteX5" fmla="*/ 1088968 w 2103120"/>
              <a:gd name="connsiteY5" fmla="*/ 1198570 h 1581443"/>
              <a:gd name="connsiteX6" fmla="*/ 906088 w 2103120"/>
              <a:gd name="connsiteY6" fmla="*/ 400548 h 1581443"/>
              <a:gd name="connsiteX7" fmla="*/ 1047404 w 2103120"/>
              <a:gd name="connsiteY7" fmla="*/ 1537 h 1581443"/>
              <a:gd name="connsiteX8" fmla="*/ 1288473 w 2103120"/>
              <a:gd name="connsiteY8" fmla="*/ 533552 h 1581443"/>
              <a:gd name="connsiteX9" fmla="*/ 1338349 w 2103120"/>
              <a:gd name="connsiteY9" fmla="*/ 1414701 h 1581443"/>
              <a:gd name="connsiteX10" fmla="*/ 1512917 w 2103120"/>
              <a:gd name="connsiteY10" fmla="*/ 1514453 h 1581443"/>
              <a:gd name="connsiteX11" fmla="*/ 1604357 w 2103120"/>
              <a:gd name="connsiteY11" fmla="*/ 658243 h 1581443"/>
              <a:gd name="connsiteX12" fmla="*/ 1920240 w 2103120"/>
              <a:gd name="connsiteY12" fmla="*/ 600053 h 1581443"/>
              <a:gd name="connsiteX13" fmla="*/ 2103120 w 2103120"/>
              <a:gd name="connsiteY13" fmla="*/ 1406388 h 1581443"/>
              <a:gd name="connsiteX0" fmla="*/ 106895 w 1927382"/>
              <a:gd name="connsiteY0" fmla="*/ 1489515 h 1581443"/>
              <a:gd name="connsiteX1" fmla="*/ 7142 w 1927382"/>
              <a:gd name="connsiteY1" fmla="*/ 907624 h 1581443"/>
              <a:gd name="connsiteX2" fmla="*/ 381215 w 1927382"/>
              <a:gd name="connsiteY2" fmla="*/ 608366 h 1581443"/>
              <a:gd name="connsiteX3" fmla="*/ 597346 w 1927382"/>
              <a:gd name="connsiteY3" fmla="*/ 1306635 h 1581443"/>
              <a:gd name="connsiteX4" fmla="*/ 780226 w 1927382"/>
              <a:gd name="connsiteY4" fmla="*/ 1447952 h 1581443"/>
              <a:gd name="connsiteX5" fmla="*/ 913230 w 1927382"/>
              <a:gd name="connsiteY5" fmla="*/ 1198570 h 1581443"/>
              <a:gd name="connsiteX6" fmla="*/ 730350 w 1927382"/>
              <a:gd name="connsiteY6" fmla="*/ 400548 h 1581443"/>
              <a:gd name="connsiteX7" fmla="*/ 871666 w 1927382"/>
              <a:gd name="connsiteY7" fmla="*/ 1537 h 1581443"/>
              <a:gd name="connsiteX8" fmla="*/ 1112735 w 1927382"/>
              <a:gd name="connsiteY8" fmla="*/ 533552 h 1581443"/>
              <a:gd name="connsiteX9" fmla="*/ 1162611 w 1927382"/>
              <a:gd name="connsiteY9" fmla="*/ 1414701 h 1581443"/>
              <a:gd name="connsiteX10" fmla="*/ 1337179 w 1927382"/>
              <a:gd name="connsiteY10" fmla="*/ 1514453 h 1581443"/>
              <a:gd name="connsiteX11" fmla="*/ 1428619 w 1927382"/>
              <a:gd name="connsiteY11" fmla="*/ 658243 h 1581443"/>
              <a:gd name="connsiteX12" fmla="*/ 1744502 w 1927382"/>
              <a:gd name="connsiteY12" fmla="*/ 600053 h 1581443"/>
              <a:gd name="connsiteX13" fmla="*/ 1927382 w 1927382"/>
              <a:gd name="connsiteY13" fmla="*/ 1406388 h 1581443"/>
              <a:gd name="connsiteX0" fmla="*/ 112987 w 1933474"/>
              <a:gd name="connsiteY0" fmla="*/ 1489515 h 1581443"/>
              <a:gd name="connsiteX1" fmla="*/ 13234 w 1933474"/>
              <a:gd name="connsiteY1" fmla="*/ 907624 h 1581443"/>
              <a:gd name="connsiteX2" fmla="*/ 387307 w 1933474"/>
              <a:gd name="connsiteY2" fmla="*/ 608366 h 1581443"/>
              <a:gd name="connsiteX3" fmla="*/ 603438 w 1933474"/>
              <a:gd name="connsiteY3" fmla="*/ 1306635 h 1581443"/>
              <a:gd name="connsiteX4" fmla="*/ 786318 w 1933474"/>
              <a:gd name="connsiteY4" fmla="*/ 1447952 h 1581443"/>
              <a:gd name="connsiteX5" fmla="*/ 919322 w 1933474"/>
              <a:gd name="connsiteY5" fmla="*/ 1198570 h 1581443"/>
              <a:gd name="connsiteX6" fmla="*/ 736442 w 1933474"/>
              <a:gd name="connsiteY6" fmla="*/ 400548 h 1581443"/>
              <a:gd name="connsiteX7" fmla="*/ 877758 w 1933474"/>
              <a:gd name="connsiteY7" fmla="*/ 1537 h 1581443"/>
              <a:gd name="connsiteX8" fmla="*/ 1118827 w 1933474"/>
              <a:gd name="connsiteY8" fmla="*/ 533552 h 1581443"/>
              <a:gd name="connsiteX9" fmla="*/ 1168703 w 1933474"/>
              <a:gd name="connsiteY9" fmla="*/ 1414701 h 1581443"/>
              <a:gd name="connsiteX10" fmla="*/ 1343271 w 1933474"/>
              <a:gd name="connsiteY10" fmla="*/ 1514453 h 1581443"/>
              <a:gd name="connsiteX11" fmla="*/ 1434711 w 1933474"/>
              <a:gd name="connsiteY11" fmla="*/ 658243 h 1581443"/>
              <a:gd name="connsiteX12" fmla="*/ 1750594 w 1933474"/>
              <a:gd name="connsiteY12" fmla="*/ 600053 h 1581443"/>
              <a:gd name="connsiteX13" fmla="*/ 1933474 w 1933474"/>
              <a:gd name="connsiteY13" fmla="*/ 1406388 h 1581443"/>
              <a:gd name="connsiteX0" fmla="*/ 54169 w 1874656"/>
              <a:gd name="connsiteY0" fmla="*/ 1489515 h 1581443"/>
              <a:gd name="connsiteX1" fmla="*/ 29231 w 1874656"/>
              <a:gd name="connsiteY1" fmla="*/ 907624 h 1581443"/>
              <a:gd name="connsiteX2" fmla="*/ 328489 w 1874656"/>
              <a:gd name="connsiteY2" fmla="*/ 608366 h 1581443"/>
              <a:gd name="connsiteX3" fmla="*/ 544620 w 1874656"/>
              <a:gd name="connsiteY3" fmla="*/ 1306635 h 1581443"/>
              <a:gd name="connsiteX4" fmla="*/ 727500 w 1874656"/>
              <a:gd name="connsiteY4" fmla="*/ 1447952 h 1581443"/>
              <a:gd name="connsiteX5" fmla="*/ 860504 w 1874656"/>
              <a:gd name="connsiteY5" fmla="*/ 1198570 h 1581443"/>
              <a:gd name="connsiteX6" fmla="*/ 677624 w 1874656"/>
              <a:gd name="connsiteY6" fmla="*/ 400548 h 1581443"/>
              <a:gd name="connsiteX7" fmla="*/ 818940 w 1874656"/>
              <a:gd name="connsiteY7" fmla="*/ 1537 h 1581443"/>
              <a:gd name="connsiteX8" fmla="*/ 1060009 w 1874656"/>
              <a:gd name="connsiteY8" fmla="*/ 533552 h 1581443"/>
              <a:gd name="connsiteX9" fmla="*/ 1109885 w 1874656"/>
              <a:gd name="connsiteY9" fmla="*/ 1414701 h 1581443"/>
              <a:gd name="connsiteX10" fmla="*/ 1284453 w 1874656"/>
              <a:gd name="connsiteY10" fmla="*/ 1514453 h 1581443"/>
              <a:gd name="connsiteX11" fmla="*/ 1375893 w 1874656"/>
              <a:gd name="connsiteY11" fmla="*/ 658243 h 1581443"/>
              <a:gd name="connsiteX12" fmla="*/ 1691776 w 1874656"/>
              <a:gd name="connsiteY12" fmla="*/ 600053 h 1581443"/>
              <a:gd name="connsiteX13" fmla="*/ 1874656 w 1874656"/>
              <a:gd name="connsiteY13" fmla="*/ 1406388 h 1581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4656" h="1581443">
                <a:moveTo>
                  <a:pt x="54169" y="1489515"/>
                </a:moveTo>
                <a:cubicBezTo>
                  <a:pt x="-8870" y="1260222"/>
                  <a:pt x="-16489" y="1054482"/>
                  <a:pt x="29231" y="907624"/>
                </a:cubicBezTo>
                <a:cubicBezTo>
                  <a:pt x="74951" y="760766"/>
                  <a:pt x="242591" y="541864"/>
                  <a:pt x="328489" y="608366"/>
                </a:cubicBezTo>
                <a:cubicBezTo>
                  <a:pt x="414387" y="674868"/>
                  <a:pt x="478118" y="1166704"/>
                  <a:pt x="544620" y="1306635"/>
                </a:cubicBezTo>
                <a:cubicBezTo>
                  <a:pt x="611122" y="1446566"/>
                  <a:pt x="674853" y="1465963"/>
                  <a:pt x="727500" y="1447952"/>
                </a:cubicBezTo>
                <a:cubicBezTo>
                  <a:pt x="780147" y="1429941"/>
                  <a:pt x="868817" y="1373137"/>
                  <a:pt x="860504" y="1198570"/>
                </a:cubicBezTo>
                <a:cubicBezTo>
                  <a:pt x="852191" y="1024003"/>
                  <a:pt x="684551" y="600053"/>
                  <a:pt x="677624" y="400548"/>
                </a:cubicBezTo>
                <a:cubicBezTo>
                  <a:pt x="670697" y="201043"/>
                  <a:pt x="755209" y="-20630"/>
                  <a:pt x="818940" y="1537"/>
                </a:cubicBezTo>
                <a:cubicBezTo>
                  <a:pt x="882671" y="23704"/>
                  <a:pt x="1011518" y="298025"/>
                  <a:pt x="1060009" y="533552"/>
                </a:cubicBezTo>
                <a:cubicBezTo>
                  <a:pt x="1108500" y="769079"/>
                  <a:pt x="1072478" y="1251218"/>
                  <a:pt x="1109885" y="1414701"/>
                </a:cubicBezTo>
                <a:cubicBezTo>
                  <a:pt x="1147292" y="1578184"/>
                  <a:pt x="1240118" y="1640529"/>
                  <a:pt x="1284453" y="1514453"/>
                </a:cubicBezTo>
                <a:cubicBezTo>
                  <a:pt x="1328788" y="1388377"/>
                  <a:pt x="1308006" y="810643"/>
                  <a:pt x="1375893" y="658243"/>
                </a:cubicBezTo>
                <a:cubicBezTo>
                  <a:pt x="1443780" y="505843"/>
                  <a:pt x="1608649" y="475362"/>
                  <a:pt x="1691776" y="600053"/>
                </a:cubicBezTo>
                <a:cubicBezTo>
                  <a:pt x="1774903" y="724744"/>
                  <a:pt x="1824779" y="1065566"/>
                  <a:pt x="1874656" y="140638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6047309" y="4302828"/>
            <a:ext cx="2415994" cy="1602721"/>
          </a:xfrm>
          <a:custGeom>
            <a:avLst/>
            <a:gdLst>
              <a:gd name="connsiteX0" fmla="*/ 952007 w 2415994"/>
              <a:gd name="connsiteY0" fmla="*/ 11998 h 1594929"/>
              <a:gd name="connsiteX1" fmla="*/ 1708466 w 2415994"/>
              <a:gd name="connsiteY1" fmla="*/ 11998 h 1594929"/>
              <a:gd name="connsiteX2" fmla="*/ 1758342 w 2415994"/>
              <a:gd name="connsiteY2" fmla="*/ 136689 h 1594929"/>
              <a:gd name="connsiteX3" fmla="*/ 519746 w 2415994"/>
              <a:gd name="connsiteY3" fmla="*/ 419322 h 1594929"/>
              <a:gd name="connsiteX4" fmla="*/ 586247 w 2415994"/>
              <a:gd name="connsiteY4" fmla="*/ 685329 h 1594929"/>
              <a:gd name="connsiteX5" fmla="*/ 2223855 w 2415994"/>
              <a:gd name="connsiteY5" fmla="*/ 751831 h 1594929"/>
              <a:gd name="connsiteX6" fmla="*/ 2173978 w 2415994"/>
              <a:gd name="connsiteY6" fmla="*/ 992900 h 1594929"/>
              <a:gd name="connsiteX7" fmla="*/ 345178 w 2415994"/>
              <a:gd name="connsiteY7" fmla="*/ 1117591 h 1594929"/>
              <a:gd name="connsiteX8" fmla="*/ 187236 w 2415994"/>
              <a:gd name="connsiteY8" fmla="*/ 1541540 h 1594929"/>
              <a:gd name="connsiteX9" fmla="*/ 2390109 w 2415994"/>
              <a:gd name="connsiteY9" fmla="*/ 1574791 h 1594929"/>
              <a:gd name="connsiteX0" fmla="*/ 952007 w 2415994"/>
              <a:gd name="connsiteY0" fmla="*/ 19790 h 1602721"/>
              <a:gd name="connsiteX1" fmla="*/ 1708466 w 2415994"/>
              <a:gd name="connsiteY1" fmla="*/ 19790 h 1602721"/>
              <a:gd name="connsiteX2" fmla="*/ 1774968 w 2415994"/>
              <a:gd name="connsiteY2" fmla="*/ 252547 h 1602721"/>
              <a:gd name="connsiteX3" fmla="*/ 519746 w 2415994"/>
              <a:gd name="connsiteY3" fmla="*/ 427114 h 1602721"/>
              <a:gd name="connsiteX4" fmla="*/ 586247 w 2415994"/>
              <a:gd name="connsiteY4" fmla="*/ 693121 h 1602721"/>
              <a:gd name="connsiteX5" fmla="*/ 2223855 w 2415994"/>
              <a:gd name="connsiteY5" fmla="*/ 759623 h 1602721"/>
              <a:gd name="connsiteX6" fmla="*/ 2173978 w 2415994"/>
              <a:gd name="connsiteY6" fmla="*/ 1000692 h 1602721"/>
              <a:gd name="connsiteX7" fmla="*/ 345178 w 2415994"/>
              <a:gd name="connsiteY7" fmla="*/ 1125383 h 1602721"/>
              <a:gd name="connsiteX8" fmla="*/ 187236 w 2415994"/>
              <a:gd name="connsiteY8" fmla="*/ 1549332 h 1602721"/>
              <a:gd name="connsiteX9" fmla="*/ 2390109 w 2415994"/>
              <a:gd name="connsiteY9" fmla="*/ 1582583 h 1602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15994" h="1602721">
                <a:moveTo>
                  <a:pt x="952007" y="19790"/>
                </a:moveTo>
                <a:cubicBezTo>
                  <a:pt x="1263042" y="9399"/>
                  <a:pt x="1571306" y="-19003"/>
                  <a:pt x="1708466" y="19790"/>
                </a:cubicBezTo>
                <a:cubicBezTo>
                  <a:pt x="1845626" y="58583"/>
                  <a:pt x="1973088" y="184660"/>
                  <a:pt x="1774968" y="252547"/>
                </a:cubicBezTo>
                <a:cubicBezTo>
                  <a:pt x="1576848" y="320434"/>
                  <a:pt x="717866" y="353685"/>
                  <a:pt x="519746" y="427114"/>
                </a:cubicBezTo>
                <a:cubicBezTo>
                  <a:pt x="321626" y="500543"/>
                  <a:pt x="302229" y="637703"/>
                  <a:pt x="586247" y="693121"/>
                </a:cubicBezTo>
                <a:cubicBezTo>
                  <a:pt x="870265" y="748539"/>
                  <a:pt x="1959233" y="708361"/>
                  <a:pt x="2223855" y="759623"/>
                </a:cubicBezTo>
                <a:cubicBezTo>
                  <a:pt x="2488477" y="810885"/>
                  <a:pt x="2487091" y="939732"/>
                  <a:pt x="2173978" y="1000692"/>
                </a:cubicBezTo>
                <a:cubicBezTo>
                  <a:pt x="1860865" y="1061652"/>
                  <a:pt x="676302" y="1033943"/>
                  <a:pt x="345178" y="1125383"/>
                </a:cubicBezTo>
                <a:cubicBezTo>
                  <a:pt x="14054" y="1216823"/>
                  <a:pt x="-153586" y="1473132"/>
                  <a:pt x="187236" y="1549332"/>
                </a:cubicBezTo>
                <a:cubicBezTo>
                  <a:pt x="528058" y="1625532"/>
                  <a:pt x="1459083" y="1604057"/>
                  <a:pt x="2390109" y="1582583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0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Depth-First search: LIFO (Last-In First-Out) buffer</a:t>
            </a:r>
          </a:p>
          <a:p>
            <a:pPr lvl="1"/>
            <a:r>
              <a:rPr lang="en-US" dirty="0" smtClean="0"/>
              <a:t>Stack is a LIFO buffer.</a:t>
            </a:r>
          </a:p>
          <a:p>
            <a:pPr lvl="1"/>
            <a:r>
              <a:rPr lang="en-US" dirty="0" smtClean="0"/>
              <a:t>That’s why depth-first search can easily be implemented with a recursion.</a:t>
            </a:r>
          </a:p>
          <a:p>
            <a:r>
              <a:rPr lang="en-US" dirty="0" smtClean="0"/>
              <a:t>Breadth-First search: FIFO (First-In First-Out) buffer</a:t>
            </a:r>
          </a:p>
          <a:p>
            <a:pPr lvl="1"/>
            <a:r>
              <a:rPr lang="en-US" dirty="0" smtClean="0"/>
              <a:t>Queue.  Can be implemented with a linked-list.</a:t>
            </a:r>
          </a:p>
          <a:p>
            <a:pPr lvl="1"/>
            <a:r>
              <a:rPr lang="en-US" dirty="0" smtClean="0"/>
              <a:t>Can also be done by a doubling-array.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3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in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N-neighbors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410200" y="4495800"/>
            <a:ext cx="6096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19800" y="4495800"/>
            <a:ext cx="3810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10200" y="5410200"/>
            <a:ext cx="9906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4953000" y="4572000"/>
            <a:ext cx="4572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953000" y="4495800"/>
            <a:ext cx="1066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953000" y="3657600"/>
            <a:ext cx="533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86400" y="3657600"/>
            <a:ext cx="5334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86400" y="3657600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019800" y="3657600"/>
            <a:ext cx="4572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477000" y="3657600"/>
            <a:ext cx="4572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6019800" y="4495800"/>
            <a:ext cx="9144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400800" y="4572000"/>
            <a:ext cx="533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477000" y="3581400"/>
            <a:ext cx="9906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934200" y="3581400"/>
            <a:ext cx="5334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467600" y="3581400"/>
            <a:ext cx="53340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6934200" y="4572000"/>
            <a:ext cx="1066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7467600" y="4648200"/>
            <a:ext cx="5334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934200" y="4572000"/>
            <a:ext cx="5334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400800" y="5410200"/>
            <a:ext cx="1066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934200" y="5410200"/>
            <a:ext cx="533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400800" y="5486400"/>
            <a:ext cx="5334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410200" y="5410200"/>
            <a:ext cx="3810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791200" y="5486400"/>
            <a:ext cx="6096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791200" y="6324600"/>
            <a:ext cx="1143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876800" y="5410200"/>
            <a:ext cx="5334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876800" y="6096000"/>
            <a:ext cx="9144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934200" y="6324600"/>
            <a:ext cx="1066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467600" y="5410200"/>
            <a:ext cx="5334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24600" y="4800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328954" y="397617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791200" y="496466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819900" y="499352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822769" y="375884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341076" y="4659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862354" y="374827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353300" y="474531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781800" y="554994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715000" y="559315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4495800" y="4572000"/>
            <a:ext cx="464276" cy="773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495800" y="5342751"/>
            <a:ext cx="910046" cy="61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486400" y="2877602"/>
            <a:ext cx="609600" cy="774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091646" y="2877602"/>
            <a:ext cx="381000" cy="774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472646" y="2851255"/>
            <a:ext cx="506185" cy="800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972300" y="2838082"/>
            <a:ext cx="490946" cy="738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8009709" y="4648200"/>
            <a:ext cx="520337" cy="901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7471954" y="5404366"/>
            <a:ext cx="1058092" cy="145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943600" y="3200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866709" y="31434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359582" y="4050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7346769" y="400925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4800600" y="492898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181600" y="57266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257109" y="585329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7342415" y="58119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933510" y="497341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6096000" y="2855079"/>
            <a:ext cx="871946" cy="22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495800" y="5347951"/>
            <a:ext cx="381000" cy="740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7996645" y="5549940"/>
            <a:ext cx="533401" cy="845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08659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3911</TotalTime>
  <Words>2820</Words>
  <Application>Microsoft Office PowerPoint</Application>
  <PresentationFormat>On-screen Show (4:3)</PresentationFormat>
  <Paragraphs>512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굴림</vt:lpstr>
      <vt:lpstr>Arial</vt:lpstr>
      <vt:lpstr>Calibri</vt:lpstr>
      <vt:lpstr>Cambria Math</vt:lpstr>
      <vt:lpstr>Consolas</vt:lpstr>
      <vt:lpstr>Lucida Console</vt:lpstr>
      <vt:lpstr>Default Design</vt:lpstr>
      <vt:lpstr>24-783 Lecture 18</vt:lpstr>
      <vt:lpstr>PowerPoint Presentation</vt:lpstr>
      <vt:lpstr>Finding Connected Vertices</vt:lpstr>
      <vt:lpstr>Finding polygons from an edge.</vt:lpstr>
      <vt:lpstr>Drawing a connectivity graph (Dual)</vt:lpstr>
      <vt:lpstr>PowerPoint Presentation</vt:lpstr>
      <vt:lpstr>Depth-first and breadth-first search in binary tree</vt:lpstr>
      <vt:lpstr>Implementation</vt:lpstr>
      <vt:lpstr>Breadth-First Search in a Graph</vt:lpstr>
      <vt:lpstr>Breadth-First Search in a Graph</vt:lpstr>
      <vt:lpstr>Breadth-First Search in a Graph</vt:lpstr>
      <vt:lpstr>Selecting edge-connected vertices within certain radius from a picked vertex.</vt:lpstr>
      <vt:lpstr>Highlighting High Dihedral-Angle Edges</vt:lpstr>
      <vt:lpstr>Greedy Path Finding</vt:lpstr>
      <vt:lpstr>Introducing YsShellExt class</vt:lpstr>
      <vt:lpstr>Using YsShellExt class</vt:lpstr>
      <vt:lpstr>Identifying a mesh type</vt:lpstr>
      <vt:lpstr>Re-writing the Picking (and other features) Program with YsShellExt</vt:lpstr>
      <vt:lpstr>Color-map problem</vt:lpstr>
      <vt:lpstr>PowerPoint Presentation</vt:lpstr>
      <vt:lpstr>Greedy-Search Path Finding</vt:lpstr>
      <vt:lpstr>PowerPoint Presentation</vt:lpstr>
      <vt:lpstr>Flood Fill in a Mesh</vt:lpstr>
      <vt:lpstr>Flood Fill</vt:lpstr>
      <vt:lpstr>Flood Fill</vt:lpstr>
      <vt:lpstr>Flood Fill</vt:lpstr>
      <vt:lpstr>Flood Fill</vt:lpstr>
      <vt:lpstr>Flood Fill in a Mesh</vt:lpstr>
      <vt:lpstr>PowerPoint Presentation</vt:lpstr>
      <vt:lpstr>Quadric Error Metrics Method</vt:lpstr>
      <vt:lpstr>Quadric Error Metrics Method</vt:lpstr>
      <vt:lpstr>Quadric Error Metrics Method</vt:lpstr>
      <vt:lpstr>To implement the method, you need to…</vt:lpstr>
      <vt:lpstr>Edge Collapsing Operation</vt:lpstr>
      <vt:lpstr>Edge Collapsing Operation</vt:lpstr>
      <vt:lpstr>Quadric Error Metrics</vt:lpstr>
      <vt:lpstr>Quadric Error Metrics</vt:lpstr>
      <vt:lpstr>Quadric Error Metric</vt:lpstr>
      <vt:lpstr>Quadric Error Metric</vt:lpstr>
      <vt:lpstr>Quadric Error Metric</vt:lpstr>
      <vt:lpstr>Is it supposed to be this slow?</vt:lpstr>
      <vt:lpstr>Priority Queue with Key Update</vt:lpstr>
      <vt:lpstr>Priority Queue</vt:lpstr>
      <vt:lpstr>Priority Queue</vt:lpstr>
      <vt:lpstr>Priority Queue</vt:lpstr>
      <vt:lpstr>Priority Queue + Key Update</vt:lpstr>
      <vt:lpstr>Priority-Queue with Key Update</vt:lpstr>
      <vt:lpstr>Priority Queue with Key Update</vt:lpstr>
      <vt:lpstr>Priority Queue</vt:lpstr>
      <vt:lpstr>PowerPoint Presentation</vt:lpstr>
      <vt:lpstr>We have search keys.</vt:lpstr>
      <vt:lpstr>Ready to implement QEMSimplifier class.</vt:lpstr>
    </vt:vector>
  </TitlesOfParts>
  <Company>CMU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soji</dc:creator>
  <cp:lastModifiedBy>Soji Yamakawa</cp:lastModifiedBy>
  <cp:revision>635</cp:revision>
  <dcterms:created xsi:type="dcterms:W3CDTF">2009-08-19T14:18:47Z</dcterms:created>
  <dcterms:modified xsi:type="dcterms:W3CDTF">2018-03-28T19:34:55Z</dcterms:modified>
</cp:coreProperties>
</file>