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itchFamily="2" charset="0"/>
      <p:bold r:id="rId12"/>
    </p:embeddedFont>
    <p:embeddedFont>
      <p:font typeface="Libre Franklin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 /><Relationship Id="rId13" Type="http://schemas.openxmlformats.org/officeDocument/2006/relationships/font" Target="fonts/font6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notesMaster" Target="notesMasters/notesMaster1.xml" /><Relationship Id="rId12" Type="http://schemas.openxmlformats.org/officeDocument/2006/relationships/font" Target="fonts/font5.fntdata" /><Relationship Id="rId17" Type="http://customschemas.google.com/relationships/presentationmetadata" Target="metadata" /><Relationship Id="rId2" Type="http://schemas.openxmlformats.org/officeDocument/2006/relationships/slide" Target="slides/slide1.xml" /><Relationship Id="rId16" Type="http://schemas.openxmlformats.org/officeDocument/2006/relationships/font" Target="fonts/font9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4.fntdata" /><Relationship Id="rId5" Type="http://schemas.openxmlformats.org/officeDocument/2006/relationships/slide" Target="slides/slide4.xml" /><Relationship Id="rId15" Type="http://schemas.openxmlformats.org/officeDocument/2006/relationships/font" Target="fonts/font8.fntdata" /><Relationship Id="rId10" Type="http://schemas.openxmlformats.org/officeDocument/2006/relationships/font" Target="fonts/font3.fntdata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font" Target="fonts/font2.fntdata" /><Relationship Id="rId14" Type="http://schemas.openxmlformats.org/officeDocument/2006/relationships/font" Target="fonts/font7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endParaRPr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Leader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3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4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>
                <a:solidFill>
                  <a:srgbClr val="5D7C3F"/>
                </a:solidFill>
              </a:rPr>
              <a:t>Team Member 5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Branch (Btech/Mtech/PhD etc):			Stream (ECE, CSE etc):			Year (I,II,III,IV):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1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 			Expertise (AI/ML/Blockchain etc): 		Domain Experience (in years):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>
                <a:solidFill>
                  <a:srgbClr val="804160"/>
                </a:solidFill>
              </a:rPr>
              <a:t>Team Mentor 2 Name: Type Your Name Here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 (Academic/Industry):		 	Expertise (AI/ML/Blockchain etc): 		Domain Experience (in years):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Bhopesh gehlot</cp:lastModifiedBy>
  <cp:revision>2</cp:revision>
  <dcterms:created xsi:type="dcterms:W3CDTF">2022-02-11T07:14:46Z</dcterms:created>
  <dcterms:modified xsi:type="dcterms:W3CDTF">2023-08-26T19:31:58Z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