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9135-4E60-2BA9-9230-ADC72A0F3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753E9-336F-F261-B779-7B34FA12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B94-C232-B508-014D-0BA0568C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32A4-AF9E-19C2-1151-1566BDD8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E72B-8D11-8631-0D28-1F31379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0B80-ED2E-866A-36C7-40596EEC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D539-17CB-1F68-39C9-4C068D7F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4D75-7281-AC8D-96A1-AACDFE65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037-ED78-5E56-9244-8BC413A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33A0-349E-C09A-B09C-58196B65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9FBB0-0D5C-CE11-ED06-B45916D36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8196-995F-227D-6EE4-0B9AFB35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365A-D8E3-ECAE-CD39-27B31B45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3628-6FFE-A391-C561-A0EBC188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9386-0FBF-C824-0EEF-7537B100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5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C5C8-3C8A-B510-F598-B9A5C14E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3C57-474B-BDF6-444F-681F575F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989-F736-EE57-3D22-8E5B2A90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A16B-2BA0-C0DF-1349-BED7C8A4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A3D0-EAC5-87AE-40AB-C18C9849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23B-E5D0-F7A7-4C76-47574810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D869-B90E-4C2C-200F-315D6ED8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9635-651B-FCB9-14B3-7DE5A2D9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C947-07AE-F4B7-C6EB-78C1210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C29-43D3-A20F-4CBF-5537DD29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01F3-9391-CD35-CA51-EE9BACA8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5BC8-87D5-A4D4-3C4A-DF367EA2C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F139-983F-99F4-9EBE-DE969AE52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2645B-30BB-959C-8B8A-1C198211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D061-B513-20C9-73D9-C76AD1A4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8791-4C77-3978-4EF3-53A5B848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7CC7-49DA-1C31-6A94-32D4B40B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4364-73D5-B0E2-ED73-4C005401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AD98-248B-E204-9F44-3ECB8A0B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B1537-7174-4F10-6702-E3502393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57662-33C6-AA47-11A6-CCCF4A952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B4B82-2BD4-0DCE-339C-43E65A5D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17F83-EE2E-5CD3-D584-E7C97A61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85FB5-12BC-7BAA-2A76-94BC1C22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E202-AAB4-2663-F4D7-B02C543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9A79-B17A-8C49-E3DA-F31A068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2B673-0409-610C-87BD-12A5413A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8E54C-C290-EF0E-449E-1601AF02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EBF67-8680-49A2-5C3F-BF6587F0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C1E43-08C5-BB26-773D-6D638755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84F1-0889-840D-DF90-41C1A69D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5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33E4-3B32-3713-7300-67E044C1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812F-C86C-7AB2-6845-0A4329CE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59B90-EAEC-3874-0866-E0A94283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77D39-9AFE-1060-8F5B-5113D1A8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7756-570C-7F56-1594-1038F730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BC5E-A1DE-F572-8817-99B5C178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34E-165F-B642-F05F-5FB2AC93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2A67A-14A5-B4FB-75B4-866BD70D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4F01-958C-7972-BEC9-47960473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9359-3981-9E08-DB68-AA5B81D7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FA99-E858-C337-386A-9FED966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342C-A425-8EBF-A584-DFC9A227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DF056-6890-A698-2B93-B2C89CC0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DE1EC-D1EC-2038-42EA-839DD0E90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4E7-F2FF-FD7A-C5B2-97814162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E11B-5764-4BD0-A828-BBE167BBCB0E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80B-52F8-D7FE-F129-A22C9395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857F-86AA-7AB0-CE4A-6429EF7F7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742D-DCAD-47FC-9CB7-AAA962469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3F6B-F32A-5D43-ADC1-27D021D81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There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08B83-BD4B-1D95-2989-E0B6FF906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General Kenobi</a:t>
            </a:r>
          </a:p>
        </p:txBody>
      </p:sp>
    </p:spTree>
    <p:extLst>
      <p:ext uri="{BB962C8B-B14F-4D97-AF65-F5344CB8AC3E}">
        <p14:creationId xmlns:p14="http://schemas.microsoft.com/office/powerpoint/2010/main" val="115530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</dc:title>
  <dc:creator>Aditya Singh</dc:creator>
  <cp:lastModifiedBy>Aditya Singh</cp:lastModifiedBy>
  <cp:revision>1</cp:revision>
  <dcterms:created xsi:type="dcterms:W3CDTF">2023-12-02T12:27:43Z</dcterms:created>
  <dcterms:modified xsi:type="dcterms:W3CDTF">2023-12-02T12:28:12Z</dcterms:modified>
</cp:coreProperties>
</file>