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DA6F280-345C-E56E-F894-B2F43AEC8DBE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07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01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314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6020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26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092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71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402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44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38CE6EA-5BD6-8F2C-08F3-67D739F01412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00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30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06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55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1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83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53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73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82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lane on tarmac">
            <a:extLst>
              <a:ext uri="{FF2B5EF4-FFF2-40B4-BE49-F238E27FC236}">
                <a16:creationId xmlns:a16="http://schemas.microsoft.com/office/drawing/2014/main" id="{FECB9D7C-1098-36E4-E59C-4195BCC055D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4388" b="11342"/>
          <a:stretch/>
        </p:blipFill>
        <p:spPr>
          <a:xfrm>
            <a:off x="0" y="-37681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714034"/>
            <a:ext cx="6420897" cy="260206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0787" y="3199005"/>
            <a:ext cx="5129683" cy="68580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  Customer ratings analysis and insights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7878F4-753F-0090-0A41-8E560F8C4D1A}"/>
              </a:ext>
            </a:extLst>
          </p:cNvPr>
          <p:cNvSpPr txBox="1"/>
          <p:nvPr/>
        </p:nvSpPr>
        <p:spPr>
          <a:xfrm>
            <a:off x="177449" y="182880"/>
            <a:ext cx="8453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1"/>
            </a:pPr>
            <a:r>
              <a:rPr lang="en-US" sz="2800" dirty="0"/>
              <a:t>Key Metrics</a:t>
            </a:r>
            <a:endParaRPr sz="2800" dirty="0"/>
          </a:p>
        </p:txBody>
      </p:sp>
      <p:pic>
        <p:nvPicPr>
          <p:cNvPr id="5" name="Picture 4" descr="temp_image_0.png">
            <a:extLst>
              <a:ext uri="{FF2B5EF4-FFF2-40B4-BE49-F238E27FC236}">
                <a16:creationId xmlns:a16="http://schemas.microsoft.com/office/drawing/2014/main" id="{03005685-0281-62AA-2CF7-AAB835CED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408" y="2360416"/>
            <a:ext cx="5639435" cy="4389120"/>
          </a:xfrm>
          <a:prstGeom prst="rect">
            <a:avLst/>
          </a:prstGeom>
        </p:spPr>
      </p:pic>
      <p:pic>
        <p:nvPicPr>
          <p:cNvPr id="6" name="Picture 5" descr="temp_image_1.png">
            <a:extLst>
              <a:ext uri="{FF2B5EF4-FFF2-40B4-BE49-F238E27FC236}">
                <a16:creationId xmlns:a16="http://schemas.microsoft.com/office/drawing/2014/main" id="{EA2C1A6B-742D-783B-1B03-E7FB899B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954" y="59193"/>
            <a:ext cx="2945130" cy="2168570"/>
          </a:xfrm>
          <a:prstGeom prst="rect">
            <a:avLst/>
          </a:prstGeom>
        </p:spPr>
      </p:pic>
      <p:pic>
        <p:nvPicPr>
          <p:cNvPr id="7" name="Picture 6" descr="temp_image_2.png">
            <a:extLst>
              <a:ext uri="{FF2B5EF4-FFF2-40B4-BE49-F238E27FC236}">
                <a16:creationId xmlns:a16="http://schemas.microsoft.com/office/drawing/2014/main" id="{7F9E4D5C-D375-AF81-12A7-DF0CB477B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954" y="2355478"/>
            <a:ext cx="2945130" cy="2227765"/>
          </a:xfrm>
          <a:prstGeom prst="rect">
            <a:avLst/>
          </a:prstGeom>
        </p:spPr>
      </p:pic>
      <p:pic>
        <p:nvPicPr>
          <p:cNvPr id="8" name="Picture 7" descr="temp_image_4.png">
            <a:extLst>
              <a:ext uri="{FF2B5EF4-FFF2-40B4-BE49-F238E27FC236}">
                <a16:creationId xmlns:a16="http://schemas.microsoft.com/office/drawing/2014/main" id="{104EC7E9-7522-CCF8-4E43-E01706963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49" y="3781731"/>
            <a:ext cx="2770127" cy="2967805"/>
          </a:xfrm>
          <a:prstGeom prst="rect">
            <a:avLst/>
          </a:prstGeom>
        </p:spPr>
      </p:pic>
      <p:pic>
        <p:nvPicPr>
          <p:cNvPr id="9" name="Picture 8" descr="temp_image_5.png">
            <a:extLst>
              <a:ext uri="{FF2B5EF4-FFF2-40B4-BE49-F238E27FC236}">
                <a16:creationId xmlns:a16="http://schemas.microsoft.com/office/drawing/2014/main" id="{C594A64A-F9B7-EFF7-52A6-8666F47C2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2954" y="4630237"/>
            <a:ext cx="2945130" cy="21685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797FAB-4B2A-3748-0C5F-69664D9A29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449" y="2355478"/>
            <a:ext cx="2770127" cy="1356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A81824-658B-097B-E3A8-E890B5BC97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449" y="780516"/>
            <a:ext cx="8618395" cy="15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EB3A2A-B2C3-5795-3229-EB46B3C14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402" y="910371"/>
            <a:ext cx="7124282" cy="5175072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8D4A959-17EC-CB08-CEC9-452687649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79" y="1062991"/>
            <a:ext cx="4572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purchase_lead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had the highest influence on the model’s prediction, indicating that the timing of a customer's booking plays a critical role in determining booking completion.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95F5120-1FDA-3A0E-9415-FC61DC62C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79" y="2278708"/>
            <a:ext cx="457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2) route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flight_hour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length_of_stay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also showed strong predictive power.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65EEA-3A53-07A3-2CBA-94C64747B2FD}"/>
              </a:ext>
            </a:extLst>
          </p:cNvPr>
          <p:cNvSpPr txBox="1"/>
          <p:nvPr/>
        </p:nvSpPr>
        <p:spPr>
          <a:xfrm>
            <a:off x="92579" y="3038454"/>
            <a:ext cx="44692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 These suggest that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flight logistics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itinerary structure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closely tied to customer behavior.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3E96FF7-DB8D-B577-E583-80297E39B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79" y="4007950"/>
            <a:ext cx="417462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4) Variables like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trip_type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sales_channel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extra service preferences had minimal impact.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4A48B-3F96-3B4E-9EEA-760FDFD3EEE1}"/>
              </a:ext>
            </a:extLst>
          </p:cNvPr>
          <p:cNvSpPr txBox="1"/>
          <p:nvPr/>
        </p:nvSpPr>
        <p:spPr>
          <a:xfrm>
            <a:off x="92579" y="4977446"/>
            <a:ext cx="44692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5) Operational features (like booking lead time and route) outweigh customer service preferences in predicting booking outcomes.</a:t>
            </a:r>
            <a:endParaRPr lang="en-IN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EC15E9-0559-4FB2-12F4-5FA1DF51F424}"/>
              </a:ext>
            </a:extLst>
          </p:cNvPr>
          <p:cNvSpPr txBox="1"/>
          <p:nvPr/>
        </p:nvSpPr>
        <p:spPr>
          <a:xfrm>
            <a:off x="204316" y="5878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Feature Importance Analysis</a:t>
            </a:r>
          </a:p>
        </p:txBody>
      </p:sp>
    </p:spTree>
    <p:extLst>
      <p:ext uri="{BB962C8B-B14F-4D97-AF65-F5344CB8AC3E}">
        <p14:creationId xmlns:p14="http://schemas.microsoft.com/office/powerpoint/2010/main" val="3631517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24</TotalTime>
  <Words>122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Unicode MS</vt:lpstr>
      <vt:lpstr>Bookman Old Style</vt:lpstr>
      <vt:lpstr>Rockwell</vt:lpstr>
      <vt:lpstr>Damask</vt:lpstr>
      <vt:lpstr>British Airways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Aditya Deoke</cp:lastModifiedBy>
  <cp:revision>5</cp:revision>
  <dcterms:created xsi:type="dcterms:W3CDTF">2022-12-06T11:13:27Z</dcterms:created>
  <dcterms:modified xsi:type="dcterms:W3CDTF">2025-04-18T23:44:38Z</dcterms:modified>
</cp:coreProperties>
</file>