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70" r:id="rId19"/>
    <p:sldId id="269" r:id="rId18"/>
    <p:sldId id="268" r:id="rId17"/>
    <p:sldId id="267" r:id="rId16"/>
    <p:sldId id="266" r:id="rId15"/>
    <p:sldId id="265" r:id="rId14"/>
    <p:sldId id="264" r:id="rId13"/>
    <p:sldId id="263" r:id="rId12"/>
    <p:sldId id="262" r:id="rId11"/>
    <p:sldId id="261" r:id="rId10"/>
    <p:sldId id="260" r:id="rId3"/>
    <p:sldId id="259" r:id="rId4"/>
    <p:sldId id="258" r:id="rId5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0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0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4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7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4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54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60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2B9-8108-9A0F-38C8-067AC1E4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0A2AA-A6A3-9CF3-465D-F64A96187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D01C-2BAA-1A5F-83B8-CB5AB29E79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1149F97F-BDC2-9355-A471-B567748F08D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438275" y="1163161"/>
            <a:ext cx="9099550" cy="505984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7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A45E-EAA2-F2BB-D17A-20C2F711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4F73A-C020-87E6-9C92-5C088B50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D60A-61BF-A707-5BFF-0C1A990A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0244D-B951-8D39-5999-DC8B4390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3F71C7-D3FF-3875-846A-AF552A374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6025"/>
            <a:ext cx="10515600" cy="50339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2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97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25E6D-5E84-EB0F-9EBE-33A9925D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7EA96-0EEE-7A1C-843C-9E789B47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28F66-42BD-9B25-C2EC-85ACFA7D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45E09-0967-1D79-FE4E-91CC1E6ECF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62288" y="2797175"/>
            <a:ext cx="6180137" cy="1490663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342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04F1-3EE8-2501-92CA-BD85E4C5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8EA8F-E6BA-A85C-3AAA-725DE05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AB076-E20F-E377-11A2-4023AB3C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348A3-0A69-9BDE-3063-215E6887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4518E2F-B02B-92A5-8E7E-4314175C0B2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891088" y="1189854"/>
            <a:ext cx="6462712" cy="4988696"/>
          </a:xfrm>
        </p:spPr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E7AA77-87BA-D33C-CBFE-6A0A117210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90625"/>
            <a:ext cx="3902075" cy="4987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5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3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9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370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2.png"/><Relationship Id="rId24" Type="http://schemas.openxmlformats.org/officeDocument/2006/relationships/image" Target="../media/image3.png"/><Relationship Id="rId25" Type="http://schemas.openxmlformats.org/officeDocument/2006/relationships/image" Target="../media/image4.png"/><Relationship Id="rId26" Type="http://schemas.openxmlformats.org/officeDocument/2006/relationships/image" Target="../media/image5.pn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63000">
              <a:srgbClr val="D3B6EA"/>
            </a:gs>
            <a:gs pos="9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38452F-D2BC-CC89-0B12-9C870CFE0A3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027874"/>
            <a:ext cx="2108559" cy="10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692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08D78-E56B-EC7D-6E47-37AFA09E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2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4972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Average Monthly Traffic Volume Distribution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964" y="1828800"/>
            <a:ext cx="765607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Level Of Traffic Volume Distribution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456" y="1828800"/>
            <a:ext cx="490908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Compliance Score Risk Distribution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64" y="1828800"/>
            <a:ext cx="437827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Compliance Score Distribution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97" y="1828800"/>
            <a:ext cx="765220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Level Of Gap Quantity Distribution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 b="1">
                <a:solidFill>
                  <a:srgbClr val="7030A0"/>
                </a:solidFill>
                <a:latin typeface="Times New Roman"/>
              </a:rPr>
              <a:t>SUMMARY INSIGHTS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11277600" cy="502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just">
              <a:spcAft>
                <a:spcPts val="800"/>
              </a:spcAft>
              <a:defRPr sz="1800">
                <a:latin typeface="Times New Roman"/>
              </a:defRPr>
            </a:pPr>
            <a:r>
              <a:t>Error calling Gemini API: 400 Client Error: Bad Request for url: https://generativelanguage.googleapis.com/v1beta/models/gemini-2.0-flash:generateContent?key=AIzaSyBJn6YLf1XzfilRtpmwFe1zbD50MGsmT6I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 anchor="ctr"/>
          <a:lstStyle/>
          <a:p>
            <a:pPr algn="ctr"/>
            <a:r>
              <a:rPr sz="5400" b="1">
                <a:solidFill>
                  <a:srgbClr val="800080"/>
                </a:solidFill>
                <a:latin typeface="Times New Rom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Privacy Policy Distribution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64" y="1828800"/>
            <a:ext cx="460687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Cookie Banner Deployed Distribution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81" y="1828800"/>
            <a:ext cx="423103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User Consent Choices Honored Distribution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81" y="1828800"/>
            <a:ext cx="423103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Onetrust Integration Distribution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268" y="1828800"/>
            <a:ext cx="489746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Top 10 Name Of Third Party Integration / Tool Values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88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Gpc Configuration Distribution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81" y="1828800"/>
            <a:ext cx="423103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Geolocation Rules Distribution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81" y="1828800"/>
            <a:ext cx="423103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000">
                <a:solidFill>
                  <a:srgbClr val="7030A0"/>
                </a:solidFill>
                <a:latin typeface="Times New Roman"/>
              </a:rPr>
              <a:t>Top 10 Region Values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2" sz="quarter"/>
          </p:nvPr>
        </p:nvSpPr>
        <p:spPr/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60" y="1828800"/>
            <a:ext cx="7658680" cy="4572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FFFF"/>
      </a:lt1>
      <a:dk2>
        <a:srgbClr val="1E5155"/>
      </a:dk2>
      <a:lt2>
        <a:srgbClr val="EBEBEB"/>
      </a:lt2>
      <a:accent1>
        <a:srgbClr val="7030A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Sangsriti Sarkar</dc:creator>
  <cp:lastModifiedBy>Sangsriti Sarkar</cp:lastModifiedBy>
  <cp:revision>9</cp:revision>
  <dcterms:created xsi:type="dcterms:W3CDTF">2025-06-23T15:33:38Z</dcterms:created>
  <dcterms:modified xsi:type="dcterms:W3CDTF">2025-06-25T13:15:02Z</dcterms:modified>
</cp:coreProperties>
</file>