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50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60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45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878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144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38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11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254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160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22B9-8108-9A0F-38C8-067AC1E4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/>
          <a:lstStyle>
            <a:lvl1pPr algn="ctr"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0A2AA-A6A3-9CF3-465D-F64A96187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DD01C-2BAA-1A5F-83B8-CB5AB29E79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1149F97F-BDC2-9355-A471-B567748F08D6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1438275" y="1163161"/>
            <a:ext cx="9099550" cy="505984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675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A45E-EAA2-F2BB-D17A-20C2F711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052"/>
          </a:xfrm>
        </p:spPr>
        <p:txBody>
          <a:bodyPr/>
          <a:lstStyle>
            <a:lvl1pPr algn="ctr"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4F73A-C020-87E6-9C92-5C088B50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BD60A-61BF-A707-5BFF-0C1A990A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0244D-B951-8D39-5999-DC8B4390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3F71C7-D3FF-3875-846A-AF552A3747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6025"/>
            <a:ext cx="10515600" cy="5033963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27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897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25E6D-5E84-EB0F-9EBE-33A9925D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7EA96-0EEE-7A1C-843C-9E789B47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28F66-42BD-9B25-C2EC-85ACFA7D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645E09-0967-1D79-FE4E-91CC1E6ECF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62288" y="2797175"/>
            <a:ext cx="6180137" cy="1490663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342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04F1-3EE8-2501-92CA-BD85E4C5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8EA8F-E6BA-A85C-3AAA-725DE05D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AB076-E20F-E377-11A2-4023AB3C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348A3-0A69-9BDE-3063-215E6887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84518E2F-B02B-92A5-8E7E-4314175C0B2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891088" y="1189854"/>
            <a:ext cx="6462712" cy="4988696"/>
          </a:xfrm>
        </p:spPr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E7AA77-87BA-D33C-CBFE-6A0A117210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90625"/>
            <a:ext cx="3902075" cy="4987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65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73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12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7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01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39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79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53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63000">
              <a:srgbClr val="D3B6EA"/>
            </a:gs>
            <a:gs pos="90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38452F-D2BC-CC89-0B12-9C870CFE0A36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6027874"/>
            <a:ext cx="2108559" cy="105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0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692" r:id="rId21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608D78-E56B-EC7D-6E47-37AFA09E2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2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4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BFC9-3E96-23EA-3FD8-BEFA650B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146C1A17-A161-A381-4573-E02166888F66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75815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4365-FE3F-25BC-DFAC-3D1B6F24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E98E8-DB39-90A8-80AC-6BEC24426A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07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7A5C8-1E81-92DD-BE24-0CDFD50D4E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4314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">
      <a:dk1>
        <a:sysClr val="windowText" lastClr="000000"/>
      </a:dk1>
      <a:lt1>
        <a:srgbClr val="FFFFFF"/>
      </a:lt1>
      <a:dk2>
        <a:srgbClr val="1E5155"/>
      </a:dk2>
      <a:lt2>
        <a:srgbClr val="EBEBEB"/>
      </a:lt2>
      <a:accent1>
        <a:srgbClr val="7030A0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319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Sangsriti Sarkar</dc:creator>
  <cp:lastModifiedBy>Sangsriti Sarkar</cp:lastModifiedBy>
  <cp:revision>9</cp:revision>
  <dcterms:created xsi:type="dcterms:W3CDTF">2025-06-23T15:33:38Z</dcterms:created>
  <dcterms:modified xsi:type="dcterms:W3CDTF">2025-06-25T13:15:02Z</dcterms:modified>
</cp:coreProperties>
</file>