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>
        <p:scale>
          <a:sx n="75" d="100"/>
          <a:sy n="75" d="100"/>
        </p:scale>
        <p:origin x="405" y="-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3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29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1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850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3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861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98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8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7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5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4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74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4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8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ED26FE-6251-4A77-9F1E-9345A44D8D9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48F239-A376-44C6-A93D-8C8D5EE05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7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Client Data Analysis and Visualization.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Visualizations and Key Insights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2098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Introduction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Objective: Perform EDA and visualize the bank client dataset.</a:t>
            </a:r>
          </a:p>
          <a:p>
            <a:r>
              <a:rPr lang="en-US" dirty="0" smtClean="0"/>
              <a:t>Dataset Overview:</a:t>
            </a:r>
          </a:p>
          <a:p>
            <a:pPr lvl="1"/>
            <a:r>
              <a:rPr lang="en-US" dirty="0" smtClean="0"/>
              <a:t>Total Records: 5211.</a:t>
            </a:r>
          </a:p>
          <a:p>
            <a:pPr lvl="1"/>
            <a:r>
              <a:rPr lang="en-US" dirty="0" smtClean="0"/>
              <a:t>Key Attributes: Age, Job, Marital Status, Education, Balance, Loan Status, Contact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3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Dashboard: Subscription Analysis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2" y="2366963"/>
            <a:ext cx="8034528" cy="42289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0619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Dashboard: Subscription Analysis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6" y="1816608"/>
            <a:ext cx="9753599" cy="471392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13398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Conclusion and Recommendations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b="1" dirty="0" smtClean="0"/>
              <a:t>Findings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Housing loans are common among married individuals.</a:t>
            </a:r>
          </a:p>
          <a:p>
            <a:pPr lvl="2"/>
            <a:r>
              <a:rPr lang="en-US" dirty="0" smtClean="0"/>
              <a:t>Retired clients have higher average balances.</a:t>
            </a:r>
          </a:p>
          <a:p>
            <a:pPr lvl="2"/>
            <a:r>
              <a:rPr lang="en-US" dirty="0" smtClean="0"/>
              <a:t>Cellular contact method leads to better outcomes.</a:t>
            </a:r>
          </a:p>
          <a:p>
            <a:pPr lvl="1"/>
            <a:r>
              <a:rPr lang="en-US" b="1" dirty="0" smtClean="0"/>
              <a:t>Recommendations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Focus campaigns on high-balance age groups and job categories.</a:t>
            </a:r>
          </a:p>
          <a:p>
            <a:pPr lvl="2"/>
            <a:r>
              <a:rPr lang="en-US" dirty="0" smtClean="0"/>
              <a:t>Leverage cellular contact methods.</a:t>
            </a:r>
          </a:p>
          <a:p>
            <a:pPr lvl="2"/>
            <a:r>
              <a:rPr lang="en-US" dirty="0" smtClean="0"/>
              <a:t>Optimize call durations for success.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33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Feel free to ask questions</a:t>
            </a:r>
          </a:p>
          <a:p>
            <a:r>
              <a:rPr lang="en-US" dirty="0"/>
              <a:t>Prepared by: </a:t>
            </a:r>
            <a:r>
              <a:rPr lang="en-US" dirty="0" smtClean="0"/>
              <a:t>[</a:t>
            </a:r>
            <a:r>
              <a:rPr lang="sv-SE" dirty="0"/>
              <a:t>Aditya, Prabhat Kumar </a:t>
            </a:r>
            <a:r>
              <a:rPr lang="sv-SE" dirty="0" smtClean="0"/>
              <a:t>Ganguli,</a:t>
            </a:r>
            <a:r>
              <a:rPr lang="en-IN" dirty="0" smtClean="0"/>
              <a:t>Nikhil </a:t>
            </a:r>
            <a:r>
              <a:rPr lang="en-IN" dirty="0"/>
              <a:t>kumar</a:t>
            </a:r>
            <a:r>
              <a:rPr lang="en-US" dirty="0" smtClean="0"/>
              <a:t>].</a:t>
            </a:r>
            <a:endParaRPr lang="en-IN" dirty="0"/>
          </a:p>
        </p:txBody>
      </p:sp>
      <p:pic>
        <p:nvPicPr>
          <p:cNvPr id="4" name="Picture 3" descr="&lt;strong&gt;Thank You&lt;/strong&gt; Free PNG Image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36" y="3132739"/>
            <a:ext cx="3599695" cy="1892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010" y="3475641"/>
            <a:ext cx="1199935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210</TotalTime>
  <Words>131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Bank Client Data Analysis and Visualization.</vt:lpstr>
      <vt:lpstr>Introduction</vt:lpstr>
      <vt:lpstr>Dashboard: Subscription Analysis</vt:lpstr>
      <vt:lpstr>Dashboard: Subscription Analysis</vt:lpstr>
      <vt:lpstr>Conclusion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Client Data Analysis and Visualization.</dc:title>
  <dc:creator>DELL</dc:creator>
  <cp:lastModifiedBy>DELL</cp:lastModifiedBy>
  <cp:revision>6</cp:revision>
  <dcterms:created xsi:type="dcterms:W3CDTF">2025-01-19T09:59:19Z</dcterms:created>
  <dcterms:modified xsi:type="dcterms:W3CDTF">2025-01-19T13:29:55Z</dcterms:modified>
</cp:coreProperties>
</file>