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12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Art Using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Aditya </a:t>
            </a:r>
            <a:r>
              <a:rPr lang="en-US" dirty="0" err="1" smtClean="0"/>
              <a:t>Thapliyal</a:t>
            </a:r>
            <a:r>
              <a:rPr lang="en-US" dirty="0" smtClean="0"/>
              <a:t> (Roll no- 2016593)</a:t>
            </a:r>
          </a:p>
          <a:p>
            <a:r>
              <a:rPr lang="en-US" dirty="0" smtClean="0"/>
              <a:t>Mentor – Mr. </a:t>
            </a:r>
            <a:r>
              <a:rPr lang="en-US" dirty="0" err="1" smtClean="0"/>
              <a:t>Akshay</a:t>
            </a:r>
            <a:r>
              <a:rPr lang="en-US" dirty="0" smtClean="0"/>
              <a:t> Rajput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br>
              <a:rPr lang="en-US" dirty="0" smtClean="0"/>
            </a:br>
            <a:r>
              <a:rPr lang="en-US" dirty="0" smtClean="0"/>
              <a:t>We import VGG 19. We will be using the intermediate layers of this model as feature detectors.</a:t>
            </a:r>
          </a:p>
          <a:p>
            <a:r>
              <a:rPr lang="en-US" dirty="0" smtClean="0"/>
              <a:t>Step 2</a:t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9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aims to use Neural  Style transfer to extract style from one image and  features from  another image and transfer both of them to a new image all the while trying to retain the characteristics from both the images.</a:t>
            </a:r>
            <a:br>
              <a:rPr lang="en-US" dirty="0" smtClean="0"/>
            </a:br>
            <a:r>
              <a:rPr lang="en-US" dirty="0" smtClean="0"/>
              <a:t>The resulting image has the characteristics of both the original image and the style of the feature image.</a:t>
            </a:r>
          </a:p>
          <a:p>
            <a:r>
              <a:rPr lang="en-US" dirty="0" smtClean="0"/>
              <a:t>So</a:t>
            </a:r>
            <a:r>
              <a:rPr lang="en-US" dirty="0"/>
              <a:t>, we get our content image sort of stylized in the style of </a:t>
            </a:r>
            <a:r>
              <a:rPr lang="en-US" dirty="0" smtClean="0"/>
              <a:t>the </a:t>
            </a:r>
            <a:r>
              <a:rPr lang="en-US" dirty="0"/>
              <a:t>style image.</a:t>
            </a:r>
            <a:endParaRPr lang="en-US" dirty="0" smtClean="0"/>
          </a:p>
          <a:p>
            <a:r>
              <a:rPr lang="en-US" dirty="0" err="1" smtClean="0"/>
              <a:t>Tensorflow</a:t>
            </a:r>
            <a:r>
              <a:rPr lang="en-US" dirty="0" smtClean="0"/>
              <a:t> model VGG19 is used to achieve this.</a:t>
            </a:r>
          </a:p>
          <a:p>
            <a:r>
              <a:rPr lang="en-US" dirty="0" smtClean="0"/>
              <a:t> </a:t>
            </a:r>
            <a:r>
              <a:rPr lang="en-US" dirty="0"/>
              <a:t>This technique was proposed by L.A. </a:t>
            </a:r>
            <a:r>
              <a:rPr lang="en-US" dirty="0" err="1"/>
              <a:t>Gatys</a:t>
            </a:r>
            <a:r>
              <a:rPr lang="en-US" dirty="0"/>
              <a:t>, Alexander S. </a:t>
            </a:r>
            <a:r>
              <a:rPr lang="en-US" dirty="0" err="1"/>
              <a:t>Ecker</a:t>
            </a:r>
            <a:r>
              <a:rPr lang="en-US" dirty="0"/>
              <a:t> and Matthias </a:t>
            </a:r>
            <a:r>
              <a:rPr lang="en-US" dirty="0" err="1"/>
              <a:t>Bethge</a:t>
            </a:r>
            <a:r>
              <a:rPr lang="en-US" dirty="0"/>
              <a:t>. They wrote a paper called A Neural Algorithm of Artistic Style back in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14548"/>
            <a:ext cx="4937533" cy="3905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94" y="2114548"/>
            <a:ext cx="5732710" cy="39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0"/>
            <a:ext cx="11182350" cy="68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65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Image Art Using Deep Learning</vt:lpstr>
      <vt:lpstr>Methodology</vt:lpstr>
      <vt:lpstr>Introduction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Art Using Deep Learning</dc:title>
  <dc:creator>Microsoft account</dc:creator>
  <cp:lastModifiedBy>Microsoft account</cp:lastModifiedBy>
  <cp:revision>6</cp:revision>
  <dcterms:created xsi:type="dcterms:W3CDTF">2023-01-07T16:44:33Z</dcterms:created>
  <dcterms:modified xsi:type="dcterms:W3CDTF">2023-01-07T18:09:15Z</dcterms:modified>
</cp:coreProperties>
</file>