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69" r:id="rId5"/>
  </p:sldIdLst>
  <p:sldSz cx="30275213" cy="42803763"/>
  <p:notesSz cx="6858000" cy="9144000"/>
  <p:defaultTextStyle>
    <a:defPPr>
      <a:defRPr lang="en-US"/>
    </a:defPPr>
    <a:lvl1pPr marL="0" algn="l" defTabSz="3507727" rtl="0" eaLnBrk="1" latinLnBrk="0" hangingPunct="1">
      <a:defRPr sz="6906" kern="1200">
        <a:solidFill>
          <a:schemeClr val="tx1"/>
        </a:solidFill>
        <a:latin typeface="+mn-lt"/>
        <a:ea typeface="+mn-ea"/>
        <a:cs typeface="+mn-cs"/>
      </a:defRPr>
    </a:lvl1pPr>
    <a:lvl2pPr marL="1753863" algn="l" defTabSz="3507727" rtl="0" eaLnBrk="1" latinLnBrk="0" hangingPunct="1">
      <a:defRPr sz="6906" kern="1200">
        <a:solidFill>
          <a:schemeClr val="tx1"/>
        </a:solidFill>
        <a:latin typeface="+mn-lt"/>
        <a:ea typeface="+mn-ea"/>
        <a:cs typeface="+mn-cs"/>
      </a:defRPr>
    </a:lvl2pPr>
    <a:lvl3pPr marL="3507727" algn="l" defTabSz="3507727" rtl="0" eaLnBrk="1" latinLnBrk="0" hangingPunct="1">
      <a:defRPr sz="6906" kern="1200">
        <a:solidFill>
          <a:schemeClr val="tx1"/>
        </a:solidFill>
        <a:latin typeface="+mn-lt"/>
        <a:ea typeface="+mn-ea"/>
        <a:cs typeface="+mn-cs"/>
      </a:defRPr>
    </a:lvl3pPr>
    <a:lvl4pPr marL="5261590" algn="l" defTabSz="3507727" rtl="0" eaLnBrk="1" latinLnBrk="0" hangingPunct="1">
      <a:defRPr sz="6906" kern="1200">
        <a:solidFill>
          <a:schemeClr val="tx1"/>
        </a:solidFill>
        <a:latin typeface="+mn-lt"/>
        <a:ea typeface="+mn-ea"/>
        <a:cs typeface="+mn-cs"/>
      </a:defRPr>
    </a:lvl4pPr>
    <a:lvl5pPr marL="7015455" algn="l" defTabSz="3507727" rtl="0" eaLnBrk="1" latinLnBrk="0" hangingPunct="1">
      <a:defRPr sz="6906" kern="1200">
        <a:solidFill>
          <a:schemeClr val="tx1"/>
        </a:solidFill>
        <a:latin typeface="+mn-lt"/>
        <a:ea typeface="+mn-ea"/>
        <a:cs typeface="+mn-cs"/>
      </a:defRPr>
    </a:lvl5pPr>
    <a:lvl6pPr marL="8769317" algn="l" defTabSz="3507727" rtl="0" eaLnBrk="1" latinLnBrk="0" hangingPunct="1">
      <a:defRPr sz="6906" kern="1200">
        <a:solidFill>
          <a:schemeClr val="tx1"/>
        </a:solidFill>
        <a:latin typeface="+mn-lt"/>
        <a:ea typeface="+mn-ea"/>
        <a:cs typeface="+mn-cs"/>
      </a:defRPr>
    </a:lvl6pPr>
    <a:lvl7pPr marL="10523182" algn="l" defTabSz="3507727" rtl="0" eaLnBrk="1" latinLnBrk="0" hangingPunct="1">
      <a:defRPr sz="6906" kern="1200">
        <a:solidFill>
          <a:schemeClr val="tx1"/>
        </a:solidFill>
        <a:latin typeface="+mn-lt"/>
        <a:ea typeface="+mn-ea"/>
        <a:cs typeface="+mn-cs"/>
      </a:defRPr>
    </a:lvl7pPr>
    <a:lvl8pPr marL="12277044" algn="l" defTabSz="3507727" rtl="0" eaLnBrk="1" latinLnBrk="0" hangingPunct="1">
      <a:defRPr sz="6906" kern="1200">
        <a:solidFill>
          <a:schemeClr val="tx1"/>
        </a:solidFill>
        <a:latin typeface="+mn-lt"/>
        <a:ea typeface="+mn-ea"/>
        <a:cs typeface="+mn-cs"/>
      </a:defRPr>
    </a:lvl8pPr>
    <a:lvl9pPr marL="14030909" algn="l" defTabSz="3507727" rtl="0" eaLnBrk="1" latinLnBrk="0" hangingPunct="1">
      <a:defRPr sz="69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C28522-E1AB-458F-9612-72D3386A40FD}" v="465" dt="2025-03-16T11:20:51.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 d="100"/>
          <a:sy n="10" d="100"/>
        </p:scale>
        <p:origin x="2252" y="-4"/>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43B43-F286-48C1-BBED-D571E17C6AE3}" type="datetimeFigureOut">
              <a:rPr lang="en-US" smtClean="0"/>
              <a:t>3/16/2025</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7A20C-0A41-4975-BF38-102D39C80972}" type="slidenum">
              <a:rPr lang="en-US" smtClean="0"/>
              <a:t>‹#›</a:t>
            </a:fld>
            <a:endParaRPr lang="en-US"/>
          </a:p>
        </p:txBody>
      </p:sp>
    </p:spTree>
    <p:extLst>
      <p:ext uri="{BB962C8B-B14F-4D97-AF65-F5344CB8AC3E}">
        <p14:creationId xmlns:p14="http://schemas.microsoft.com/office/powerpoint/2010/main" val="2864226973"/>
      </p:ext>
    </p:extLst>
  </p:cSld>
  <p:clrMap bg1="lt1" tx1="dk1" bg2="lt2" tx2="dk2" accent1="accent1" accent2="accent2" accent3="accent3" accent4="accent4" accent5="accent5" accent6="accent6" hlink="hlink" folHlink="folHlink"/>
  <p:notesStyle>
    <a:lvl1pPr marL="0" algn="l" defTabSz="3507727" rtl="0" eaLnBrk="1" latinLnBrk="0" hangingPunct="1">
      <a:defRPr sz="4603" kern="1200">
        <a:solidFill>
          <a:schemeClr val="tx1"/>
        </a:solidFill>
        <a:latin typeface="+mn-lt"/>
        <a:ea typeface="+mn-ea"/>
        <a:cs typeface="+mn-cs"/>
      </a:defRPr>
    </a:lvl1pPr>
    <a:lvl2pPr marL="1753863" algn="l" defTabSz="3507727" rtl="0" eaLnBrk="1" latinLnBrk="0" hangingPunct="1">
      <a:defRPr sz="4603" kern="1200">
        <a:solidFill>
          <a:schemeClr val="tx1"/>
        </a:solidFill>
        <a:latin typeface="+mn-lt"/>
        <a:ea typeface="+mn-ea"/>
        <a:cs typeface="+mn-cs"/>
      </a:defRPr>
    </a:lvl2pPr>
    <a:lvl3pPr marL="3507727" algn="l" defTabSz="3507727" rtl="0" eaLnBrk="1" latinLnBrk="0" hangingPunct="1">
      <a:defRPr sz="4603" kern="1200">
        <a:solidFill>
          <a:schemeClr val="tx1"/>
        </a:solidFill>
        <a:latin typeface="+mn-lt"/>
        <a:ea typeface="+mn-ea"/>
        <a:cs typeface="+mn-cs"/>
      </a:defRPr>
    </a:lvl3pPr>
    <a:lvl4pPr marL="5261590" algn="l" defTabSz="3507727" rtl="0" eaLnBrk="1" latinLnBrk="0" hangingPunct="1">
      <a:defRPr sz="4603" kern="1200">
        <a:solidFill>
          <a:schemeClr val="tx1"/>
        </a:solidFill>
        <a:latin typeface="+mn-lt"/>
        <a:ea typeface="+mn-ea"/>
        <a:cs typeface="+mn-cs"/>
      </a:defRPr>
    </a:lvl4pPr>
    <a:lvl5pPr marL="7015455" algn="l" defTabSz="3507727" rtl="0" eaLnBrk="1" latinLnBrk="0" hangingPunct="1">
      <a:defRPr sz="4603" kern="1200">
        <a:solidFill>
          <a:schemeClr val="tx1"/>
        </a:solidFill>
        <a:latin typeface="+mn-lt"/>
        <a:ea typeface="+mn-ea"/>
        <a:cs typeface="+mn-cs"/>
      </a:defRPr>
    </a:lvl5pPr>
    <a:lvl6pPr marL="8769317" algn="l" defTabSz="3507727" rtl="0" eaLnBrk="1" latinLnBrk="0" hangingPunct="1">
      <a:defRPr sz="4603" kern="1200">
        <a:solidFill>
          <a:schemeClr val="tx1"/>
        </a:solidFill>
        <a:latin typeface="+mn-lt"/>
        <a:ea typeface="+mn-ea"/>
        <a:cs typeface="+mn-cs"/>
      </a:defRPr>
    </a:lvl6pPr>
    <a:lvl7pPr marL="10523182" algn="l" defTabSz="3507727" rtl="0" eaLnBrk="1" latinLnBrk="0" hangingPunct="1">
      <a:defRPr sz="4603" kern="1200">
        <a:solidFill>
          <a:schemeClr val="tx1"/>
        </a:solidFill>
        <a:latin typeface="+mn-lt"/>
        <a:ea typeface="+mn-ea"/>
        <a:cs typeface="+mn-cs"/>
      </a:defRPr>
    </a:lvl7pPr>
    <a:lvl8pPr marL="12277044" algn="l" defTabSz="3507727" rtl="0" eaLnBrk="1" latinLnBrk="0" hangingPunct="1">
      <a:defRPr sz="4603" kern="1200">
        <a:solidFill>
          <a:schemeClr val="tx1"/>
        </a:solidFill>
        <a:latin typeface="+mn-lt"/>
        <a:ea typeface="+mn-ea"/>
        <a:cs typeface="+mn-cs"/>
      </a:defRPr>
    </a:lvl8pPr>
    <a:lvl9pPr marL="14030909" algn="l" defTabSz="3507727"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6D511-86F5-1F52-B3AD-1C51EE96B3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EAD7C0-1FA5-ACC6-008E-6E3A383D9FE5}"/>
              </a:ext>
            </a:extLst>
          </p:cNvPr>
          <p:cNvSpPr>
            <a:spLocks noGrp="1" noRot="1" noChangeAspect="1"/>
          </p:cNvSpPr>
          <p:nvPr>
            <p:ph type="sldImg"/>
          </p:nvPr>
        </p:nvSpPr>
        <p:spPr>
          <a:xfrm>
            <a:off x="2338388" y="1143000"/>
            <a:ext cx="2181225" cy="3086100"/>
          </a:xfrm>
        </p:spPr>
      </p:sp>
      <p:sp>
        <p:nvSpPr>
          <p:cNvPr id="3" name="Notes Placeholder 2">
            <a:extLst>
              <a:ext uri="{FF2B5EF4-FFF2-40B4-BE49-F238E27FC236}">
                <a16:creationId xmlns:a16="http://schemas.microsoft.com/office/drawing/2014/main" id="{BF1EFE57-01CF-329B-3E74-3969A7D97F0A}"/>
              </a:ext>
            </a:extLst>
          </p:cNvPr>
          <p:cNvSpPr>
            <a:spLocks noGrp="1"/>
          </p:cNvSpPr>
          <p:nvPr>
            <p:ph type="body" idx="1"/>
          </p:nvPr>
        </p:nvSpPr>
        <p:spPr/>
        <p:txBody>
          <a:bodyPr/>
          <a:lstStyle/>
          <a:p>
            <a:r>
              <a:rPr lang="en-US" sz="4600">
                <a:ea typeface="Calibri"/>
                <a:cs typeface="Calibri"/>
              </a:rPr>
              <a:t>Pending Faculty name and Conclusion</a:t>
            </a:r>
            <a:endParaRPr lang="en-US"/>
          </a:p>
        </p:txBody>
      </p:sp>
      <p:sp>
        <p:nvSpPr>
          <p:cNvPr id="4" name="Slide Number Placeholder 3">
            <a:extLst>
              <a:ext uri="{FF2B5EF4-FFF2-40B4-BE49-F238E27FC236}">
                <a16:creationId xmlns:a16="http://schemas.microsoft.com/office/drawing/2014/main" id="{91804C12-BA5E-E290-E279-C9D028EB33BB}"/>
              </a:ext>
            </a:extLst>
          </p:cNvPr>
          <p:cNvSpPr>
            <a:spLocks noGrp="1"/>
          </p:cNvSpPr>
          <p:nvPr>
            <p:ph type="sldNum" sz="quarter" idx="5"/>
          </p:nvPr>
        </p:nvSpPr>
        <p:spPr/>
        <p:txBody>
          <a:bodyPr/>
          <a:lstStyle/>
          <a:p>
            <a:fld id="{BC58E59B-3326-4FD4-8806-9EAC0DB7D607}" type="slidenum">
              <a:rPr lang="en-US" smtClean="0"/>
              <a:t>1</a:t>
            </a:fld>
            <a:endParaRPr lang="en-US"/>
          </a:p>
        </p:txBody>
      </p:sp>
    </p:spTree>
    <p:extLst>
      <p:ext uri="{BB962C8B-B14F-4D97-AF65-F5344CB8AC3E}">
        <p14:creationId xmlns:p14="http://schemas.microsoft.com/office/powerpoint/2010/main" val="38970488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Yellow">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9D0119-1B54-A267-670E-07848A5274E4}"/>
              </a:ext>
            </a:extLst>
          </p:cNvPr>
          <p:cNvPicPr>
            <a:picLocks noChangeAspect="1"/>
          </p:cNvPicPr>
          <p:nvPr userDrawn="1"/>
        </p:nvPicPr>
        <p:blipFill>
          <a:blip r:embed="rId2"/>
          <a:stretch>
            <a:fillRect/>
          </a:stretch>
        </p:blipFill>
        <p:spPr>
          <a:xfrm>
            <a:off x="-1" y="0"/>
            <a:ext cx="30275213" cy="8581292"/>
          </a:xfrm>
          <a:prstGeom prst="rect">
            <a:avLst/>
          </a:prstGeom>
        </p:spPr>
      </p:pic>
      <p:pic>
        <p:nvPicPr>
          <p:cNvPr id="6" name="Picture 5" descr="A group of colorful buildings&#10;&#10;Description automatically generated with low confidence">
            <a:extLst>
              <a:ext uri="{FF2B5EF4-FFF2-40B4-BE49-F238E27FC236}">
                <a16:creationId xmlns:a16="http://schemas.microsoft.com/office/drawing/2014/main" id="{A06CA2B5-5676-CDAA-416C-741F20D583C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08432" y="38826829"/>
            <a:ext cx="17162584" cy="4187948"/>
          </a:xfrm>
          <a:prstGeom prst="rect">
            <a:avLst/>
          </a:prstGeom>
        </p:spPr>
      </p:pic>
    </p:spTree>
    <p:extLst>
      <p:ext uri="{BB962C8B-B14F-4D97-AF65-F5344CB8AC3E}">
        <p14:creationId xmlns:p14="http://schemas.microsoft.com/office/powerpoint/2010/main" val="1229620611"/>
      </p:ext>
    </p:extLst>
  </p:cSld>
  <p:clrMapOvr>
    <a:masterClrMapping/>
  </p:clrMapOvr>
  <p:extLst>
    <p:ext uri="{DCECCB84-F9BA-43D5-87BE-67443E8EF086}">
      <p15:sldGuideLst xmlns:p15="http://schemas.microsoft.com/office/powerpoint/2012/main">
        <p15:guide id="1" orient="horz" pos="13482" userDrawn="1">
          <p15:clr>
            <a:srgbClr val="FBAE40"/>
          </p15:clr>
        </p15:guide>
        <p15:guide id="2" orient="horz" pos="5154" userDrawn="1">
          <p15:clr>
            <a:srgbClr val="FBAE40"/>
          </p15:clr>
        </p15:guide>
        <p15:guide id="3" orient="horz" pos="856" userDrawn="1">
          <p15:clr>
            <a:srgbClr val="FBAE40"/>
          </p15:clr>
        </p15:guide>
        <p15:guide id="4" pos="180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Yellow">
    <p:spTree>
      <p:nvGrpSpPr>
        <p:cNvPr id="1" name=""/>
        <p:cNvGrpSpPr/>
        <p:nvPr/>
      </p:nvGrpSpPr>
      <p:grpSpPr>
        <a:xfrm>
          <a:off x="0" y="0"/>
          <a:ext cx="0" cy="0"/>
          <a:chOff x="0" y="0"/>
          <a:chExt cx="0" cy="0"/>
        </a:xfrm>
      </p:grpSpPr>
      <p:pic>
        <p:nvPicPr>
          <p:cNvPr id="6" name="Picture 5" descr="A group of colorful buildings&#10;&#10;Description automatically generated with low confidence">
            <a:extLst>
              <a:ext uri="{FF2B5EF4-FFF2-40B4-BE49-F238E27FC236}">
                <a16:creationId xmlns:a16="http://schemas.microsoft.com/office/drawing/2014/main" id="{A06CA2B5-5676-CDAA-416C-741F20D583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247375" y="38615815"/>
            <a:ext cx="17162584" cy="4187948"/>
          </a:xfrm>
          <a:prstGeom prst="rect">
            <a:avLst/>
          </a:prstGeom>
        </p:spPr>
      </p:pic>
      <p:pic>
        <p:nvPicPr>
          <p:cNvPr id="3" name="Picture 2">
            <a:extLst>
              <a:ext uri="{FF2B5EF4-FFF2-40B4-BE49-F238E27FC236}">
                <a16:creationId xmlns:a16="http://schemas.microsoft.com/office/drawing/2014/main" id="{41F84CC1-9A7E-161D-B51A-9BA8B5D32DD4}"/>
              </a:ext>
            </a:extLst>
          </p:cNvPr>
          <p:cNvPicPr>
            <a:picLocks noChangeAspect="1"/>
          </p:cNvPicPr>
          <p:nvPr userDrawn="1"/>
        </p:nvPicPr>
        <p:blipFill>
          <a:blip r:embed="rId3"/>
          <a:stretch>
            <a:fillRect/>
          </a:stretch>
        </p:blipFill>
        <p:spPr>
          <a:xfrm>
            <a:off x="53788" y="0"/>
            <a:ext cx="30275213" cy="8583870"/>
          </a:xfrm>
          <a:prstGeom prst="rect">
            <a:avLst/>
          </a:prstGeom>
        </p:spPr>
      </p:pic>
    </p:spTree>
    <p:extLst>
      <p:ext uri="{BB962C8B-B14F-4D97-AF65-F5344CB8AC3E}">
        <p14:creationId xmlns:p14="http://schemas.microsoft.com/office/powerpoint/2010/main" val="711693045"/>
      </p:ext>
    </p:extLst>
  </p:cSld>
  <p:clrMapOvr>
    <a:masterClrMapping/>
  </p:clrMapOvr>
  <p:extLst>
    <p:ext uri="{DCECCB84-F9BA-43D5-87BE-67443E8EF086}">
      <p15:sldGuideLst xmlns:p15="http://schemas.microsoft.com/office/powerpoint/2012/main">
        <p15:guide id="1" orient="horz" pos="13482">
          <p15:clr>
            <a:srgbClr val="FBAE40"/>
          </p15:clr>
        </p15:guide>
        <p15:guide id="2" orient="horz" pos="5154">
          <p15:clr>
            <a:srgbClr val="FBAE40"/>
          </p15:clr>
        </p15:guide>
        <p15:guide id="3" orient="horz" pos="856">
          <p15:clr>
            <a:srgbClr val="FBAE40"/>
          </p15:clr>
        </p15:guide>
        <p15:guide id="4" pos="18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1_Yellow">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4A85C2-95FE-B601-B575-11864E6B5450}"/>
              </a:ext>
            </a:extLst>
          </p:cNvPr>
          <p:cNvPicPr>
            <a:picLocks noChangeAspect="1"/>
          </p:cNvPicPr>
          <p:nvPr userDrawn="1"/>
        </p:nvPicPr>
        <p:blipFill>
          <a:blip r:embed="rId2"/>
          <a:stretch>
            <a:fillRect/>
          </a:stretch>
        </p:blipFill>
        <p:spPr>
          <a:xfrm>
            <a:off x="0" y="0"/>
            <a:ext cx="30275213" cy="22795884"/>
          </a:xfrm>
          <a:prstGeom prst="rect">
            <a:avLst/>
          </a:prstGeom>
        </p:spPr>
      </p:pic>
      <p:pic>
        <p:nvPicPr>
          <p:cNvPr id="5" name="Picture 4" descr="A group of colorful buildings&#10;&#10;Description automatically generated with low confidence">
            <a:extLst>
              <a:ext uri="{FF2B5EF4-FFF2-40B4-BE49-F238E27FC236}">
                <a16:creationId xmlns:a16="http://schemas.microsoft.com/office/drawing/2014/main" id="{4000CE5D-E14E-9CDC-50E5-496E4F08E1C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908432" y="38826829"/>
            <a:ext cx="17162584" cy="4187948"/>
          </a:xfrm>
          <a:prstGeom prst="rect">
            <a:avLst/>
          </a:prstGeom>
        </p:spPr>
      </p:pic>
    </p:spTree>
    <p:extLst>
      <p:ext uri="{BB962C8B-B14F-4D97-AF65-F5344CB8AC3E}">
        <p14:creationId xmlns:p14="http://schemas.microsoft.com/office/powerpoint/2010/main" val="2943446869"/>
      </p:ext>
    </p:extLst>
  </p:cSld>
  <p:clrMapOvr>
    <a:masterClrMapping/>
  </p:clrMapOvr>
  <p:extLst>
    <p:ext uri="{DCECCB84-F9BA-43D5-87BE-67443E8EF086}">
      <p15:sldGuideLst xmlns:p15="http://schemas.microsoft.com/office/powerpoint/2012/main">
        <p15:guide id="1" orient="horz" pos="13482">
          <p15:clr>
            <a:srgbClr val="FBAE40"/>
          </p15:clr>
        </p15:guide>
        <p15:guide id="2" orient="horz" pos="5154">
          <p15:clr>
            <a:srgbClr val="FBAE40"/>
          </p15:clr>
        </p15:guide>
        <p15:guide id="3" orient="horz" pos="856">
          <p15:clr>
            <a:srgbClr val="FBAE40"/>
          </p15:clr>
        </p15:guide>
        <p15:guide id="4" pos="18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ight blue">
    <p:spTree>
      <p:nvGrpSpPr>
        <p:cNvPr id="1" name=""/>
        <p:cNvGrpSpPr/>
        <p:nvPr/>
      </p:nvGrpSpPr>
      <p:grpSpPr>
        <a:xfrm>
          <a:off x="0" y="0"/>
          <a:ext cx="0" cy="0"/>
          <a:chOff x="0" y="0"/>
          <a:chExt cx="0" cy="0"/>
        </a:xfrm>
      </p:grpSpPr>
      <p:sp>
        <p:nvSpPr>
          <p:cNvPr id="2" name="Freeform 3">
            <a:extLst>
              <a:ext uri="{FF2B5EF4-FFF2-40B4-BE49-F238E27FC236}">
                <a16:creationId xmlns:a16="http://schemas.microsoft.com/office/drawing/2014/main" id="{EBBC70DC-D2B6-4AE0-874B-EC72AED68456}"/>
              </a:ext>
            </a:extLst>
          </p:cNvPr>
          <p:cNvSpPr>
            <a:spLocks/>
          </p:cNvSpPr>
          <p:nvPr userDrawn="1"/>
        </p:nvSpPr>
        <p:spPr bwMode="auto">
          <a:xfrm>
            <a:off x="339" y="1"/>
            <a:ext cx="30274535" cy="8041673"/>
          </a:xfrm>
          <a:custGeom>
            <a:avLst/>
            <a:gdLst>
              <a:gd name="T0" fmla="*/ 22362 w 22362"/>
              <a:gd name="T1" fmla="*/ 0 h 5949"/>
              <a:gd name="T2" fmla="*/ 1506 w 22362"/>
              <a:gd name="T3" fmla="*/ 0 h 5949"/>
              <a:gd name="T4" fmla="*/ 0 w 22362"/>
              <a:gd name="T5" fmla="*/ 0 h 5949"/>
              <a:gd name="T6" fmla="*/ 0 w 22362"/>
              <a:gd name="T7" fmla="*/ 5949 h 5949"/>
              <a:gd name="T8" fmla="*/ 1506 w 22362"/>
              <a:gd name="T9" fmla="*/ 5949 h 5949"/>
              <a:gd name="T10" fmla="*/ 1506 w 22362"/>
              <a:gd name="T11" fmla="*/ 4560 h 5949"/>
              <a:gd name="T12" fmla="*/ 22362 w 22362"/>
              <a:gd name="T13" fmla="*/ 4560 h 5949"/>
              <a:gd name="T14" fmla="*/ 22362 w 22362"/>
              <a:gd name="T15" fmla="*/ 0 h 59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62" h="5949">
                <a:moveTo>
                  <a:pt x="22362" y="0"/>
                </a:moveTo>
                <a:lnTo>
                  <a:pt x="1506" y="0"/>
                </a:lnTo>
                <a:lnTo>
                  <a:pt x="0" y="0"/>
                </a:lnTo>
                <a:lnTo>
                  <a:pt x="0" y="5949"/>
                </a:lnTo>
                <a:lnTo>
                  <a:pt x="1506" y="5949"/>
                </a:lnTo>
                <a:lnTo>
                  <a:pt x="1506" y="4560"/>
                </a:lnTo>
                <a:lnTo>
                  <a:pt x="22362" y="4560"/>
                </a:lnTo>
                <a:lnTo>
                  <a:pt x="22362" y="0"/>
                </a:lnTo>
              </a:path>
            </a:pathLst>
          </a:custGeom>
          <a:solidFill>
            <a:schemeClr val="accent3"/>
          </a:solidFill>
          <a:ln>
            <a:noFill/>
          </a:ln>
        </p:spPr>
        <p:txBody>
          <a:bodyPr rot="0" vert="horz" wrap="square" lIns="194655" tIns="97327" rIns="194655" bIns="97327" anchor="t" anchorCtr="0" upright="1">
            <a:noAutofit/>
          </a:bodyPr>
          <a:lstStyle/>
          <a:p>
            <a:endParaRPr lang="en-US" sz="14701"/>
          </a:p>
        </p:txBody>
      </p:sp>
      <p:pic>
        <p:nvPicPr>
          <p:cNvPr id="41" name="Graphic 40">
            <a:extLst>
              <a:ext uri="{FF2B5EF4-FFF2-40B4-BE49-F238E27FC236}">
                <a16:creationId xmlns:a16="http://schemas.microsoft.com/office/drawing/2014/main" id="{7B9BFED1-3416-435F-8E82-D3EAFE466B6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566604" y="1459907"/>
            <a:ext cx="4650435" cy="3264522"/>
          </a:xfrm>
          <a:prstGeom prst="rect">
            <a:avLst/>
          </a:prstGeom>
        </p:spPr>
      </p:pic>
    </p:spTree>
    <p:extLst>
      <p:ext uri="{BB962C8B-B14F-4D97-AF65-F5344CB8AC3E}">
        <p14:creationId xmlns:p14="http://schemas.microsoft.com/office/powerpoint/2010/main" val="1379401201"/>
      </p:ext>
    </p:extLst>
  </p:cSld>
  <p:clrMapOvr>
    <a:masterClrMapping/>
  </p:clrMapOvr>
  <p:extLst>
    <p:ext uri="{DCECCB84-F9BA-43D5-87BE-67443E8EF086}">
      <p15:sldGuideLst xmlns:p15="http://schemas.microsoft.com/office/powerpoint/2012/main">
        <p15:guide id="1" orient="horz" pos="13482" userDrawn="1">
          <p15:clr>
            <a:srgbClr val="FBAE40"/>
          </p15:clr>
        </p15:guide>
        <p15:guide id="2" orient="horz" pos="4206" userDrawn="1">
          <p15:clr>
            <a:srgbClr val="FBAE40"/>
          </p15:clr>
        </p15:guide>
        <p15:guide id="3" orient="horz" pos="856" userDrawn="1">
          <p15:clr>
            <a:srgbClr val="FBAE40"/>
          </p15:clr>
        </p15:guide>
        <p15:guide id="4" pos="18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Pink">
    <p:spTree>
      <p:nvGrpSpPr>
        <p:cNvPr id="1" name=""/>
        <p:cNvGrpSpPr/>
        <p:nvPr/>
      </p:nvGrpSpPr>
      <p:grpSpPr>
        <a:xfrm>
          <a:off x="0" y="0"/>
          <a:ext cx="0" cy="0"/>
          <a:chOff x="0" y="0"/>
          <a:chExt cx="0" cy="0"/>
        </a:xfrm>
      </p:grpSpPr>
      <p:sp>
        <p:nvSpPr>
          <p:cNvPr id="2" name="Freeform 3">
            <a:extLst>
              <a:ext uri="{FF2B5EF4-FFF2-40B4-BE49-F238E27FC236}">
                <a16:creationId xmlns:a16="http://schemas.microsoft.com/office/drawing/2014/main" id="{EBBC70DC-D2B6-4AE0-874B-EC72AED68456}"/>
              </a:ext>
            </a:extLst>
          </p:cNvPr>
          <p:cNvSpPr>
            <a:spLocks/>
          </p:cNvSpPr>
          <p:nvPr userDrawn="1"/>
        </p:nvSpPr>
        <p:spPr bwMode="auto">
          <a:xfrm>
            <a:off x="339" y="1"/>
            <a:ext cx="30274535" cy="8041673"/>
          </a:xfrm>
          <a:custGeom>
            <a:avLst/>
            <a:gdLst>
              <a:gd name="T0" fmla="*/ 22362 w 22362"/>
              <a:gd name="T1" fmla="*/ 0 h 5949"/>
              <a:gd name="T2" fmla="*/ 1506 w 22362"/>
              <a:gd name="T3" fmla="*/ 0 h 5949"/>
              <a:gd name="T4" fmla="*/ 0 w 22362"/>
              <a:gd name="T5" fmla="*/ 0 h 5949"/>
              <a:gd name="T6" fmla="*/ 0 w 22362"/>
              <a:gd name="T7" fmla="*/ 5949 h 5949"/>
              <a:gd name="T8" fmla="*/ 1506 w 22362"/>
              <a:gd name="T9" fmla="*/ 5949 h 5949"/>
              <a:gd name="T10" fmla="*/ 1506 w 22362"/>
              <a:gd name="T11" fmla="*/ 4560 h 5949"/>
              <a:gd name="T12" fmla="*/ 22362 w 22362"/>
              <a:gd name="T13" fmla="*/ 4560 h 5949"/>
              <a:gd name="T14" fmla="*/ 22362 w 22362"/>
              <a:gd name="T15" fmla="*/ 0 h 59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362" h="5949">
                <a:moveTo>
                  <a:pt x="22362" y="0"/>
                </a:moveTo>
                <a:lnTo>
                  <a:pt x="1506" y="0"/>
                </a:lnTo>
                <a:lnTo>
                  <a:pt x="0" y="0"/>
                </a:lnTo>
                <a:lnTo>
                  <a:pt x="0" y="5949"/>
                </a:lnTo>
                <a:lnTo>
                  <a:pt x="1506" y="5949"/>
                </a:lnTo>
                <a:lnTo>
                  <a:pt x="1506" y="4560"/>
                </a:lnTo>
                <a:lnTo>
                  <a:pt x="22362" y="4560"/>
                </a:lnTo>
                <a:lnTo>
                  <a:pt x="22362" y="0"/>
                </a:lnTo>
              </a:path>
            </a:pathLst>
          </a:custGeom>
          <a:solidFill>
            <a:schemeClr val="accent2"/>
          </a:solidFill>
          <a:ln>
            <a:noFill/>
          </a:ln>
        </p:spPr>
        <p:txBody>
          <a:bodyPr rot="0" vert="horz" wrap="square" lIns="194655" tIns="97327" rIns="194655" bIns="97327" anchor="t" anchorCtr="0" upright="1">
            <a:noAutofit/>
          </a:bodyPr>
          <a:lstStyle/>
          <a:p>
            <a:endParaRPr lang="en-US" sz="14701"/>
          </a:p>
        </p:txBody>
      </p:sp>
      <p:pic>
        <p:nvPicPr>
          <p:cNvPr id="41" name="Graphic 40">
            <a:extLst>
              <a:ext uri="{FF2B5EF4-FFF2-40B4-BE49-F238E27FC236}">
                <a16:creationId xmlns:a16="http://schemas.microsoft.com/office/drawing/2014/main" id="{CEAD222D-4C89-480F-986F-BEC3C6EF3A9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566604" y="1459907"/>
            <a:ext cx="4650435" cy="3264522"/>
          </a:xfrm>
          <a:prstGeom prst="rect">
            <a:avLst/>
          </a:prstGeom>
        </p:spPr>
      </p:pic>
    </p:spTree>
    <p:extLst>
      <p:ext uri="{BB962C8B-B14F-4D97-AF65-F5344CB8AC3E}">
        <p14:creationId xmlns:p14="http://schemas.microsoft.com/office/powerpoint/2010/main" val="2050771088"/>
      </p:ext>
    </p:extLst>
  </p:cSld>
  <p:clrMapOvr>
    <a:masterClrMapping/>
  </p:clrMapOvr>
  <p:extLst>
    <p:ext uri="{DCECCB84-F9BA-43D5-87BE-67443E8EF086}">
      <p15:sldGuideLst xmlns:p15="http://schemas.microsoft.com/office/powerpoint/2012/main">
        <p15:guide id="1" orient="horz" pos="13482" userDrawn="1">
          <p15:clr>
            <a:srgbClr val="FBAE40"/>
          </p15:clr>
        </p15:guide>
        <p15:guide id="2" orient="horz" pos="4206" userDrawn="1">
          <p15:clr>
            <a:srgbClr val="FBAE40"/>
          </p15:clr>
        </p15:guide>
        <p15:guide id="3" orient="horz" pos="856" userDrawn="1">
          <p15:clr>
            <a:srgbClr val="FBAE40"/>
          </p15:clr>
        </p15:guide>
        <p15:guide id="4" pos="180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1" name="ColorPatch">
            <a:extLst>
              <a:ext uri="{FF2B5EF4-FFF2-40B4-BE49-F238E27FC236}">
                <a16:creationId xmlns:a16="http://schemas.microsoft.com/office/drawing/2014/main" id="{65F4699E-59A4-43A4-9A5C-D8BFD4B1E6D9}"/>
              </a:ext>
            </a:extLst>
          </p:cNvPr>
          <p:cNvSpPr/>
          <p:nvPr userDrawn="1"/>
        </p:nvSpPr>
        <p:spPr>
          <a:xfrm>
            <a:off x="-6454971" y="34243010"/>
            <a:ext cx="788418" cy="1981655"/>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40" name="ColorPatch">
            <a:extLst>
              <a:ext uri="{FF2B5EF4-FFF2-40B4-BE49-F238E27FC236}">
                <a16:creationId xmlns:a16="http://schemas.microsoft.com/office/drawing/2014/main" id="{1B167F27-4BE8-4B9C-A3D6-12AB9D6515A0}"/>
              </a:ext>
            </a:extLst>
          </p:cNvPr>
          <p:cNvSpPr/>
          <p:nvPr userDrawn="1"/>
        </p:nvSpPr>
        <p:spPr>
          <a:xfrm>
            <a:off x="-6454971" y="32102822"/>
            <a:ext cx="788418" cy="1981655"/>
          </a:xfrm>
          <a:prstGeom prst="rect">
            <a:avLst/>
          </a:prstGeom>
          <a:solidFill>
            <a:srgbClr val="D1D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39" name="ColorPatch">
            <a:extLst>
              <a:ext uri="{FF2B5EF4-FFF2-40B4-BE49-F238E27FC236}">
                <a16:creationId xmlns:a16="http://schemas.microsoft.com/office/drawing/2014/main" id="{62C30C2F-9D3D-402B-9C93-7BB3D257A941}"/>
              </a:ext>
            </a:extLst>
          </p:cNvPr>
          <p:cNvSpPr/>
          <p:nvPr userDrawn="1"/>
        </p:nvSpPr>
        <p:spPr>
          <a:xfrm>
            <a:off x="-6454971" y="29962635"/>
            <a:ext cx="788418" cy="1981655"/>
          </a:xfrm>
          <a:prstGeom prst="rect">
            <a:avLst/>
          </a:prstGeom>
          <a:solidFill>
            <a:srgbClr val="A2A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38" name="ColorPatch">
            <a:extLst>
              <a:ext uri="{FF2B5EF4-FFF2-40B4-BE49-F238E27FC236}">
                <a16:creationId xmlns:a16="http://schemas.microsoft.com/office/drawing/2014/main" id="{D6517BE0-9063-4916-BC84-EDE406E9CDE4}"/>
              </a:ext>
            </a:extLst>
          </p:cNvPr>
          <p:cNvSpPr/>
          <p:nvPr userDrawn="1"/>
        </p:nvSpPr>
        <p:spPr>
          <a:xfrm>
            <a:off x="-6454971" y="27822446"/>
            <a:ext cx="788418" cy="1981655"/>
          </a:xfrm>
          <a:prstGeom prst="rect">
            <a:avLst/>
          </a:prstGeom>
          <a:solidFill>
            <a:srgbClr val="747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37" name="ColorPatch">
            <a:extLst>
              <a:ext uri="{FF2B5EF4-FFF2-40B4-BE49-F238E27FC236}">
                <a16:creationId xmlns:a16="http://schemas.microsoft.com/office/drawing/2014/main" id="{B5249DC3-A9A0-4038-AEE9-AEBFB5D0089D}"/>
              </a:ext>
            </a:extLst>
          </p:cNvPr>
          <p:cNvSpPr/>
          <p:nvPr userDrawn="1"/>
        </p:nvSpPr>
        <p:spPr>
          <a:xfrm>
            <a:off x="-6454971" y="25682258"/>
            <a:ext cx="788418" cy="1981655"/>
          </a:xfrm>
          <a:prstGeom prst="rect">
            <a:avLst/>
          </a:prstGeom>
          <a:solidFill>
            <a:srgbClr val="464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36" name="ColorPatch">
            <a:extLst>
              <a:ext uri="{FF2B5EF4-FFF2-40B4-BE49-F238E27FC236}">
                <a16:creationId xmlns:a16="http://schemas.microsoft.com/office/drawing/2014/main" id="{18A6D389-12F3-4EC1-8CC2-242EFF07CB1C}"/>
              </a:ext>
            </a:extLst>
          </p:cNvPr>
          <p:cNvSpPr/>
          <p:nvPr userDrawn="1"/>
        </p:nvSpPr>
        <p:spPr>
          <a:xfrm>
            <a:off x="-6454971" y="23542069"/>
            <a:ext cx="788418" cy="1981655"/>
          </a:xfrm>
          <a:prstGeom prst="rect">
            <a:avLst/>
          </a:prstGeom>
          <a:solidFill>
            <a:srgbClr val="E2B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35" name="ColorPatch">
            <a:extLst>
              <a:ext uri="{FF2B5EF4-FFF2-40B4-BE49-F238E27FC236}">
                <a16:creationId xmlns:a16="http://schemas.microsoft.com/office/drawing/2014/main" id="{2ADD0FF6-E42B-4A48-AA80-7BFCC31B080A}"/>
              </a:ext>
            </a:extLst>
          </p:cNvPr>
          <p:cNvSpPr/>
          <p:nvPr userDrawn="1"/>
        </p:nvSpPr>
        <p:spPr>
          <a:xfrm>
            <a:off x="-6454971" y="21401883"/>
            <a:ext cx="788418" cy="1981655"/>
          </a:xfrm>
          <a:prstGeom prst="rect">
            <a:avLst/>
          </a:prstGeom>
          <a:solidFill>
            <a:srgbClr val="C57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34" name="ColorPatch">
            <a:extLst>
              <a:ext uri="{FF2B5EF4-FFF2-40B4-BE49-F238E27FC236}">
                <a16:creationId xmlns:a16="http://schemas.microsoft.com/office/drawing/2014/main" id="{B669360D-4B82-4260-88C6-0543CF560378}"/>
              </a:ext>
            </a:extLst>
          </p:cNvPr>
          <p:cNvSpPr/>
          <p:nvPr userDrawn="1"/>
        </p:nvSpPr>
        <p:spPr>
          <a:xfrm>
            <a:off x="-6454971" y="19261694"/>
            <a:ext cx="788418" cy="1981655"/>
          </a:xfrm>
          <a:prstGeom prst="rect">
            <a:avLst/>
          </a:prstGeom>
          <a:solidFill>
            <a:srgbClr val="A9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33" name="ColorPatch">
            <a:extLst>
              <a:ext uri="{FF2B5EF4-FFF2-40B4-BE49-F238E27FC236}">
                <a16:creationId xmlns:a16="http://schemas.microsoft.com/office/drawing/2014/main" id="{B042156B-6D14-4769-85DE-0BC6133DC1EA}"/>
              </a:ext>
            </a:extLst>
          </p:cNvPr>
          <p:cNvSpPr/>
          <p:nvPr userDrawn="1"/>
        </p:nvSpPr>
        <p:spPr>
          <a:xfrm>
            <a:off x="-6454971" y="17121505"/>
            <a:ext cx="788418" cy="1981655"/>
          </a:xfrm>
          <a:prstGeom prst="rect">
            <a:avLst/>
          </a:prstGeom>
          <a:solidFill>
            <a:srgbClr val="8C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32" name="ColorPatch">
            <a:extLst>
              <a:ext uri="{FF2B5EF4-FFF2-40B4-BE49-F238E27FC236}">
                <a16:creationId xmlns:a16="http://schemas.microsoft.com/office/drawing/2014/main" id="{0A8AEA2A-477D-451D-A82D-F30F8990A07D}"/>
              </a:ext>
            </a:extLst>
          </p:cNvPr>
          <p:cNvSpPr/>
          <p:nvPr userDrawn="1"/>
        </p:nvSpPr>
        <p:spPr>
          <a:xfrm>
            <a:off x="-6454971" y="14981316"/>
            <a:ext cx="788418" cy="1981655"/>
          </a:xfrm>
          <a:prstGeom prst="rect">
            <a:avLst/>
          </a:prstGeom>
          <a:solidFill>
            <a:srgbClr val="C0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31" name="ColorPatch">
            <a:extLst>
              <a:ext uri="{FF2B5EF4-FFF2-40B4-BE49-F238E27FC236}">
                <a16:creationId xmlns:a16="http://schemas.microsoft.com/office/drawing/2014/main" id="{8CE1DB46-E195-40AF-8BEB-3E6873A1B2FA}"/>
              </a:ext>
            </a:extLst>
          </p:cNvPr>
          <p:cNvSpPr/>
          <p:nvPr userDrawn="1"/>
        </p:nvSpPr>
        <p:spPr>
          <a:xfrm>
            <a:off x="-6454971" y="12841130"/>
            <a:ext cx="788418" cy="1981655"/>
          </a:xfrm>
          <a:prstGeom prst="rect">
            <a:avLst/>
          </a:prstGeom>
          <a:solidFill>
            <a:srgbClr val="81A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30" name="ColorPatch">
            <a:extLst>
              <a:ext uri="{FF2B5EF4-FFF2-40B4-BE49-F238E27FC236}">
                <a16:creationId xmlns:a16="http://schemas.microsoft.com/office/drawing/2014/main" id="{E0F1957D-72C6-4D6C-9201-6AA28AA6C57D}"/>
              </a:ext>
            </a:extLst>
          </p:cNvPr>
          <p:cNvSpPr/>
          <p:nvPr userDrawn="1"/>
        </p:nvSpPr>
        <p:spPr>
          <a:xfrm>
            <a:off x="-6454971" y="10700941"/>
            <a:ext cx="788418" cy="1981655"/>
          </a:xfrm>
          <a:prstGeom prst="rect">
            <a:avLst/>
          </a:prstGeom>
          <a:solidFill>
            <a:srgbClr val="438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29" name="ColorPatch">
            <a:extLst>
              <a:ext uri="{FF2B5EF4-FFF2-40B4-BE49-F238E27FC236}">
                <a16:creationId xmlns:a16="http://schemas.microsoft.com/office/drawing/2014/main" id="{F00834CE-7B51-4FC1-989D-97A947599379}"/>
              </a:ext>
            </a:extLst>
          </p:cNvPr>
          <p:cNvSpPr/>
          <p:nvPr userDrawn="1"/>
        </p:nvSpPr>
        <p:spPr>
          <a:xfrm>
            <a:off x="-6454971" y="8560753"/>
            <a:ext cx="788418" cy="1981655"/>
          </a:xfrm>
          <a:prstGeom prst="rect">
            <a:avLst/>
          </a:prstGeom>
          <a:solidFill>
            <a:srgbClr val="0457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28" name="ColorPatch">
            <a:extLst>
              <a:ext uri="{FF2B5EF4-FFF2-40B4-BE49-F238E27FC236}">
                <a16:creationId xmlns:a16="http://schemas.microsoft.com/office/drawing/2014/main" id="{AB72B3FD-EF38-4401-99A2-12BA97E1031C}"/>
              </a:ext>
            </a:extLst>
          </p:cNvPr>
          <p:cNvSpPr/>
          <p:nvPr userDrawn="1"/>
        </p:nvSpPr>
        <p:spPr>
          <a:xfrm>
            <a:off x="-6454971" y="6420564"/>
            <a:ext cx="788418" cy="1981655"/>
          </a:xfrm>
          <a:prstGeom prst="rect">
            <a:avLst/>
          </a:prstGeom>
          <a:solidFill>
            <a:srgbClr val="D1E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27" name="ColorPatch">
            <a:extLst>
              <a:ext uri="{FF2B5EF4-FFF2-40B4-BE49-F238E27FC236}">
                <a16:creationId xmlns:a16="http://schemas.microsoft.com/office/drawing/2014/main" id="{DB636BCE-D7BA-42A6-B589-71540B9DC5AD}"/>
              </a:ext>
            </a:extLst>
          </p:cNvPr>
          <p:cNvSpPr/>
          <p:nvPr userDrawn="1"/>
        </p:nvSpPr>
        <p:spPr>
          <a:xfrm>
            <a:off x="-6454971" y="4280377"/>
            <a:ext cx="788418" cy="1981655"/>
          </a:xfrm>
          <a:prstGeom prst="rect">
            <a:avLst/>
          </a:prstGeom>
          <a:solidFill>
            <a:srgbClr val="A4D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26" name="ColorPatch">
            <a:extLst>
              <a:ext uri="{FF2B5EF4-FFF2-40B4-BE49-F238E27FC236}">
                <a16:creationId xmlns:a16="http://schemas.microsoft.com/office/drawing/2014/main" id="{9D1EA9E9-05C1-4D17-8CE5-6492F824502A}"/>
              </a:ext>
            </a:extLst>
          </p:cNvPr>
          <p:cNvSpPr/>
          <p:nvPr userDrawn="1"/>
        </p:nvSpPr>
        <p:spPr>
          <a:xfrm>
            <a:off x="-6454971" y="2140189"/>
            <a:ext cx="788418" cy="1981655"/>
          </a:xfrm>
          <a:prstGeom prst="rect">
            <a:avLst/>
          </a:prstGeom>
          <a:solidFill>
            <a:srgbClr val="77C5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25" name="ColorPatch">
            <a:extLst>
              <a:ext uri="{FF2B5EF4-FFF2-40B4-BE49-F238E27FC236}">
                <a16:creationId xmlns:a16="http://schemas.microsoft.com/office/drawing/2014/main" id="{9A5ADA3E-3A73-4260-828D-18023D21EE0E}"/>
              </a:ext>
            </a:extLst>
          </p:cNvPr>
          <p:cNvSpPr/>
          <p:nvPr userDrawn="1"/>
        </p:nvSpPr>
        <p:spPr>
          <a:xfrm>
            <a:off x="-6454971" y="0"/>
            <a:ext cx="788418" cy="1981655"/>
          </a:xfrm>
          <a:prstGeom prst="rect">
            <a:avLst/>
          </a:prstGeom>
          <a:solidFill>
            <a:srgbClr val="49B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24" name="ColorPatch">
            <a:extLst>
              <a:ext uri="{FF2B5EF4-FFF2-40B4-BE49-F238E27FC236}">
                <a16:creationId xmlns:a16="http://schemas.microsoft.com/office/drawing/2014/main" id="{177ED0F8-E668-4F55-9F61-0BADCC753B93}"/>
              </a:ext>
            </a:extLst>
          </p:cNvPr>
          <p:cNvSpPr/>
          <p:nvPr userDrawn="1"/>
        </p:nvSpPr>
        <p:spPr>
          <a:xfrm>
            <a:off x="-5603481" y="32102822"/>
            <a:ext cx="788418" cy="1981655"/>
          </a:xfrm>
          <a:prstGeom prst="rect">
            <a:avLst/>
          </a:prstGeom>
          <a:solidFill>
            <a:srgbClr val="F9B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23" name="ColorPatch">
            <a:extLst>
              <a:ext uri="{FF2B5EF4-FFF2-40B4-BE49-F238E27FC236}">
                <a16:creationId xmlns:a16="http://schemas.microsoft.com/office/drawing/2014/main" id="{8CD7E567-0649-47B4-B5F7-346B6C6FAE6E}"/>
              </a:ext>
            </a:extLst>
          </p:cNvPr>
          <p:cNvSpPr/>
          <p:nvPr userDrawn="1"/>
        </p:nvSpPr>
        <p:spPr>
          <a:xfrm>
            <a:off x="-5603481" y="29962635"/>
            <a:ext cx="788418" cy="1981655"/>
          </a:xfrm>
          <a:prstGeom prst="rect">
            <a:avLst/>
          </a:prstGeom>
          <a:solidFill>
            <a:srgbClr val="F27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22" name="ColorPatch">
            <a:extLst>
              <a:ext uri="{FF2B5EF4-FFF2-40B4-BE49-F238E27FC236}">
                <a16:creationId xmlns:a16="http://schemas.microsoft.com/office/drawing/2014/main" id="{0B27B926-9D23-408B-B261-7474BA138B0E}"/>
              </a:ext>
            </a:extLst>
          </p:cNvPr>
          <p:cNvSpPr/>
          <p:nvPr userDrawn="1"/>
        </p:nvSpPr>
        <p:spPr>
          <a:xfrm>
            <a:off x="-5603481" y="27822446"/>
            <a:ext cx="788418" cy="1981655"/>
          </a:xfrm>
          <a:prstGeom prst="rect">
            <a:avLst/>
          </a:prstGeom>
          <a:solidFill>
            <a:srgbClr val="EC4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21" name="ColorPatch">
            <a:extLst>
              <a:ext uri="{FF2B5EF4-FFF2-40B4-BE49-F238E27FC236}">
                <a16:creationId xmlns:a16="http://schemas.microsoft.com/office/drawing/2014/main" id="{C79F16A5-2F29-42BB-88AB-9C69D7AB8969}"/>
              </a:ext>
            </a:extLst>
          </p:cNvPr>
          <p:cNvSpPr/>
          <p:nvPr userDrawn="1"/>
        </p:nvSpPr>
        <p:spPr>
          <a:xfrm>
            <a:off x="-5603481" y="25682258"/>
            <a:ext cx="788418" cy="1981655"/>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20" name="ColorPatch">
            <a:extLst>
              <a:ext uri="{FF2B5EF4-FFF2-40B4-BE49-F238E27FC236}">
                <a16:creationId xmlns:a16="http://schemas.microsoft.com/office/drawing/2014/main" id="{7164F073-8D27-4C57-9FA9-5D80FC8EDB68}"/>
              </a:ext>
            </a:extLst>
          </p:cNvPr>
          <p:cNvSpPr/>
          <p:nvPr userDrawn="1"/>
        </p:nvSpPr>
        <p:spPr>
          <a:xfrm>
            <a:off x="-5603481" y="23542069"/>
            <a:ext cx="788418" cy="1981655"/>
          </a:xfrm>
          <a:prstGeom prst="rect">
            <a:avLst/>
          </a:prstGeom>
          <a:solidFill>
            <a:srgbClr val="FFF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19" name="ColorPatch">
            <a:extLst>
              <a:ext uri="{FF2B5EF4-FFF2-40B4-BE49-F238E27FC236}">
                <a16:creationId xmlns:a16="http://schemas.microsoft.com/office/drawing/2014/main" id="{C400E972-E723-4251-BA45-FDC0E6CEEF6C}"/>
              </a:ext>
            </a:extLst>
          </p:cNvPr>
          <p:cNvSpPr/>
          <p:nvPr userDrawn="1"/>
        </p:nvSpPr>
        <p:spPr>
          <a:xfrm>
            <a:off x="-5603481" y="21401883"/>
            <a:ext cx="788418" cy="1981655"/>
          </a:xfrm>
          <a:prstGeom prst="rect">
            <a:avLst/>
          </a:prstGeom>
          <a:solidFill>
            <a:srgbClr val="FFE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18" name="ColorPatch">
            <a:extLst>
              <a:ext uri="{FF2B5EF4-FFF2-40B4-BE49-F238E27FC236}">
                <a16:creationId xmlns:a16="http://schemas.microsoft.com/office/drawing/2014/main" id="{50D772BA-D4EE-40DA-B415-8EC283428CF5}"/>
              </a:ext>
            </a:extLst>
          </p:cNvPr>
          <p:cNvSpPr/>
          <p:nvPr userDrawn="1"/>
        </p:nvSpPr>
        <p:spPr>
          <a:xfrm>
            <a:off x="-5603481" y="19261694"/>
            <a:ext cx="788418" cy="1981655"/>
          </a:xfrm>
          <a:prstGeom prst="rect">
            <a:avLst/>
          </a:prstGeom>
          <a:solidFill>
            <a:srgbClr val="FFD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17" name="ColorPatch">
            <a:extLst>
              <a:ext uri="{FF2B5EF4-FFF2-40B4-BE49-F238E27FC236}">
                <a16:creationId xmlns:a16="http://schemas.microsoft.com/office/drawing/2014/main" id="{6BEEA5BD-11E7-4F3D-BD73-EC2249E8CCEB}"/>
              </a:ext>
            </a:extLst>
          </p:cNvPr>
          <p:cNvSpPr/>
          <p:nvPr userDrawn="1"/>
        </p:nvSpPr>
        <p:spPr>
          <a:xfrm>
            <a:off x="-5603481" y="17121505"/>
            <a:ext cx="788418" cy="1981655"/>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16" name="ColorPatch">
            <a:extLst>
              <a:ext uri="{FF2B5EF4-FFF2-40B4-BE49-F238E27FC236}">
                <a16:creationId xmlns:a16="http://schemas.microsoft.com/office/drawing/2014/main" id="{27A566A9-4C8D-4179-BE6D-6A885CF5E38A}"/>
              </a:ext>
            </a:extLst>
          </p:cNvPr>
          <p:cNvSpPr/>
          <p:nvPr userDrawn="1"/>
        </p:nvSpPr>
        <p:spPr>
          <a:xfrm>
            <a:off x="-5603481" y="14981316"/>
            <a:ext cx="788418" cy="1981655"/>
          </a:xfrm>
          <a:prstGeom prst="rect">
            <a:avLst/>
          </a:prstGeom>
          <a:solidFill>
            <a:srgbClr val="CE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15" name="ColorPatch">
            <a:extLst>
              <a:ext uri="{FF2B5EF4-FFF2-40B4-BE49-F238E27FC236}">
                <a16:creationId xmlns:a16="http://schemas.microsoft.com/office/drawing/2014/main" id="{98BB652E-B542-4A6D-842C-A8AFF7CF962D}"/>
              </a:ext>
            </a:extLst>
          </p:cNvPr>
          <p:cNvSpPr/>
          <p:nvPr userDrawn="1"/>
        </p:nvSpPr>
        <p:spPr>
          <a:xfrm>
            <a:off x="-5603481" y="12841130"/>
            <a:ext cx="788418" cy="1981655"/>
          </a:xfrm>
          <a:prstGeom prst="rect">
            <a:avLst/>
          </a:prstGeom>
          <a:solidFill>
            <a:srgbClr val="9DD9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14" name="ColorPatch">
            <a:extLst>
              <a:ext uri="{FF2B5EF4-FFF2-40B4-BE49-F238E27FC236}">
                <a16:creationId xmlns:a16="http://schemas.microsoft.com/office/drawing/2014/main" id="{7BE09878-3507-434C-8FBD-3253E93E01C8}"/>
              </a:ext>
            </a:extLst>
          </p:cNvPr>
          <p:cNvSpPr/>
          <p:nvPr userDrawn="1"/>
        </p:nvSpPr>
        <p:spPr>
          <a:xfrm>
            <a:off x="-5603481" y="10700941"/>
            <a:ext cx="788418" cy="1981655"/>
          </a:xfrm>
          <a:prstGeom prst="rect">
            <a:avLst/>
          </a:prstGeom>
          <a:solidFill>
            <a:srgbClr val="6DC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12" name="ColorPatch">
            <a:extLst>
              <a:ext uri="{FF2B5EF4-FFF2-40B4-BE49-F238E27FC236}">
                <a16:creationId xmlns:a16="http://schemas.microsoft.com/office/drawing/2014/main" id="{2E26D6BD-036D-4346-A29B-7683021D70FB}"/>
              </a:ext>
            </a:extLst>
          </p:cNvPr>
          <p:cNvSpPr/>
          <p:nvPr userDrawn="1"/>
        </p:nvSpPr>
        <p:spPr>
          <a:xfrm>
            <a:off x="-5603481" y="8560753"/>
            <a:ext cx="788418" cy="1981655"/>
          </a:xfrm>
          <a:prstGeom prst="rect">
            <a:avLst/>
          </a:prstGeom>
          <a:solidFill>
            <a:srgbClr val="3CB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11" name="ColorPatch">
            <a:extLst>
              <a:ext uri="{FF2B5EF4-FFF2-40B4-BE49-F238E27FC236}">
                <a16:creationId xmlns:a16="http://schemas.microsoft.com/office/drawing/2014/main" id="{D840EC2E-1487-4A69-A809-9929CDB60313}"/>
              </a:ext>
            </a:extLst>
          </p:cNvPr>
          <p:cNvSpPr/>
          <p:nvPr userDrawn="1"/>
        </p:nvSpPr>
        <p:spPr>
          <a:xfrm>
            <a:off x="-5603481" y="6420564"/>
            <a:ext cx="788418" cy="1981655"/>
          </a:xfrm>
          <a:prstGeom prst="rect">
            <a:avLst/>
          </a:prstGeom>
          <a:solidFill>
            <a:srgbClr val="C0C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10" name="ColorPatch">
            <a:extLst>
              <a:ext uri="{FF2B5EF4-FFF2-40B4-BE49-F238E27FC236}">
                <a16:creationId xmlns:a16="http://schemas.microsoft.com/office/drawing/2014/main" id="{4BBE9809-F301-459A-87DE-3C5C95F62870}"/>
              </a:ext>
            </a:extLst>
          </p:cNvPr>
          <p:cNvSpPr/>
          <p:nvPr userDrawn="1"/>
        </p:nvSpPr>
        <p:spPr>
          <a:xfrm>
            <a:off x="-5603481" y="4280377"/>
            <a:ext cx="788418" cy="1981655"/>
          </a:xfrm>
          <a:prstGeom prst="rect">
            <a:avLst/>
          </a:prstGeom>
          <a:solidFill>
            <a:srgbClr val="81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8" name="ColorPatch">
            <a:extLst>
              <a:ext uri="{FF2B5EF4-FFF2-40B4-BE49-F238E27FC236}">
                <a16:creationId xmlns:a16="http://schemas.microsoft.com/office/drawing/2014/main" id="{AD5D23E8-FC29-4F12-AB2C-C32E10546318}"/>
              </a:ext>
            </a:extLst>
          </p:cNvPr>
          <p:cNvSpPr/>
          <p:nvPr userDrawn="1"/>
        </p:nvSpPr>
        <p:spPr>
          <a:xfrm>
            <a:off x="-5603481" y="2140189"/>
            <a:ext cx="788418" cy="1981655"/>
          </a:xfrm>
          <a:prstGeom prst="rect">
            <a:avLst/>
          </a:prstGeom>
          <a:solidFill>
            <a:srgbClr val="42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
        <p:nvSpPr>
          <p:cNvPr id="7" name="ColorPatch">
            <a:extLst>
              <a:ext uri="{FF2B5EF4-FFF2-40B4-BE49-F238E27FC236}">
                <a16:creationId xmlns:a16="http://schemas.microsoft.com/office/drawing/2014/main" id="{57149537-0C06-456D-A4A3-2FBB5503631B}"/>
              </a:ext>
            </a:extLst>
          </p:cNvPr>
          <p:cNvSpPr/>
          <p:nvPr userDrawn="1"/>
        </p:nvSpPr>
        <p:spPr>
          <a:xfrm>
            <a:off x="-5603481" y="0"/>
            <a:ext cx="788418" cy="1981655"/>
          </a:xfrm>
          <a:prstGeom prst="rect">
            <a:avLst/>
          </a:prstGeom>
          <a:solidFill>
            <a:srgbClr val="03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sz="6902" err="1"/>
          </a:p>
        </p:txBody>
      </p:sp>
    </p:spTree>
    <p:extLst>
      <p:ext uri="{BB962C8B-B14F-4D97-AF65-F5344CB8AC3E}">
        <p14:creationId xmlns:p14="http://schemas.microsoft.com/office/powerpoint/2010/main" val="1712531357"/>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0" r:id="rId3"/>
    <p:sldLayoutId id="2147483668" r:id="rId4"/>
    <p:sldLayoutId id="2147483669" r:id="rId5"/>
  </p:sldLayoutIdLst>
  <p:txStyles>
    <p:titleStyle>
      <a:lvl1pPr algn="r" defTabSz="1946575" rtl="0" eaLnBrk="1" latinLnBrk="0" hangingPunct="1">
        <a:lnSpc>
          <a:spcPct val="90000"/>
        </a:lnSpc>
        <a:spcBef>
          <a:spcPct val="0"/>
        </a:spcBef>
        <a:buNone/>
        <a:defRPr lang="en-US" sz="7664" b="0" kern="1200" baseline="0">
          <a:solidFill>
            <a:schemeClr val="tx1"/>
          </a:solidFill>
          <a:latin typeface="+mj-lt"/>
          <a:ea typeface="+mj-ea"/>
          <a:cs typeface="+mj-cs"/>
        </a:defRPr>
      </a:lvl1pPr>
    </p:titleStyle>
    <p:bodyStyle>
      <a:lvl1pPr marL="557614" indent="-557614" algn="l" defTabSz="1946575" rtl="0" eaLnBrk="1" latinLnBrk="0" hangingPunct="1">
        <a:lnSpc>
          <a:spcPct val="100000"/>
        </a:lnSpc>
        <a:spcBef>
          <a:spcPts val="2129"/>
        </a:spcBef>
        <a:buClr>
          <a:schemeClr val="tx1"/>
        </a:buClr>
        <a:buFont typeface="Arial" panose="020B0604020202020204" pitchFamily="34" charset="0"/>
        <a:buChar char="•"/>
        <a:defRPr lang="en-US" sz="5109" kern="1200" smtClean="0">
          <a:solidFill>
            <a:schemeClr val="tx1"/>
          </a:solidFill>
          <a:latin typeface="+mn-lt"/>
          <a:ea typeface="+mn-ea"/>
          <a:cs typeface="+mn-cs"/>
        </a:defRPr>
      </a:lvl1pPr>
      <a:lvl2pPr marL="1142261" indent="-567751" algn="l" defTabSz="1946575" rtl="0" eaLnBrk="1" latinLnBrk="0" hangingPunct="1">
        <a:lnSpc>
          <a:spcPct val="100000"/>
        </a:lnSpc>
        <a:spcBef>
          <a:spcPts val="1277"/>
        </a:spcBef>
        <a:buClr>
          <a:schemeClr val="tx1"/>
        </a:buClr>
        <a:buFont typeface="Arial" panose="020B0604020202020204" pitchFamily="34" charset="0"/>
        <a:buChar char="•"/>
        <a:defRPr lang="en-US" sz="4258" kern="1200" smtClean="0">
          <a:solidFill>
            <a:schemeClr val="tx1"/>
          </a:solidFill>
          <a:latin typeface="+mn-lt"/>
          <a:ea typeface="+mn-ea"/>
          <a:cs typeface="+mn-cs"/>
        </a:defRPr>
      </a:lvl2pPr>
      <a:lvl3pPr marL="1730289" indent="-581269" algn="l" defTabSz="1946575" rtl="0" eaLnBrk="1" latinLnBrk="0" hangingPunct="1">
        <a:lnSpc>
          <a:spcPct val="100000"/>
        </a:lnSpc>
        <a:spcBef>
          <a:spcPts val="1277"/>
        </a:spcBef>
        <a:buClr>
          <a:schemeClr val="tx1"/>
        </a:buClr>
        <a:buFont typeface="Arial" panose="020B0604020202020204" pitchFamily="34" charset="0"/>
        <a:buChar char="•"/>
        <a:defRPr lang="en-US" sz="3832" kern="1200" smtClean="0">
          <a:solidFill>
            <a:schemeClr val="tx1"/>
          </a:solidFill>
          <a:latin typeface="+mn-lt"/>
          <a:ea typeface="+mn-ea"/>
          <a:cs typeface="+mn-cs"/>
        </a:defRPr>
      </a:lvl3pPr>
      <a:lvl4pPr marL="2102030" indent="-571131" algn="l" defTabSz="1946575" rtl="0" eaLnBrk="1" latinLnBrk="0" hangingPunct="1">
        <a:lnSpc>
          <a:spcPct val="100000"/>
        </a:lnSpc>
        <a:spcBef>
          <a:spcPts val="852"/>
        </a:spcBef>
        <a:buClr>
          <a:schemeClr val="tx2"/>
        </a:buClr>
        <a:buFont typeface="Arial" panose="020B0604020202020204" pitchFamily="34" charset="0"/>
        <a:buChar char="•"/>
        <a:defRPr lang="en-US" sz="3406" kern="1200" smtClean="0">
          <a:solidFill>
            <a:schemeClr val="tx2"/>
          </a:solidFill>
          <a:latin typeface="+mn-lt"/>
          <a:ea typeface="+mn-ea"/>
          <a:cs typeface="+mn-cs"/>
        </a:defRPr>
      </a:lvl4pPr>
      <a:lvl5pPr marL="2470394" indent="-557614" algn="l" defTabSz="1946575" rtl="0" eaLnBrk="1" latinLnBrk="0" hangingPunct="1">
        <a:lnSpc>
          <a:spcPct val="100000"/>
        </a:lnSpc>
        <a:spcBef>
          <a:spcPts val="852"/>
        </a:spcBef>
        <a:buClr>
          <a:schemeClr val="tx2"/>
        </a:buClr>
        <a:buFont typeface="Arial" panose="020B0604020202020204" pitchFamily="34" charset="0"/>
        <a:buChar char="•"/>
        <a:defRPr lang="en-US" sz="3406" kern="1200">
          <a:solidFill>
            <a:schemeClr val="tx2"/>
          </a:solidFill>
          <a:latin typeface="+mn-lt"/>
          <a:ea typeface="+mn-ea"/>
          <a:cs typeface="+mn-cs"/>
        </a:defRPr>
      </a:lvl5pPr>
      <a:lvl6pPr marL="5353080" indent="-486644" algn="l" defTabSz="1946575" rtl="0" eaLnBrk="1" latinLnBrk="0" hangingPunct="1">
        <a:lnSpc>
          <a:spcPct val="90000"/>
        </a:lnSpc>
        <a:spcBef>
          <a:spcPts val="1064"/>
        </a:spcBef>
        <a:buFont typeface="Arial" panose="020B0604020202020204" pitchFamily="34" charset="0"/>
        <a:buChar char="•"/>
        <a:defRPr sz="3832" kern="1200">
          <a:solidFill>
            <a:schemeClr val="tx1"/>
          </a:solidFill>
          <a:latin typeface="+mn-lt"/>
          <a:ea typeface="+mn-ea"/>
          <a:cs typeface="+mn-cs"/>
        </a:defRPr>
      </a:lvl6pPr>
      <a:lvl7pPr marL="6326368" indent="-486644" algn="l" defTabSz="1946575" rtl="0" eaLnBrk="1" latinLnBrk="0" hangingPunct="1">
        <a:lnSpc>
          <a:spcPct val="90000"/>
        </a:lnSpc>
        <a:spcBef>
          <a:spcPts val="1064"/>
        </a:spcBef>
        <a:buFont typeface="Arial" panose="020B0604020202020204" pitchFamily="34" charset="0"/>
        <a:buChar char="•"/>
        <a:defRPr sz="3832" kern="1200">
          <a:solidFill>
            <a:schemeClr val="tx1"/>
          </a:solidFill>
          <a:latin typeface="+mn-lt"/>
          <a:ea typeface="+mn-ea"/>
          <a:cs typeface="+mn-cs"/>
        </a:defRPr>
      </a:lvl7pPr>
      <a:lvl8pPr marL="7299655" indent="-486644" algn="l" defTabSz="1946575" rtl="0" eaLnBrk="1" latinLnBrk="0" hangingPunct="1">
        <a:lnSpc>
          <a:spcPct val="90000"/>
        </a:lnSpc>
        <a:spcBef>
          <a:spcPts val="1064"/>
        </a:spcBef>
        <a:buFont typeface="Arial" panose="020B0604020202020204" pitchFamily="34" charset="0"/>
        <a:buChar char="•"/>
        <a:defRPr sz="3832" kern="1200">
          <a:solidFill>
            <a:schemeClr val="tx1"/>
          </a:solidFill>
          <a:latin typeface="+mn-lt"/>
          <a:ea typeface="+mn-ea"/>
          <a:cs typeface="+mn-cs"/>
        </a:defRPr>
      </a:lvl8pPr>
      <a:lvl9pPr marL="8272943" indent="-486644" algn="l" defTabSz="1946575" rtl="0" eaLnBrk="1" latinLnBrk="0" hangingPunct="1">
        <a:lnSpc>
          <a:spcPct val="90000"/>
        </a:lnSpc>
        <a:spcBef>
          <a:spcPts val="1064"/>
        </a:spcBef>
        <a:buFont typeface="Arial" panose="020B0604020202020204" pitchFamily="34" charset="0"/>
        <a:buChar char="•"/>
        <a:defRPr sz="3832" kern="1200">
          <a:solidFill>
            <a:schemeClr val="tx1"/>
          </a:solidFill>
          <a:latin typeface="+mn-lt"/>
          <a:ea typeface="+mn-ea"/>
          <a:cs typeface="+mn-cs"/>
        </a:defRPr>
      </a:lvl9pPr>
    </p:bodyStyle>
    <p:otherStyle>
      <a:defPPr>
        <a:defRPr lang="en-US"/>
      </a:defPPr>
      <a:lvl1pPr marL="0" algn="l" defTabSz="1946575" rtl="0" eaLnBrk="1" latinLnBrk="0" hangingPunct="1">
        <a:defRPr sz="3832" kern="1200">
          <a:solidFill>
            <a:schemeClr val="tx1"/>
          </a:solidFill>
          <a:latin typeface="+mn-lt"/>
          <a:ea typeface="+mn-ea"/>
          <a:cs typeface="+mn-cs"/>
        </a:defRPr>
      </a:lvl1pPr>
      <a:lvl2pPr marL="973287" algn="l" defTabSz="1946575" rtl="0" eaLnBrk="1" latinLnBrk="0" hangingPunct="1">
        <a:defRPr sz="3832" kern="1200">
          <a:solidFill>
            <a:schemeClr val="tx1"/>
          </a:solidFill>
          <a:latin typeface="+mn-lt"/>
          <a:ea typeface="+mn-ea"/>
          <a:cs typeface="+mn-cs"/>
        </a:defRPr>
      </a:lvl2pPr>
      <a:lvl3pPr marL="1946575" algn="l" defTabSz="1946575" rtl="0" eaLnBrk="1" latinLnBrk="0" hangingPunct="1">
        <a:defRPr sz="3832" kern="1200">
          <a:solidFill>
            <a:schemeClr val="tx1"/>
          </a:solidFill>
          <a:latin typeface="+mn-lt"/>
          <a:ea typeface="+mn-ea"/>
          <a:cs typeface="+mn-cs"/>
        </a:defRPr>
      </a:lvl3pPr>
      <a:lvl4pPr marL="2919862" algn="l" defTabSz="1946575" rtl="0" eaLnBrk="1" latinLnBrk="0" hangingPunct="1">
        <a:defRPr sz="3832" kern="1200">
          <a:solidFill>
            <a:schemeClr val="tx1"/>
          </a:solidFill>
          <a:latin typeface="+mn-lt"/>
          <a:ea typeface="+mn-ea"/>
          <a:cs typeface="+mn-cs"/>
        </a:defRPr>
      </a:lvl4pPr>
      <a:lvl5pPr marL="3893149" algn="l" defTabSz="1946575" rtl="0" eaLnBrk="1" latinLnBrk="0" hangingPunct="1">
        <a:defRPr sz="3832" kern="1200">
          <a:solidFill>
            <a:schemeClr val="tx1"/>
          </a:solidFill>
          <a:latin typeface="+mn-lt"/>
          <a:ea typeface="+mn-ea"/>
          <a:cs typeface="+mn-cs"/>
        </a:defRPr>
      </a:lvl5pPr>
      <a:lvl6pPr marL="4866437" algn="l" defTabSz="1946575" rtl="0" eaLnBrk="1" latinLnBrk="0" hangingPunct="1">
        <a:defRPr sz="3832" kern="1200">
          <a:solidFill>
            <a:schemeClr val="tx1"/>
          </a:solidFill>
          <a:latin typeface="+mn-lt"/>
          <a:ea typeface="+mn-ea"/>
          <a:cs typeface="+mn-cs"/>
        </a:defRPr>
      </a:lvl6pPr>
      <a:lvl7pPr marL="5839724" algn="l" defTabSz="1946575" rtl="0" eaLnBrk="1" latinLnBrk="0" hangingPunct="1">
        <a:defRPr sz="3832" kern="1200">
          <a:solidFill>
            <a:schemeClr val="tx1"/>
          </a:solidFill>
          <a:latin typeface="+mn-lt"/>
          <a:ea typeface="+mn-ea"/>
          <a:cs typeface="+mn-cs"/>
        </a:defRPr>
      </a:lvl7pPr>
      <a:lvl8pPr marL="6813012" algn="l" defTabSz="1946575" rtl="0" eaLnBrk="1" latinLnBrk="0" hangingPunct="1">
        <a:defRPr sz="3832" kern="1200">
          <a:solidFill>
            <a:schemeClr val="tx1"/>
          </a:solidFill>
          <a:latin typeface="+mn-lt"/>
          <a:ea typeface="+mn-ea"/>
          <a:cs typeface="+mn-cs"/>
        </a:defRPr>
      </a:lvl8pPr>
      <a:lvl9pPr marL="7786299" algn="l" defTabSz="1946575" rtl="0" eaLnBrk="1" latinLnBrk="0" hangingPunct="1">
        <a:defRPr sz="3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8" userDrawn="1">
          <p15:clr>
            <a:srgbClr val="F26B43"/>
          </p15:clr>
        </p15:guide>
        <p15:guide id="2" pos="17826" userDrawn="1">
          <p15:clr>
            <a:srgbClr val="F26B43"/>
          </p15:clr>
        </p15:guide>
        <p15:guide id="3" orient="horz" pos="13482" userDrawn="1">
          <p15:clr>
            <a:srgbClr val="F26B43"/>
          </p15:clr>
        </p15:guide>
        <p15:guide id="4" orient="horz" pos="5835" userDrawn="1">
          <p15:clr>
            <a:srgbClr val="F26B43"/>
          </p15:clr>
        </p15:guide>
        <p15:guide id="5" orient="horz" pos="23955" userDrawn="1">
          <p15:clr>
            <a:srgbClr val="F26B43"/>
          </p15:clr>
        </p15:guide>
        <p15:guide id="6" orient="horz" pos="2442" userDrawn="1">
          <p15:clr>
            <a:srgbClr val="F26B43"/>
          </p15:clr>
        </p15:guide>
        <p15:guide id="7" pos="9537" userDrawn="1">
          <p15:clr>
            <a:srgbClr val="F26B43"/>
          </p15:clr>
        </p15:guide>
        <p15:guide id="8" orient="horz" pos="820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410F0-A385-C71A-AFEF-9345C06DB8B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79CEDC0-CB22-A1CE-C41F-13D26C3DB6FB}"/>
              </a:ext>
            </a:extLst>
          </p:cNvPr>
          <p:cNvSpPr/>
          <p:nvPr/>
        </p:nvSpPr>
        <p:spPr>
          <a:xfrm>
            <a:off x="15322023" y="13249305"/>
            <a:ext cx="14553753" cy="86548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5" name="Text Box 28">
            <a:extLst>
              <a:ext uri="{FF2B5EF4-FFF2-40B4-BE49-F238E27FC236}">
                <a16:creationId xmlns:a16="http://schemas.microsoft.com/office/drawing/2014/main" id="{5FB73D64-5E83-C718-4B15-83E6586B46B1}"/>
              </a:ext>
            </a:extLst>
          </p:cNvPr>
          <p:cNvSpPr txBox="1"/>
          <p:nvPr/>
        </p:nvSpPr>
        <p:spPr>
          <a:xfrm>
            <a:off x="342040" y="8759787"/>
            <a:ext cx="29626984" cy="1726416"/>
          </a:xfrm>
          <a:prstGeom prst="rect">
            <a:avLst/>
          </a:prstGeom>
          <a:noFill/>
          <a:ln w="6350">
            <a:noFill/>
          </a:ln>
        </p:spPr>
        <p:txBody>
          <a:bodyPr rot="0" spcFirstLastPara="0" vert="horz" wrap="square" lIns="194655" tIns="97327" rIns="194655" bIns="97327" numCol="1" spcCol="0" rtlCol="0" fromWordArt="0" anchor="t" anchorCtr="0" forceAA="0" compatLnSpc="1">
            <a:prstTxWarp prst="textNoShape">
              <a:avLst/>
            </a:prstTxWarp>
            <a:noAutofit/>
          </a:bodyPr>
          <a:lstStyle/>
          <a:p>
            <a:pPr algn="ctr"/>
            <a:r>
              <a:rPr lang="en-IN" sz="9000" b="1" dirty="0">
                <a:solidFill>
                  <a:srgbClr val="03234B"/>
                </a:solidFill>
                <a:latin typeface="+mj-lt"/>
                <a:ea typeface="HelveticaNeueLT Std Lt Cn" panose="020B0406020202030204" pitchFamily="34" charset="0"/>
                <a:cs typeface="Arial"/>
              </a:rPr>
              <a:t>Drone Turbulence Detector and Monitoring System</a:t>
            </a:r>
            <a:endParaRPr lang="en-IN" sz="9000" b="1">
              <a:solidFill>
                <a:srgbClr val="03234B"/>
              </a:solidFill>
              <a:latin typeface="+mj-lt"/>
              <a:ea typeface="HelveticaNeueLT Std Lt Cn" panose="020B0406020202030204" pitchFamily="34" charset="0"/>
              <a:cs typeface="Arial" panose="020B0604020202020204" pitchFamily="34" charset="0"/>
            </a:endParaRPr>
          </a:p>
        </p:txBody>
      </p:sp>
      <p:sp>
        <p:nvSpPr>
          <p:cNvPr id="6" name="Text Box 29">
            <a:extLst>
              <a:ext uri="{FF2B5EF4-FFF2-40B4-BE49-F238E27FC236}">
                <a16:creationId xmlns:a16="http://schemas.microsoft.com/office/drawing/2014/main" id="{C8D1D09D-B278-3FE9-E5EE-873AA9927101}"/>
              </a:ext>
            </a:extLst>
          </p:cNvPr>
          <p:cNvSpPr txBox="1"/>
          <p:nvPr/>
        </p:nvSpPr>
        <p:spPr>
          <a:xfrm>
            <a:off x="13334998" y="36032243"/>
            <a:ext cx="16894303" cy="4446456"/>
          </a:xfrm>
          <a:prstGeom prst="rect">
            <a:avLst/>
          </a:prstGeom>
          <a:noFill/>
          <a:ln w="6350">
            <a:noFill/>
          </a:ln>
        </p:spPr>
        <p:txBody>
          <a:bodyPr rot="0" spcFirstLastPara="0" vert="horz" wrap="square" lIns="194655" tIns="97327" rIns="194655" bIns="97327" numCol="1" spcCol="0" rtlCol="0" fromWordArt="0" anchor="t" anchorCtr="0" forceAA="0" compatLnSpc="1">
            <a:prstTxWarp prst="textNoShape">
              <a:avLst/>
            </a:prstTxWarp>
            <a:noAutofit/>
          </a:bodyPr>
          <a:lstStyle/>
          <a:p>
            <a:pPr>
              <a:lnSpc>
                <a:spcPct val="150000"/>
              </a:lnSpc>
            </a:pPr>
            <a:r>
              <a:rPr lang="fi-FI" sz="3600" b="1" dirty="0" err="1">
                <a:latin typeface="Arial"/>
                <a:ea typeface="Arial" panose="020B0604020202020204" pitchFamily="34" charset="0"/>
                <a:cs typeface="Times New Roman"/>
              </a:rPr>
              <a:t>Presented</a:t>
            </a:r>
            <a:r>
              <a:rPr lang="fi-FI" sz="3600" b="1" dirty="0">
                <a:latin typeface="Arial"/>
                <a:ea typeface="Arial" panose="020B0604020202020204" pitchFamily="34" charset="0"/>
                <a:cs typeface="Times New Roman"/>
              </a:rPr>
              <a:t> </a:t>
            </a:r>
            <a:r>
              <a:rPr lang="fi-FI" sz="3600" b="1" dirty="0" err="1">
                <a:latin typeface="Arial"/>
                <a:ea typeface="Arial" panose="020B0604020202020204" pitchFamily="34" charset="0"/>
                <a:cs typeface="Times New Roman"/>
              </a:rPr>
              <a:t>by</a:t>
            </a:r>
            <a:r>
              <a:rPr lang="fi-FI" sz="3600" b="1" dirty="0">
                <a:latin typeface="Arial"/>
                <a:ea typeface="Arial" panose="020B0604020202020204" pitchFamily="34" charset="0"/>
                <a:cs typeface="Times New Roman"/>
              </a:rPr>
              <a:t>	: </a:t>
            </a:r>
            <a:r>
              <a:rPr lang="fi-FI" sz="3600" dirty="0" err="1">
                <a:latin typeface="Arial"/>
                <a:ea typeface="Arial" panose="020B0604020202020204" pitchFamily="34" charset="0"/>
                <a:cs typeface="Times New Roman"/>
              </a:rPr>
              <a:t>Aditya</a:t>
            </a:r>
            <a:r>
              <a:rPr lang="fi-FI" sz="3600" dirty="0">
                <a:latin typeface="Arial"/>
                <a:ea typeface="Arial" panose="020B0604020202020204" pitchFamily="34" charset="0"/>
                <a:cs typeface="Times New Roman"/>
              </a:rPr>
              <a:t> </a:t>
            </a:r>
            <a:r>
              <a:rPr lang="fi-FI" sz="3600" dirty="0" err="1">
                <a:latin typeface="Arial"/>
                <a:ea typeface="Arial" panose="020B0604020202020204" pitchFamily="34" charset="0"/>
                <a:cs typeface="Times New Roman"/>
              </a:rPr>
              <a:t>Patil</a:t>
            </a:r>
            <a:r>
              <a:rPr lang="fi-FI" sz="3600" dirty="0">
                <a:latin typeface="Arial"/>
                <a:ea typeface="Arial" panose="020B0604020202020204" pitchFamily="34" charset="0"/>
                <a:cs typeface="Times New Roman"/>
              </a:rPr>
              <a:t>, </a:t>
            </a:r>
            <a:r>
              <a:rPr lang="fi-FI" sz="3600" dirty="0" err="1">
                <a:latin typeface="Arial"/>
                <a:ea typeface="Arial" panose="020B0604020202020204" pitchFamily="34" charset="0"/>
                <a:cs typeface="Times New Roman"/>
              </a:rPr>
              <a:t>Nikhil</a:t>
            </a:r>
            <a:r>
              <a:rPr lang="fi-FI" sz="3600" dirty="0">
                <a:latin typeface="Arial"/>
                <a:ea typeface="Arial" panose="020B0604020202020204" pitchFamily="34" charset="0"/>
                <a:cs typeface="Times New Roman"/>
              </a:rPr>
              <a:t> </a:t>
            </a:r>
            <a:r>
              <a:rPr lang="fi-FI" sz="3600" dirty="0" err="1">
                <a:latin typeface="Arial"/>
                <a:ea typeface="Arial" panose="020B0604020202020204" pitchFamily="34" charset="0"/>
                <a:cs typeface="Times New Roman"/>
              </a:rPr>
              <a:t>Mittal</a:t>
            </a:r>
            <a:endParaRPr lang="fi-FI" sz="3600" dirty="0" err="1">
              <a:latin typeface="Arial"/>
              <a:ea typeface="Arial" panose="020B0604020202020204" pitchFamily="34" charset="0"/>
              <a:cs typeface="Times New Roman" panose="02020603050405020304" pitchFamily="18" charset="0"/>
            </a:endParaRPr>
          </a:p>
          <a:p>
            <a:pPr>
              <a:lnSpc>
                <a:spcPct val="150000"/>
              </a:lnSpc>
            </a:pPr>
            <a:r>
              <a:rPr lang="fi-FI" sz="3600" b="1" dirty="0">
                <a:latin typeface="Arial"/>
                <a:ea typeface="Arial" panose="020B0604020202020204" pitchFamily="34" charset="0"/>
                <a:cs typeface="Times New Roman"/>
              </a:rPr>
              <a:t>Faculty </a:t>
            </a:r>
            <a:r>
              <a:rPr lang="fi-FI" sz="3600" dirty="0">
                <a:latin typeface="Arial"/>
                <a:ea typeface="Arial" panose="020B0604020202020204" pitchFamily="34" charset="0"/>
                <a:cs typeface="Times New Roman"/>
              </a:rPr>
              <a:t>	: Dr. </a:t>
            </a:r>
            <a:r>
              <a:rPr lang="fi-FI" sz="3600" dirty="0" err="1">
                <a:latin typeface="Arial"/>
                <a:ea typeface="Arial" panose="020B0604020202020204" pitchFamily="34" charset="0"/>
                <a:cs typeface="Times New Roman"/>
              </a:rPr>
              <a:t>Abhay</a:t>
            </a:r>
            <a:r>
              <a:rPr lang="fi-FI" sz="3600" dirty="0">
                <a:latin typeface="Arial"/>
                <a:ea typeface="Arial" panose="020B0604020202020204" pitchFamily="34" charset="0"/>
                <a:cs typeface="Times New Roman"/>
              </a:rPr>
              <a:t> </a:t>
            </a:r>
            <a:r>
              <a:rPr lang="fi-FI" sz="3600" dirty="0" err="1">
                <a:latin typeface="Arial"/>
                <a:ea typeface="Arial" panose="020B0604020202020204" pitchFamily="34" charset="0"/>
                <a:cs typeface="Times New Roman"/>
              </a:rPr>
              <a:t>Kumar</a:t>
            </a:r>
            <a:endParaRPr lang="fi-FI" sz="3600" dirty="0" err="1">
              <a:latin typeface="Arial"/>
              <a:ea typeface="Arial" panose="020B0604020202020204" pitchFamily="34" charset="0"/>
              <a:cs typeface="Times New Roman" panose="02020603050405020304" pitchFamily="18" charset="0"/>
            </a:endParaRPr>
          </a:p>
          <a:p>
            <a:pPr>
              <a:lnSpc>
                <a:spcPct val="150000"/>
              </a:lnSpc>
            </a:pPr>
            <a:r>
              <a:rPr lang="fi-FI" sz="3600" b="1" dirty="0">
                <a:latin typeface="Arial"/>
                <a:ea typeface="Arial" panose="020B0604020202020204" pitchFamily="34" charset="0"/>
                <a:cs typeface="Times New Roman"/>
              </a:rPr>
              <a:t>College</a:t>
            </a:r>
            <a:r>
              <a:rPr lang="fi-FI" sz="3600" dirty="0">
                <a:latin typeface="Arial"/>
                <a:ea typeface="Arial" panose="020B0604020202020204" pitchFamily="34" charset="0"/>
                <a:cs typeface="Times New Roman"/>
              </a:rPr>
              <a:t> 	: </a:t>
            </a:r>
            <a:r>
              <a:rPr lang="en-US" sz="3600" dirty="0">
                <a:latin typeface="Arial"/>
                <a:ea typeface="Arial" panose="020B0604020202020204" pitchFamily="34" charset="0"/>
                <a:cs typeface="Times New Roman"/>
              </a:rPr>
              <a:t>Jaypee Institute Of Information Technology, Noida</a:t>
            </a:r>
          </a:p>
        </p:txBody>
      </p:sp>
      <p:sp>
        <p:nvSpPr>
          <p:cNvPr id="7" name="TextBox 6">
            <a:extLst>
              <a:ext uri="{FF2B5EF4-FFF2-40B4-BE49-F238E27FC236}">
                <a16:creationId xmlns:a16="http://schemas.microsoft.com/office/drawing/2014/main" id="{B68731AB-8DAB-CEDA-619F-78DEE60D13F4}"/>
              </a:ext>
            </a:extLst>
          </p:cNvPr>
          <p:cNvSpPr txBox="1"/>
          <p:nvPr/>
        </p:nvSpPr>
        <p:spPr>
          <a:xfrm>
            <a:off x="0" y="10650554"/>
            <a:ext cx="30229302" cy="1938992"/>
          </a:xfrm>
          <a:prstGeom prst="rect">
            <a:avLst/>
          </a:prstGeom>
          <a:noFill/>
        </p:spPr>
        <p:txBody>
          <a:bodyPr wrap="square" lIns="91440" tIns="45720" rIns="91440" bIns="45720" rtlCol="0" anchor="t">
            <a:spAutoFit/>
          </a:bodyPr>
          <a:lstStyle/>
          <a:p>
            <a:pPr algn="ctr"/>
            <a:r>
              <a:rPr lang="en-IN" sz="6000" b="1" dirty="0">
                <a:ea typeface="+mn-lt"/>
                <a:cs typeface="+mn-lt"/>
              </a:rPr>
              <a:t>Objective:</a:t>
            </a:r>
            <a:r>
              <a:rPr lang="en-IN" sz="6000" dirty="0">
                <a:ea typeface="+mn-lt"/>
                <a:cs typeface="+mn-lt"/>
              </a:rPr>
              <a:t> To design a comprehensive system that integrates sensor-based turbulence detection with machine learning classification to monitor flight stability and control.</a:t>
            </a:r>
            <a:endParaRPr lang="en-US" sz="6000" dirty="0">
              <a:ea typeface="+mn-lt"/>
              <a:cs typeface="+mn-lt"/>
            </a:endParaRPr>
          </a:p>
        </p:txBody>
      </p:sp>
      <p:sp>
        <p:nvSpPr>
          <p:cNvPr id="9" name="TextBox 8">
            <a:extLst>
              <a:ext uri="{FF2B5EF4-FFF2-40B4-BE49-F238E27FC236}">
                <a16:creationId xmlns:a16="http://schemas.microsoft.com/office/drawing/2014/main" id="{08F859C0-77D0-42B5-D7FF-50571D299C24}"/>
              </a:ext>
            </a:extLst>
          </p:cNvPr>
          <p:cNvSpPr txBox="1"/>
          <p:nvPr/>
        </p:nvSpPr>
        <p:spPr>
          <a:xfrm>
            <a:off x="15494665" y="12964186"/>
            <a:ext cx="14120183" cy="8771632"/>
          </a:xfrm>
          <a:prstGeom prst="rect">
            <a:avLst/>
          </a:prstGeom>
          <a:noFill/>
        </p:spPr>
        <p:txBody>
          <a:bodyPr wrap="square" lIns="91440" tIns="45720" rIns="91440" bIns="45720" rtlCol="0" anchor="t">
            <a:spAutoFit/>
          </a:bodyPr>
          <a:lstStyle/>
          <a:p>
            <a:pPr>
              <a:lnSpc>
                <a:spcPct val="150000"/>
              </a:lnSpc>
            </a:pPr>
            <a:r>
              <a:rPr lang="en-IN" sz="5400" b="1" dirty="0">
                <a:solidFill>
                  <a:srgbClr val="03234B"/>
                </a:solidFill>
                <a:ea typeface="+mn-lt"/>
                <a:cs typeface="+mn-lt"/>
              </a:rPr>
              <a:t>Key Features</a:t>
            </a:r>
            <a:endParaRPr lang="en-US" b="1" dirty="0">
              <a:ea typeface="+mn-lt"/>
              <a:cs typeface="+mn-lt"/>
            </a:endParaRPr>
          </a:p>
          <a:p>
            <a:r>
              <a:rPr lang="en-IN" sz="3450" b="1" dirty="0"/>
              <a:t>1. Real-Time Turbulence Detection:</a:t>
            </a:r>
            <a:r>
              <a:rPr lang="en-IN" sz="3450" b="1" dirty="0">
                <a:ea typeface="+mn-lt"/>
                <a:cs typeface="+mn-lt"/>
              </a:rPr>
              <a:t> </a:t>
            </a:r>
            <a:r>
              <a:rPr lang="en-IN" sz="3450" dirty="0">
                <a:ea typeface="+mn-lt"/>
                <a:cs typeface="+mn-lt"/>
              </a:rPr>
              <a:t>Identifies and classifies turbulence affecting drone stability.</a:t>
            </a:r>
            <a:endParaRPr lang="en-US" sz="3450">
              <a:cs typeface="Arial"/>
            </a:endParaRPr>
          </a:p>
          <a:p>
            <a:r>
              <a:rPr lang="en-IN" sz="3450" b="1" dirty="0">
                <a:ea typeface="+mn-lt"/>
                <a:cs typeface="+mn-lt"/>
              </a:rPr>
              <a:t>2. Multi-State Flight Classification:</a:t>
            </a:r>
            <a:r>
              <a:rPr lang="en-IN" sz="3450" dirty="0">
                <a:ea typeface="+mn-lt"/>
                <a:cs typeface="+mn-lt"/>
              </a:rPr>
              <a:t> Differentiates between No Power, Armed, Motion stable, Motion Turbulence, and Pitch/Roll States.</a:t>
            </a:r>
            <a:endParaRPr lang="en-US" sz="3450">
              <a:cs typeface="Arial"/>
            </a:endParaRPr>
          </a:p>
          <a:p>
            <a:r>
              <a:rPr lang="en-IN" sz="3450" b="1" dirty="0">
                <a:ea typeface="+mn-lt"/>
                <a:cs typeface="+mn-lt"/>
              </a:rPr>
              <a:t>3. Machine Learning Core:</a:t>
            </a:r>
            <a:r>
              <a:rPr lang="en-IN" sz="3450" dirty="0">
                <a:ea typeface="+mn-lt"/>
                <a:cs typeface="+mn-lt"/>
              </a:rPr>
              <a:t> Uses MLC for accurate turbulence and motion classification.</a:t>
            </a:r>
            <a:endParaRPr lang="en-US" sz="3450">
              <a:cs typeface="Arial"/>
            </a:endParaRPr>
          </a:p>
          <a:p>
            <a:r>
              <a:rPr lang="en-IN" sz="3450" b="1" dirty="0">
                <a:ea typeface="+mn-lt"/>
                <a:cs typeface="+mn-lt"/>
              </a:rPr>
              <a:t>4. Data Logging &amp; Analysis:</a:t>
            </a:r>
            <a:r>
              <a:rPr lang="en-IN" sz="3450" dirty="0">
                <a:ea typeface="+mn-lt"/>
                <a:cs typeface="+mn-lt"/>
              </a:rPr>
              <a:t> Records flight data for further study and model improvement or drone </a:t>
            </a:r>
            <a:r>
              <a:rPr lang="en-IN" sz="3450" err="1">
                <a:ea typeface="+mn-lt"/>
                <a:cs typeface="+mn-lt"/>
              </a:rPr>
              <a:t>maintainence</a:t>
            </a:r>
            <a:r>
              <a:rPr lang="en-IN" sz="3450" dirty="0">
                <a:ea typeface="+mn-lt"/>
                <a:cs typeface="+mn-lt"/>
              </a:rPr>
              <a:t>..</a:t>
            </a:r>
            <a:endParaRPr lang="en-US" sz="3450">
              <a:cs typeface="Arial"/>
            </a:endParaRPr>
          </a:p>
          <a:p>
            <a:r>
              <a:rPr lang="en-IN" sz="3450" b="1" dirty="0">
                <a:ea typeface="+mn-lt"/>
                <a:cs typeface="+mn-lt"/>
              </a:rPr>
              <a:t>5. Wireless Model Validation &amp; Deployment:</a:t>
            </a:r>
            <a:r>
              <a:rPr lang="en-IN" sz="3450" dirty="0">
                <a:ea typeface="+mn-lt"/>
                <a:cs typeface="+mn-lt"/>
              </a:rPr>
              <a:t> Allows testing and deployment via Bluetooth using ST </a:t>
            </a:r>
            <a:r>
              <a:rPr lang="en-IN" sz="3450" err="1">
                <a:ea typeface="+mn-lt"/>
                <a:cs typeface="+mn-lt"/>
              </a:rPr>
              <a:t>AloT</a:t>
            </a:r>
            <a:r>
              <a:rPr lang="en-IN" sz="3450" dirty="0">
                <a:ea typeface="+mn-lt"/>
                <a:cs typeface="+mn-lt"/>
              </a:rPr>
              <a:t> Craft.</a:t>
            </a:r>
            <a:endParaRPr lang="en-US" sz="3450">
              <a:cs typeface="Arial"/>
            </a:endParaRPr>
          </a:p>
          <a:p>
            <a:r>
              <a:rPr lang="en-IN" sz="3450" b="1" dirty="0">
                <a:ea typeface="+mn-lt"/>
                <a:cs typeface="+mn-lt"/>
              </a:rPr>
              <a:t>6. Customizable Dataset Creation:</a:t>
            </a:r>
            <a:r>
              <a:rPr lang="en-IN" sz="3450" dirty="0">
                <a:ea typeface="+mn-lt"/>
                <a:cs typeface="+mn-lt"/>
              </a:rPr>
              <a:t> Enables dataset generation for different flight conditions.</a:t>
            </a:r>
            <a:endParaRPr lang="en-US" sz="3450">
              <a:cs typeface="Arial"/>
            </a:endParaRPr>
          </a:p>
          <a:p>
            <a:r>
              <a:rPr lang="en-IN" sz="3450" b="1" dirty="0">
                <a:ea typeface="+mn-lt"/>
                <a:cs typeface="+mn-lt"/>
              </a:rPr>
              <a:t>7. Scalable for Future Applications:</a:t>
            </a:r>
            <a:r>
              <a:rPr lang="en-IN" sz="3450" dirty="0">
                <a:ea typeface="+mn-lt"/>
                <a:cs typeface="+mn-lt"/>
              </a:rPr>
              <a:t> Can be extended to larger UAVs or integrated with autopilot systems and aircrafts.</a:t>
            </a:r>
            <a:endParaRPr lang="en-US" sz="3450" dirty="0">
              <a:cs typeface="Arial"/>
            </a:endParaRPr>
          </a:p>
        </p:txBody>
      </p:sp>
      <p:sp>
        <p:nvSpPr>
          <p:cNvPr id="13" name="Rectangle 12">
            <a:extLst>
              <a:ext uri="{FF2B5EF4-FFF2-40B4-BE49-F238E27FC236}">
                <a16:creationId xmlns:a16="http://schemas.microsoft.com/office/drawing/2014/main" id="{AFBD6400-1FB2-E07C-40C7-3E8413FC077C}"/>
              </a:ext>
            </a:extLst>
          </p:cNvPr>
          <p:cNvSpPr>
            <a:spLocks noChangeArrowheads="1"/>
          </p:cNvSpPr>
          <p:nvPr/>
        </p:nvSpPr>
        <p:spPr bwMode="auto">
          <a:xfrm>
            <a:off x="13335000" y="26010687"/>
            <a:ext cx="16542418" cy="9777770"/>
          </a:xfrm>
          <a:prstGeom prst="rect">
            <a:avLst/>
          </a:prstGeom>
          <a:solidFill>
            <a:srgbClr val="FFD329"/>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194655" tIns="97327" rIns="194655" bIns="97327" anchor="t" anchorCtr="0" upright="1">
            <a:noAutofit/>
          </a:bodyPr>
          <a:lstStyle/>
          <a:p>
            <a:endParaRPr lang="en-US" sz="14701"/>
          </a:p>
        </p:txBody>
      </p:sp>
      <p:sp>
        <p:nvSpPr>
          <p:cNvPr id="14" name="Text Box 35">
            <a:extLst>
              <a:ext uri="{FF2B5EF4-FFF2-40B4-BE49-F238E27FC236}">
                <a16:creationId xmlns:a16="http://schemas.microsoft.com/office/drawing/2014/main" id="{16D37329-4BAC-3AF2-C2AB-2820673B14D9}"/>
              </a:ext>
            </a:extLst>
          </p:cNvPr>
          <p:cNvSpPr txBox="1">
            <a:spLocks noChangeArrowheads="1"/>
          </p:cNvSpPr>
          <p:nvPr/>
        </p:nvSpPr>
        <p:spPr bwMode="auto">
          <a:xfrm>
            <a:off x="13759990" y="26118358"/>
            <a:ext cx="5450332" cy="1415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Bef>
                <a:spcPts val="43"/>
              </a:spcBef>
            </a:pPr>
            <a:r>
              <a:rPr lang="en-IN" sz="5400" b="1" dirty="0">
                <a:solidFill>
                  <a:srgbClr val="03234B"/>
                </a:solidFill>
                <a:latin typeface="+mj-lt"/>
                <a:ea typeface="HelveticaNeueLT Std Lt Cn" panose="020B0406020202030204" pitchFamily="34" charset="0"/>
                <a:cs typeface="Arial" panose="020B0604020202020204" pitchFamily="34" charset="0"/>
              </a:rPr>
              <a:t>Application </a:t>
            </a:r>
            <a:endParaRPr lang="en-US" sz="5400" dirty="0">
              <a:solidFill>
                <a:srgbClr val="001D41"/>
              </a:solidFill>
              <a:latin typeface="+mj-lt"/>
            </a:endParaRPr>
          </a:p>
        </p:txBody>
      </p:sp>
      <p:sp>
        <p:nvSpPr>
          <p:cNvPr id="15" name="Text Box 35">
            <a:extLst>
              <a:ext uri="{FF2B5EF4-FFF2-40B4-BE49-F238E27FC236}">
                <a16:creationId xmlns:a16="http://schemas.microsoft.com/office/drawing/2014/main" id="{030B5936-7353-815D-77FB-954F317D9D43}"/>
              </a:ext>
            </a:extLst>
          </p:cNvPr>
          <p:cNvSpPr txBox="1">
            <a:spLocks noChangeArrowheads="1"/>
          </p:cNvSpPr>
          <p:nvPr/>
        </p:nvSpPr>
        <p:spPr bwMode="auto">
          <a:xfrm>
            <a:off x="13722659" y="27202201"/>
            <a:ext cx="15766741" cy="349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marL="457200" indent="-457200">
              <a:buFont typeface="Arial"/>
              <a:buChar char="•"/>
            </a:pPr>
            <a:r>
              <a:rPr lang="en-US" sz="3300" dirty="0">
                <a:solidFill>
                  <a:srgbClr val="03234B"/>
                </a:solidFill>
                <a:ea typeface="+mn-lt"/>
                <a:cs typeface="+mn-lt"/>
              </a:rPr>
              <a:t>Enhances drone flight stability by detecting and classifying turbulence in real-time.</a:t>
            </a:r>
            <a:endParaRPr lang="en-US" sz="3300">
              <a:cs typeface="Arial"/>
            </a:endParaRPr>
          </a:p>
          <a:p>
            <a:pPr marL="457200" indent="-457200">
              <a:buFont typeface="Arial"/>
              <a:buChar char="•"/>
            </a:pPr>
            <a:r>
              <a:rPr lang="en-US" sz="3300" dirty="0">
                <a:solidFill>
                  <a:srgbClr val="03234B"/>
                </a:solidFill>
                <a:ea typeface="+mn-lt"/>
                <a:cs typeface="+mn-lt"/>
              </a:rPr>
              <a:t>Improves operational safety for delivery, surveillance, and industrial inspection drones.</a:t>
            </a:r>
            <a:endParaRPr lang="en-US" sz="3300">
              <a:cs typeface="Arial"/>
            </a:endParaRPr>
          </a:p>
          <a:p>
            <a:pPr marL="457200" indent="-457200">
              <a:buFont typeface="Arial"/>
              <a:buChar char="•"/>
            </a:pPr>
            <a:r>
              <a:rPr lang="en-US" sz="3300" dirty="0">
                <a:solidFill>
                  <a:srgbClr val="03234B"/>
                </a:solidFill>
                <a:ea typeface="+mn-lt"/>
                <a:cs typeface="+mn-lt"/>
              </a:rPr>
              <a:t>Uses machine learning core to optimize control strategies for turbulence mitigation.</a:t>
            </a:r>
            <a:endParaRPr lang="en-US" sz="3300">
              <a:cs typeface="Arial"/>
            </a:endParaRPr>
          </a:p>
          <a:p>
            <a:pPr marL="457200" indent="-457200">
              <a:buFont typeface="Arial"/>
              <a:buChar char="•"/>
            </a:pPr>
            <a:r>
              <a:rPr lang="en-US" sz="3300" dirty="0">
                <a:solidFill>
                  <a:srgbClr val="03234B"/>
                </a:solidFill>
                <a:ea typeface="+mn-lt"/>
                <a:cs typeface="+mn-lt"/>
              </a:rPr>
              <a:t>Provides a no-code Al solution for easy deployment on embedded systems.</a:t>
            </a:r>
            <a:endParaRPr lang="en-US" sz="3300" dirty="0">
              <a:cs typeface="Arial"/>
            </a:endParaRPr>
          </a:p>
          <a:p>
            <a:pPr marL="457200" indent="-457200">
              <a:buFont typeface="Arial"/>
              <a:buChar char="•"/>
            </a:pPr>
            <a:r>
              <a:rPr lang="en-US" sz="3300" dirty="0">
                <a:solidFill>
                  <a:srgbClr val="03234B"/>
                </a:solidFill>
                <a:ea typeface="+mn-lt"/>
                <a:cs typeface="+mn-lt"/>
              </a:rPr>
              <a:t>Enables real-time validation and monitoring via Bluetooth connectivity.</a:t>
            </a:r>
            <a:endParaRPr lang="en-US" sz="3300" dirty="0">
              <a:cs typeface="Arial"/>
            </a:endParaRPr>
          </a:p>
        </p:txBody>
      </p:sp>
      <p:sp>
        <p:nvSpPr>
          <p:cNvPr id="27" name="Rectangle 26">
            <a:extLst>
              <a:ext uri="{FF2B5EF4-FFF2-40B4-BE49-F238E27FC236}">
                <a16:creationId xmlns:a16="http://schemas.microsoft.com/office/drawing/2014/main" id="{4786081D-F139-3352-16E3-07DB6F11E2F6}"/>
              </a:ext>
            </a:extLst>
          </p:cNvPr>
          <p:cNvSpPr/>
          <p:nvPr/>
        </p:nvSpPr>
        <p:spPr>
          <a:xfrm>
            <a:off x="3796890" y="26682533"/>
            <a:ext cx="5673706" cy="923330"/>
          </a:xfrm>
          <a:prstGeom prst="rect">
            <a:avLst/>
          </a:prstGeom>
          <a:noFill/>
        </p:spPr>
        <p:txBody>
          <a:bodyPr wrap="square" lIns="91440" tIns="45720" rIns="91440" bIns="45720" anchor="t">
            <a:spAutoFit/>
          </a:bodyPr>
          <a:lstStyle/>
          <a:p>
            <a:pPr algn="ctr"/>
            <a:r>
              <a:rPr lang="en-US" sz="5400" b="1" cap="none" spc="0" dirty="0">
                <a:ln w="0"/>
                <a:effectLst>
                  <a:outerShdw blurRad="38100" dist="19050" dir="2700000" algn="tl" rotWithShape="0">
                    <a:schemeClr val="dk1">
                      <a:alpha val="40000"/>
                    </a:schemeClr>
                  </a:outerShdw>
                </a:effectLst>
                <a:latin typeface="+mj-lt"/>
              </a:rPr>
              <a:t>Block Diagram</a:t>
            </a:r>
            <a:endParaRPr lang="en-US" sz="5400" b="1" cap="none" spc="0" dirty="0">
              <a:ln w="0"/>
              <a:effectLst>
                <a:outerShdw blurRad="38100" dist="19050" dir="2700000" algn="tl" rotWithShape="0">
                  <a:srgbClr val="03234B">
                    <a:alpha val="40000"/>
                  </a:srgbClr>
                </a:outerShdw>
              </a:effectLst>
              <a:latin typeface="+mj-lt"/>
              <a:cs typeface="Arial"/>
            </a:endParaRPr>
          </a:p>
        </p:txBody>
      </p:sp>
      <p:sp>
        <p:nvSpPr>
          <p:cNvPr id="28" name="Rectangle 27">
            <a:extLst>
              <a:ext uri="{FF2B5EF4-FFF2-40B4-BE49-F238E27FC236}">
                <a16:creationId xmlns:a16="http://schemas.microsoft.com/office/drawing/2014/main" id="{F2FE0B34-D6B7-137B-B731-FDBA30B43663}"/>
              </a:ext>
            </a:extLst>
          </p:cNvPr>
          <p:cNvSpPr/>
          <p:nvPr/>
        </p:nvSpPr>
        <p:spPr>
          <a:xfrm>
            <a:off x="645055" y="23389851"/>
            <a:ext cx="29012676" cy="2308324"/>
          </a:xfrm>
          <a:prstGeom prst="rect">
            <a:avLst/>
          </a:prstGeom>
          <a:noFill/>
        </p:spPr>
        <p:txBody>
          <a:bodyPr wrap="square" lIns="91440" tIns="45720" rIns="91440" bIns="45720" anchor="t">
            <a:spAutoFit/>
          </a:bodyPr>
          <a:lstStyle/>
          <a:p>
            <a:pPr marL="571500" indent="-571500" algn="just">
              <a:buFont typeface="Arial"/>
              <a:buChar char="•"/>
            </a:pPr>
            <a:r>
              <a:rPr lang="en-US" sz="3600" b="0" cap="none" spc="0">
                <a:ln w="0"/>
                <a:effectLst>
                  <a:outerShdw blurRad="38100" dist="19050" dir="2700000" algn="tl" rotWithShape="0">
                    <a:schemeClr val="dk1">
                      <a:alpha val="40000"/>
                    </a:schemeClr>
                  </a:outerShdw>
                </a:effectLst>
                <a:ea typeface="+mn-lt"/>
                <a:cs typeface="+mn-lt"/>
              </a:rPr>
              <a:t>The </a:t>
            </a:r>
            <a:r>
              <a:rPr lang="en-US" sz="3600">
                <a:ln w="0"/>
                <a:effectLst>
                  <a:outerShdw blurRad="38100" dist="19050" dir="2700000" algn="tl" rotWithShape="0">
                    <a:schemeClr val="dk1">
                      <a:alpha val="40000"/>
                    </a:schemeClr>
                  </a:outerShdw>
                </a:effectLst>
                <a:ea typeface="+mn-lt"/>
                <a:cs typeface="+mn-lt"/>
              </a:rPr>
              <a:t>MLC configuration in this project classifies turbulence levels </a:t>
            </a:r>
            <a:r>
              <a:rPr lang="en-US" sz="3600" b="0" cap="none" spc="0">
                <a:ln w="0"/>
                <a:effectLst>
                  <a:outerShdw blurRad="38100" dist="19050" dir="2700000" algn="tl" rotWithShape="0">
                    <a:schemeClr val="dk1">
                      <a:alpha val="40000"/>
                    </a:schemeClr>
                  </a:outerShdw>
                </a:effectLst>
                <a:ea typeface="+mn-lt"/>
                <a:cs typeface="+mn-lt"/>
              </a:rPr>
              <a:t>in </a:t>
            </a:r>
            <a:r>
              <a:rPr lang="en-US" sz="3600">
                <a:ln w="0"/>
                <a:effectLst>
                  <a:outerShdw blurRad="38100" dist="19050" dir="2700000" algn="tl" rotWithShape="0">
                    <a:schemeClr val="dk1">
                      <a:alpha val="40000"/>
                    </a:schemeClr>
                  </a:outerShdw>
                </a:effectLst>
                <a:ea typeface="+mn-lt"/>
                <a:cs typeface="+mn-lt"/>
              </a:rPr>
              <a:t>real-time by analyzing sensor data from </a:t>
            </a:r>
            <a:r>
              <a:rPr lang="en-US" sz="3600" b="0" cap="none" spc="0">
                <a:ln w="0"/>
                <a:effectLst>
                  <a:outerShdw blurRad="38100" dist="19050" dir="2700000" algn="tl" rotWithShape="0">
                    <a:schemeClr val="dk1">
                      <a:alpha val="40000"/>
                    </a:schemeClr>
                  </a:outerShdw>
                </a:effectLst>
                <a:ea typeface="+mn-lt"/>
                <a:cs typeface="+mn-lt"/>
              </a:rPr>
              <a:t>the </a:t>
            </a:r>
            <a:r>
              <a:rPr lang="en-US" sz="3600">
                <a:ln w="0"/>
                <a:effectLst>
                  <a:outerShdw blurRad="38100" dist="19050" dir="2700000" algn="tl" rotWithShape="0">
                    <a:schemeClr val="dk1">
                      <a:alpha val="40000"/>
                    </a:schemeClr>
                  </a:outerShdw>
                </a:effectLst>
                <a:ea typeface="+mn-lt"/>
                <a:cs typeface="+mn-lt"/>
              </a:rPr>
              <a:t>flight module.</a:t>
            </a:r>
            <a:endParaRPr lang="en-US">
              <a:cs typeface="Arial"/>
            </a:endParaRPr>
          </a:p>
          <a:p>
            <a:pPr marL="571500" indent="-571500" algn="just">
              <a:buFont typeface="Arial"/>
              <a:buChar char="•"/>
            </a:pPr>
            <a:r>
              <a:rPr lang="en-US" sz="3600">
                <a:ln w="0"/>
                <a:effectLst>
                  <a:outerShdw blurRad="38100" dist="19050" dir="2700000" algn="tl" rotWithShape="0">
                    <a:schemeClr val="dk1">
                      <a:alpha val="40000"/>
                    </a:schemeClr>
                  </a:outerShdw>
                </a:effectLst>
                <a:ea typeface="+mn-lt"/>
                <a:cs typeface="+mn-lt"/>
              </a:rPr>
              <a:t>To enhance performance, feature extraction techniques/algorithms such as Analysis of Variance (ANOVA), AdaBoost (ADA), </a:t>
            </a:r>
            <a:r>
              <a:rPr lang="en-US" sz="3600" b="0" cap="none" spc="0">
                <a:ln w="0"/>
                <a:effectLst>
                  <a:outerShdw blurRad="38100" dist="19050" dir="2700000" algn="tl" rotWithShape="0">
                    <a:schemeClr val="dk1">
                      <a:alpha val="40000"/>
                    </a:schemeClr>
                  </a:outerShdw>
                </a:effectLst>
                <a:ea typeface="+mn-lt"/>
                <a:cs typeface="+mn-lt"/>
              </a:rPr>
              <a:t>Random Forest </a:t>
            </a:r>
            <a:r>
              <a:rPr lang="en-US" sz="3600" dirty="0">
                <a:ln w="0"/>
                <a:effectLst>
                  <a:outerShdw blurRad="38100" dist="19050" dir="2700000" algn="tl" rotWithShape="0">
                    <a:schemeClr val="dk1">
                      <a:alpha val="40000"/>
                    </a:schemeClr>
                  </a:outerShdw>
                </a:effectLst>
                <a:ea typeface="+mn-lt"/>
                <a:cs typeface="+mn-lt"/>
              </a:rPr>
              <a:t>(RF), and Recursive Feature Elimination (RFE) are utilized for optimal data selection (default mode of training).</a:t>
            </a:r>
            <a:endParaRPr lang="en-US" sz="6900">
              <a:ea typeface="+mn-lt"/>
              <a:cs typeface="+mn-lt"/>
            </a:endParaRPr>
          </a:p>
          <a:p>
            <a:pPr marL="571500" indent="-571500" algn="just">
              <a:buFont typeface="Arial"/>
              <a:buChar char="•"/>
            </a:pPr>
            <a:r>
              <a:rPr lang="en-US" sz="3600" dirty="0">
                <a:ln w="0"/>
                <a:effectLst>
                  <a:outerShdw blurRad="38100" dist="19050" dir="2700000" algn="tl" rotWithShape="0">
                    <a:schemeClr val="dk1">
                      <a:alpha val="40000"/>
                    </a:schemeClr>
                  </a:outerShdw>
                </a:effectLst>
                <a:ea typeface="+mn-lt"/>
                <a:cs typeface="+mn-lt"/>
              </a:rPr>
              <a:t>The model achieves </a:t>
            </a:r>
            <a:r>
              <a:rPr lang="en-US" sz="3600" b="0" cap="none" spc="0" dirty="0">
                <a:ln w="0"/>
                <a:effectLst>
                  <a:outerShdw blurRad="38100" dist="19050" dir="2700000" algn="tl" rotWithShape="0">
                    <a:schemeClr val="dk1">
                      <a:alpha val="40000"/>
                    </a:schemeClr>
                  </a:outerShdw>
                </a:effectLst>
                <a:ea typeface="+mn-lt"/>
                <a:cs typeface="+mn-lt"/>
              </a:rPr>
              <a:t>high </a:t>
            </a:r>
            <a:r>
              <a:rPr lang="en-US" sz="3600" dirty="0">
                <a:ln w="0"/>
                <a:effectLst>
                  <a:outerShdw blurRad="38100" dist="19050" dir="2700000" algn="tl" rotWithShape="0">
                    <a:schemeClr val="dk1">
                      <a:alpha val="40000"/>
                    </a:schemeClr>
                  </a:outerShdw>
                </a:effectLst>
                <a:ea typeface="+mn-lt"/>
                <a:cs typeface="+mn-lt"/>
              </a:rPr>
              <a:t>training accuracy </a:t>
            </a:r>
            <a:r>
              <a:rPr lang="en-US" sz="3600" err="1">
                <a:ln w="0"/>
                <a:effectLst>
                  <a:outerShdw blurRad="38100" dist="19050" dir="2700000" algn="tl" rotWithShape="0">
                    <a:schemeClr val="dk1">
                      <a:alpha val="40000"/>
                    </a:schemeClr>
                  </a:outerShdw>
                </a:effectLst>
                <a:ea typeface="+mn-lt"/>
                <a:cs typeface="+mn-lt"/>
              </a:rPr>
              <a:t>upto</a:t>
            </a:r>
            <a:r>
              <a:rPr lang="en-US" sz="3600" dirty="0">
                <a:ln w="0"/>
                <a:effectLst>
                  <a:outerShdw blurRad="38100" dist="19050" dir="2700000" algn="tl" rotWithShape="0">
                    <a:schemeClr val="dk1">
                      <a:alpha val="40000"/>
                    </a:schemeClr>
                  </a:outerShdw>
                </a:effectLst>
                <a:ea typeface="+mn-lt"/>
                <a:cs typeface="+mn-lt"/>
              </a:rPr>
              <a:t> 99.43</a:t>
            </a:r>
            <a:r>
              <a:rPr lang="en-US" sz="3600" b="0" cap="none" spc="0" dirty="0">
                <a:ln w="0"/>
                <a:effectLst>
                  <a:outerShdw blurRad="38100" dist="19050" dir="2700000" algn="tl" rotWithShape="0">
                    <a:schemeClr val="dk1">
                      <a:alpha val="40000"/>
                    </a:schemeClr>
                  </a:outerShdw>
                </a:effectLst>
                <a:ea typeface="+mn-lt"/>
                <a:cs typeface="+mn-lt"/>
              </a:rPr>
              <a:t>% </a:t>
            </a:r>
            <a:r>
              <a:rPr lang="en-US" sz="3600" dirty="0">
                <a:ln w="0"/>
                <a:effectLst>
                  <a:outerShdw blurRad="38100" dist="19050" dir="2700000" algn="tl" rotWithShape="0">
                    <a:schemeClr val="dk1">
                      <a:alpha val="40000"/>
                    </a:schemeClr>
                  </a:outerShdw>
                </a:effectLst>
                <a:ea typeface="+mn-lt"/>
                <a:cs typeface="+mn-lt"/>
              </a:rPr>
              <a:t>in </a:t>
            </a:r>
            <a:r>
              <a:rPr lang="en-US" sz="3600" err="1">
                <a:ln w="0"/>
                <a:effectLst>
                  <a:outerShdw blurRad="38100" dist="19050" dir="2700000" algn="tl" rotWithShape="0">
                    <a:schemeClr val="dk1">
                      <a:alpha val="40000"/>
                    </a:schemeClr>
                  </a:outerShdw>
                </a:effectLst>
                <a:ea typeface="+mn-lt"/>
                <a:cs typeface="+mn-lt"/>
              </a:rPr>
              <a:t>identifyng</a:t>
            </a:r>
            <a:r>
              <a:rPr lang="en-US" sz="3600" dirty="0">
                <a:ln w="0"/>
                <a:effectLst>
                  <a:outerShdw blurRad="38100" dist="19050" dir="2700000" algn="tl" rotWithShape="0">
                    <a:schemeClr val="dk1">
                      <a:alpha val="40000"/>
                    </a:schemeClr>
                  </a:outerShdw>
                </a:effectLst>
                <a:ea typeface="+mn-lt"/>
                <a:cs typeface="+mn-lt"/>
              </a:rPr>
              <a:t> turbulence patterns.</a:t>
            </a:r>
            <a:endParaRPr lang="en-US" sz="6900">
              <a:cs typeface="Arial"/>
            </a:endParaRPr>
          </a:p>
        </p:txBody>
      </p:sp>
      <p:sp>
        <p:nvSpPr>
          <p:cNvPr id="16" name="Rectangle 15">
            <a:extLst>
              <a:ext uri="{FF2B5EF4-FFF2-40B4-BE49-F238E27FC236}">
                <a16:creationId xmlns:a16="http://schemas.microsoft.com/office/drawing/2014/main" id="{5365E6CF-A148-FE88-1E71-7CBB5024F533}"/>
              </a:ext>
            </a:extLst>
          </p:cNvPr>
          <p:cNvSpPr/>
          <p:nvPr/>
        </p:nvSpPr>
        <p:spPr>
          <a:xfrm>
            <a:off x="202517" y="22457631"/>
            <a:ext cx="9502756" cy="923330"/>
          </a:xfrm>
          <a:prstGeom prst="rect">
            <a:avLst/>
          </a:prstGeom>
          <a:noFill/>
        </p:spPr>
        <p:txBody>
          <a:bodyPr wrap="square" lIns="91440" tIns="45720" rIns="91440" bIns="45720" anchor="t">
            <a:spAutoFit/>
          </a:bodyPr>
          <a:lstStyle/>
          <a:p>
            <a:pPr algn="ctr"/>
            <a:r>
              <a:rPr lang="en-US" sz="5400" b="1" cap="none" spc="0" dirty="0">
                <a:ln w="0"/>
                <a:effectLst>
                  <a:outerShdw blurRad="38100" dist="19050" dir="2700000" algn="tl" rotWithShape="0">
                    <a:schemeClr val="dk1">
                      <a:alpha val="40000"/>
                    </a:schemeClr>
                  </a:outerShdw>
                </a:effectLst>
                <a:latin typeface="+mj-lt"/>
              </a:rPr>
              <a:t>AI Implementation Details</a:t>
            </a:r>
            <a:endParaRPr lang="en-US" sz="5400" b="1" cap="none" spc="0" dirty="0">
              <a:ln w="0"/>
              <a:effectLst>
                <a:outerShdw blurRad="38100" dist="19050" dir="2700000" algn="tl" rotWithShape="0">
                  <a:srgbClr val="03234B">
                    <a:alpha val="40000"/>
                  </a:srgbClr>
                </a:outerShdw>
              </a:effectLst>
              <a:latin typeface="+mj-lt"/>
              <a:cs typeface="Arial"/>
            </a:endParaRPr>
          </a:p>
        </p:txBody>
      </p:sp>
      <p:sp>
        <p:nvSpPr>
          <p:cNvPr id="17" name="Text Box 35">
            <a:extLst>
              <a:ext uri="{FF2B5EF4-FFF2-40B4-BE49-F238E27FC236}">
                <a16:creationId xmlns:a16="http://schemas.microsoft.com/office/drawing/2014/main" id="{1292F582-C24B-4E72-4D42-3F1E76663E5B}"/>
              </a:ext>
            </a:extLst>
          </p:cNvPr>
          <p:cNvSpPr txBox="1">
            <a:spLocks noChangeArrowheads="1"/>
          </p:cNvSpPr>
          <p:nvPr/>
        </p:nvSpPr>
        <p:spPr bwMode="auto">
          <a:xfrm>
            <a:off x="13759990" y="30898318"/>
            <a:ext cx="5450332" cy="1415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spcBef>
                <a:spcPts val="43"/>
              </a:spcBef>
            </a:pPr>
            <a:r>
              <a:rPr lang="en-IN" sz="5400" b="1" dirty="0">
                <a:solidFill>
                  <a:srgbClr val="03234B"/>
                </a:solidFill>
                <a:latin typeface="+mj-lt"/>
                <a:cs typeface="Arial" panose="020B0604020202020204" pitchFamily="34" charset="0"/>
              </a:rPr>
              <a:t>Conclusion</a:t>
            </a:r>
            <a:endParaRPr lang="en-US" sz="5400" dirty="0">
              <a:solidFill>
                <a:srgbClr val="001D41"/>
              </a:solidFill>
              <a:latin typeface="+mj-lt"/>
            </a:endParaRPr>
          </a:p>
        </p:txBody>
      </p:sp>
      <p:sp>
        <p:nvSpPr>
          <p:cNvPr id="2" name="TextBox 1">
            <a:extLst>
              <a:ext uri="{FF2B5EF4-FFF2-40B4-BE49-F238E27FC236}">
                <a16:creationId xmlns:a16="http://schemas.microsoft.com/office/drawing/2014/main" id="{92906B26-C5E3-26DC-FB36-DA2C05C5A787}"/>
              </a:ext>
            </a:extLst>
          </p:cNvPr>
          <p:cNvSpPr txBox="1"/>
          <p:nvPr/>
        </p:nvSpPr>
        <p:spPr>
          <a:xfrm>
            <a:off x="198973" y="72133"/>
            <a:ext cx="22942379" cy="4493538"/>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800" b="1" dirty="0">
                <a:latin typeface="+mj-lt"/>
                <a:ea typeface="+mn-lt"/>
                <a:cs typeface="+mn-lt"/>
              </a:rPr>
              <a:t>   </a:t>
            </a:r>
            <a:r>
              <a:rPr lang="en-US" sz="19000" b="1" dirty="0">
                <a:latin typeface="+mj-lt"/>
                <a:ea typeface="+mn-lt"/>
                <a:cs typeface="+mn-lt"/>
              </a:rPr>
              <a:t>InnovationFair</a:t>
            </a:r>
            <a:endParaRPr lang="en-US" sz="19000" dirty="0">
              <a:latin typeface="+mj-lt"/>
            </a:endParaRPr>
          </a:p>
          <a:p>
            <a:r>
              <a:rPr lang="en-US" sz="9600" b="1" dirty="0">
                <a:latin typeface="+mj-lt"/>
                <a:ea typeface="+mn-lt"/>
                <a:cs typeface="+mn-lt"/>
              </a:rPr>
              <a:t>                               ST AIoT Craft</a:t>
            </a:r>
          </a:p>
        </p:txBody>
      </p:sp>
      <p:pic>
        <p:nvPicPr>
          <p:cNvPr id="8" name="Picture 7" descr="A drone with propellers on a table&#10;&#10;AI-generated content may be incorrect.">
            <a:extLst>
              <a:ext uri="{FF2B5EF4-FFF2-40B4-BE49-F238E27FC236}">
                <a16:creationId xmlns:a16="http://schemas.microsoft.com/office/drawing/2014/main" id="{CC199D93-1DFA-14BF-7570-4491040730C5}"/>
              </a:ext>
            </a:extLst>
          </p:cNvPr>
          <p:cNvPicPr>
            <a:picLocks noChangeAspect="1"/>
          </p:cNvPicPr>
          <p:nvPr/>
        </p:nvPicPr>
        <p:blipFill>
          <a:blip r:embed="rId3"/>
          <a:stretch>
            <a:fillRect/>
          </a:stretch>
        </p:blipFill>
        <p:spPr>
          <a:xfrm>
            <a:off x="610851" y="13124023"/>
            <a:ext cx="13389737" cy="8754690"/>
          </a:xfrm>
          <a:prstGeom prst="rect">
            <a:avLst/>
          </a:prstGeom>
        </p:spPr>
      </p:pic>
      <p:pic>
        <p:nvPicPr>
          <p:cNvPr id="10" name="Picture 9" descr="A diagram of a device&#10;&#10;AI-generated content may be incorrect.">
            <a:extLst>
              <a:ext uri="{FF2B5EF4-FFF2-40B4-BE49-F238E27FC236}">
                <a16:creationId xmlns:a16="http://schemas.microsoft.com/office/drawing/2014/main" id="{079ABA6F-0375-BD97-05FC-20192C01C18B}"/>
              </a:ext>
            </a:extLst>
          </p:cNvPr>
          <p:cNvPicPr>
            <a:picLocks noChangeAspect="1"/>
          </p:cNvPicPr>
          <p:nvPr/>
        </p:nvPicPr>
        <p:blipFill>
          <a:blip r:embed="rId4"/>
          <a:srcRect l="2926" t="535" r="32286" b="563"/>
          <a:stretch/>
        </p:blipFill>
        <p:spPr>
          <a:xfrm>
            <a:off x="328905" y="27487579"/>
            <a:ext cx="12698885" cy="10898185"/>
          </a:xfrm>
          <a:prstGeom prst="rect">
            <a:avLst/>
          </a:prstGeom>
          <a:ln>
            <a:noFill/>
          </a:ln>
        </p:spPr>
      </p:pic>
      <p:sp>
        <p:nvSpPr>
          <p:cNvPr id="12" name="Text Box 35">
            <a:extLst>
              <a:ext uri="{FF2B5EF4-FFF2-40B4-BE49-F238E27FC236}">
                <a16:creationId xmlns:a16="http://schemas.microsoft.com/office/drawing/2014/main" id="{D1716D71-1522-7601-002C-2DBC5D5BC4B9}"/>
              </a:ext>
            </a:extLst>
          </p:cNvPr>
          <p:cNvSpPr txBox="1">
            <a:spLocks noChangeArrowheads="1"/>
          </p:cNvSpPr>
          <p:nvPr/>
        </p:nvSpPr>
        <p:spPr bwMode="auto">
          <a:xfrm>
            <a:off x="13842003" y="31907501"/>
            <a:ext cx="15729410" cy="3721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r>
              <a:rPr lang="en-US" sz="3600" dirty="0">
                <a:solidFill>
                  <a:srgbClr val="03234B"/>
                </a:solidFill>
                <a:ea typeface="+mn-lt"/>
                <a:cs typeface="+mn-lt"/>
              </a:rPr>
              <a:t>The Drone Turbulence Detector and Monitoring System is a crucial innovation in drone technology, integrating advanced sensors and Al for turbulence detection. By monitoring stability and maneuverability, it enhances drone efficiency across various applications. With its automated classification system and real-time data analysis, this project offers a cost-effective, adaptable, and scalable solution for turbulence monitoring in UAVs.</a:t>
            </a:r>
            <a:endParaRPr lang="en-US" sz="3600" dirty="0">
              <a:solidFill>
                <a:srgbClr val="000000"/>
              </a:solidFill>
              <a:cs typeface="Arial"/>
            </a:endParaRPr>
          </a:p>
        </p:txBody>
      </p:sp>
    </p:spTree>
    <p:extLst>
      <p:ext uri="{BB962C8B-B14F-4D97-AF65-F5344CB8AC3E}">
        <p14:creationId xmlns:p14="http://schemas.microsoft.com/office/powerpoint/2010/main" val="1198879551"/>
      </p:ext>
    </p:extLst>
  </p:cSld>
  <p:clrMapOvr>
    <a:masterClrMapping/>
  </p:clrMapOvr>
</p:sld>
</file>

<file path=ppt/theme/theme1.xml><?xml version="1.0" encoding="utf-8"?>
<a:theme xmlns:a="http://schemas.openxmlformats.org/drawingml/2006/main" name="ST PowerPoint Template 16x9">
  <a:themeElements>
    <a:clrScheme name="STMicroelectronics 2021">
      <a:dk1>
        <a:srgbClr val="03234B"/>
      </a:dk1>
      <a:lt1>
        <a:srgbClr val="FFFFFF"/>
      </a:lt1>
      <a:dk2>
        <a:srgbClr val="464650"/>
      </a:dk2>
      <a:lt2>
        <a:srgbClr val="E8E8E9"/>
      </a:lt2>
      <a:accent1>
        <a:srgbClr val="03234B"/>
      </a:accent1>
      <a:accent2>
        <a:srgbClr val="E6007E"/>
      </a:accent2>
      <a:accent3>
        <a:srgbClr val="3CB4E6"/>
      </a:accent3>
      <a:accent4>
        <a:srgbClr val="FFD200"/>
      </a:accent4>
      <a:accent5>
        <a:srgbClr val="49B170"/>
      </a:accent5>
      <a:accent6>
        <a:srgbClr val="8C0078"/>
      </a:accent6>
      <a:hlink>
        <a:srgbClr val="3CB4E6"/>
      </a:hlink>
      <a:folHlink>
        <a:srgbClr val="3CB4E6"/>
      </a:folHlink>
    </a:clrScheme>
    <a:fontScheme name="ST BRAND 201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buClr>
            <a:schemeClr val="bg1"/>
          </a:buCl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2225">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defPPr>
      </a:lstStyle>
    </a:txDef>
  </a:objectDefaults>
  <a:extraClrSchemeLst/>
  <a:extLst>
    <a:ext uri="{05A4C25C-085E-4340-85A3-A5531E510DB2}">
      <thm15:themeFamily xmlns:thm15="http://schemas.microsoft.com/office/thememl/2012/main" name="ST_Template_[16-9].potx" id="{CD5ACC94-6E44-41CD-AD84-5EC23CEA07C9}" vid="{AE223C04-3F7D-4337-AA9C-E9D20F57FF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d8371d0-0dda-4324-94dc-b01b4d941b7f" xsi:nil="true"/>
    <lcf76f155ced4ddcb4097134ff3c332f xmlns="5beaa86e-c613-46a9-bd59-cb4b9da647e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8D5CEA83F1F0443A55B3E9754B05993" ma:contentTypeVersion="15" ma:contentTypeDescription="Create a new document." ma:contentTypeScope="" ma:versionID="dfa82f15b7a46c446221a74f5a35637d">
  <xsd:schema xmlns:xsd="http://www.w3.org/2001/XMLSchema" xmlns:xs="http://www.w3.org/2001/XMLSchema" xmlns:p="http://schemas.microsoft.com/office/2006/metadata/properties" xmlns:ns2="5beaa86e-c613-46a9-bd59-cb4b9da647e8" xmlns:ns3="2d8371d0-0dda-4324-94dc-b01b4d941b7f" targetNamespace="http://schemas.microsoft.com/office/2006/metadata/properties" ma:root="true" ma:fieldsID="c86b72ed39fbc0dab483c7d33e391856" ns2:_="" ns3:_="">
    <xsd:import namespace="5beaa86e-c613-46a9-bd59-cb4b9da647e8"/>
    <xsd:import namespace="2d8371d0-0dda-4324-94dc-b01b4d941b7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SearchProperties" minOccurs="0"/>
                <xsd:element ref="ns2:MediaLengthInSeconds"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eaa86e-c613-46a9-bd59-cb4b9da647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115f0e51-4dc2-4521-a620-e03b1e9ce12c"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d8371d0-0dda-4324-94dc-b01b4d941b7f"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949c96c5-278c-44df-ab55-4f897b45c65b}" ma:internalName="TaxCatchAll" ma:showField="CatchAllData" ma:web="2d8371d0-0dda-4324-94dc-b01b4d941b7f">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CE40E5-7215-4531-88DC-2B2EB0E12E6B}">
  <ds:schemaRefs>
    <ds:schemaRef ds:uri="http://purl.org/dc/elements/1.1/"/>
    <ds:schemaRef ds:uri="5beaa86e-c613-46a9-bd59-cb4b9da647e8"/>
    <ds:schemaRef ds:uri="http://schemas.microsoft.com/office/2006/metadata/propertie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2d8371d0-0dda-4324-94dc-b01b4d941b7f"/>
    <ds:schemaRef ds:uri="http://www.w3.org/XML/1998/namespace"/>
    <ds:schemaRef ds:uri="http://purl.org/dc/terms/"/>
  </ds:schemaRefs>
</ds:datastoreItem>
</file>

<file path=customXml/itemProps2.xml><?xml version="1.0" encoding="utf-8"?>
<ds:datastoreItem xmlns:ds="http://schemas.openxmlformats.org/officeDocument/2006/customXml" ds:itemID="{4D457165-0453-4995-BD95-79DF859E27D4}">
  <ds:schemaRefs>
    <ds:schemaRef ds:uri="http://schemas.microsoft.com/sharepoint/v3/contenttype/forms"/>
  </ds:schemaRefs>
</ds:datastoreItem>
</file>

<file path=customXml/itemProps3.xml><?xml version="1.0" encoding="utf-8"?>
<ds:datastoreItem xmlns:ds="http://schemas.openxmlformats.org/officeDocument/2006/customXml" ds:itemID="{99F45012-32D0-4444-A8A6-B7688EFE3574}">
  <ds:schemaRefs>
    <ds:schemaRef ds:uri="2d8371d0-0dda-4324-94dc-b01b4d941b7f"/>
    <ds:schemaRef ds:uri="5beaa86e-c613-46a9-bd59-cb4b9da647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cf8c7287-838c-46dd-b281-b1140229e67a}" enabled="1" method="Privileged" siteId="{75e027c9-20d5-47d5-b82f-77d7cd041e8f}" removed="0"/>
</clbl:labelList>
</file>

<file path=docProps/app.xml><?xml version="1.0" encoding="utf-8"?>
<Properties xmlns="http://schemas.openxmlformats.org/officeDocument/2006/extended-properties" xmlns:vt="http://schemas.openxmlformats.org/officeDocument/2006/docPropsVTypes">
  <Template>blank</Template>
  <TotalTime>149</TotalTime>
  <Words>229</Words>
  <Application>Microsoft Office PowerPoint</Application>
  <PresentationFormat>Custom</PresentationFormat>
  <Paragraphs>24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ST PowerPoint Template 16x9</vt:lpstr>
      <vt:lpstr>PowerPoint Presentation</vt:lpstr>
    </vt:vector>
  </TitlesOfParts>
  <Manager/>
  <Company>STMicroelectronics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Clara COLOMBO</dc:creator>
  <cp:keywords>Template v1.19</cp:keywords>
  <cp:lastModifiedBy>Hem-dutt DABRAL</cp:lastModifiedBy>
  <cp:revision>213</cp:revision>
  <dcterms:created xsi:type="dcterms:W3CDTF">2022-02-01T10:27:16Z</dcterms:created>
  <dcterms:modified xsi:type="dcterms:W3CDTF">2025-03-16T11:23:38Z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f8c7287-838c-46dd-b281-b1140229e67a_Enabled">
    <vt:lpwstr>true</vt:lpwstr>
  </property>
  <property fmtid="{D5CDD505-2E9C-101B-9397-08002B2CF9AE}" pid="3" name="MSIP_Label_cf8c7287-838c-46dd-b281-b1140229e67a_SetDate">
    <vt:lpwstr>2022-02-01T10:30:05Z</vt:lpwstr>
  </property>
  <property fmtid="{D5CDD505-2E9C-101B-9397-08002B2CF9AE}" pid="4" name="MSIP_Label_cf8c7287-838c-46dd-b281-b1140229e67a_Method">
    <vt:lpwstr>Privileged</vt:lpwstr>
  </property>
  <property fmtid="{D5CDD505-2E9C-101B-9397-08002B2CF9AE}" pid="5" name="MSIP_Label_cf8c7287-838c-46dd-b281-b1140229e67a_Name">
    <vt:lpwstr>cf8c7287-838c-46dd-b281-b1140229e67a</vt:lpwstr>
  </property>
  <property fmtid="{D5CDD505-2E9C-101B-9397-08002B2CF9AE}" pid="6" name="MSIP_Label_cf8c7287-838c-46dd-b281-b1140229e67a_SiteId">
    <vt:lpwstr>75e027c9-20d5-47d5-b82f-77d7cd041e8f</vt:lpwstr>
  </property>
  <property fmtid="{D5CDD505-2E9C-101B-9397-08002B2CF9AE}" pid="7" name="MSIP_Label_cf8c7287-838c-46dd-b281-b1140229e67a_ActionId">
    <vt:lpwstr>0c2b81d3-b896-4d4c-8887-0608de102967</vt:lpwstr>
  </property>
  <property fmtid="{D5CDD505-2E9C-101B-9397-08002B2CF9AE}" pid="8" name="MSIP_Label_cf8c7287-838c-46dd-b281-b1140229e67a_ContentBits">
    <vt:lpwstr>0</vt:lpwstr>
  </property>
  <property fmtid="{D5CDD505-2E9C-101B-9397-08002B2CF9AE}" pid="9" name="ContentTypeId">
    <vt:lpwstr>0x010100F8D5CEA83F1F0443A55B3E9754B05993</vt:lpwstr>
  </property>
  <property fmtid="{D5CDD505-2E9C-101B-9397-08002B2CF9AE}" pid="10" name="MediaServiceImageTags">
    <vt:lpwstr/>
  </property>
</Properties>
</file>