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4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9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7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-eurasipjournals.springeropen.com/articles/10.1155/2010/438205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i.se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amslaurea.unibo.it/2571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9790/4200-04113437" TargetMode="External"/><Relationship Id="rId5" Type="http://schemas.openxmlformats.org/officeDocument/2006/relationships/hyperlink" Target="http://dx.doi.org/10.1155/2021/5546127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://hdl.handle.net/10454/55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0" y="4874211"/>
            <a:ext cx="4412719" cy="13496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Guided by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accent1"/>
                </a:solidFill>
                <a:latin typeface="Bookman Old Style" panose="02050604050505020204" pitchFamily="18" charset="0"/>
              </a:rPr>
              <a:t>Mr.Abhilash</a:t>
            </a: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L Bhat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Assistant Professor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93964" y="136524"/>
            <a:ext cx="11877963" cy="658495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70616" y="2093629"/>
            <a:ext cx="96496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Mini Project (BCS586)        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Review – 0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DROWSINESS DETECTION FOR DRIVERS</a:t>
            </a:r>
            <a:endParaRPr 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7" y="4788634"/>
            <a:ext cx="58533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AKSHAY KRSHNA      1KS22CS009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ADITYA S                   1KS22CS005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DARSHAN D GOWDA  1KS22CS037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ABHISHEK A              1KS22CS002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2216492" y="3786400"/>
            <a:ext cx="987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              		                   	 Batch No.: 2025_CSE_08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Requirement Specifications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Control Flow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 Set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Overview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253330"/>
            <a:ext cx="11260242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fatigue is a significant factor in a large number of vehicle accidents. Thus, driver Drowsiness detection has been considered a major potential area so as to prevent a huge number of sleep induced road accidents.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Drowsiness Detection System aims to enhance road safety by detecting drowsiness through eye and facial analysis.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webcam and software tools like Python, OpenCV, and Dlib, the system captures video input, preprocesses frames (converting to grayscale and applying Gaussian blur), and detects faces and eyes.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calculating the Eye Aspect Ratio (EAR) and setting a threshold, the system triggers alerts when drowsiness is detected. Testing under various conditions ensures accuracy, and documentation includes a report and presentation for project defense.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559486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Road Safety: Prevent accidents caused by driver fatigue.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Analyse eye states using image processing techniques.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Detection Accuracy: Improve precision through advanced algorithms.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Mechanism: Provide timely audio or visual alerts for drowsiness.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Development: Explore IoT and machine learning for enhanced system capabilities.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4229-505F-6FA5-9DB6-33153A52D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92250" y="4024638"/>
            <a:ext cx="5472881" cy="2501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8B584-2C57-3A27-972E-F8C7CD1935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724"/>
          <a:stretch/>
        </p:blipFill>
        <p:spPr>
          <a:xfrm>
            <a:off x="6284569" y="1347019"/>
            <a:ext cx="5069232" cy="23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Prevention: Reduces the risk of accidents caused by drowsy driving by providing timely alerts to drivers.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Fleet Management: Enhances safety for long-haul truck drivers and delivery services by monitoring driver alertness during extended hours.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Vehicle Integration: Integrates with advanced driver-assistance systems (ADAS) to improve overall vehicle safety and performance.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Benefits :Potentially lowers insurance premiums for vehicles equipped with drowsiness detection systems due to reduced accident risk.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Transportation Safety: Ensures the safety of passengers in buses and taxis by monitoring driver fatigue levels.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Development: Provides data for further studies on driver behavior and fatigue, contributing to advancements in transportation safety technologies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Requirement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382222" cy="548878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 Image Capture: Use a webcam or camera to capture driver images continuously at 20fps.Face Detection: Implement algorithms to detect the driver's face .Eye Detection: Identify eye regions and calculate the Eye Aspect Ratio (EAR) to assess drowsiness. Alert Mechanism: Trigger audio or visual alerts when drowsiness is detected.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 Reliability: Ensure accurate detection of drowsiness to promote driver safety. Real-Time Response: Provide immediate alerts to avoid delays in detection. Unobtrusive Operation: The system should be transparent and not distract the driver. Economical: Design the system to be cost-effective for widespread implementation. Flexibility: Accommodate various user physical attributes for effectiveness.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Constraints: Power Consumption: Operate efficiently on limited power sources available in vehicles</a:t>
            </a: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Utilize software tools such as Python, OpenCV, and Dlib for image processing and analysis.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0617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Control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342363" cy="536678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5C7AF-2F11-454F-DBE3-015C49884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4684" y="1327355"/>
            <a:ext cx="3333135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8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8562130" cy="5103019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YawDD Dataset: Videos from dashboard cameras featuring diverse drivers. Used for training and evaluating drowsiness detection systems.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Eyes in the Wild (CEW) Dataset: Contains images of 2,423 subjects with open and closed eyes. Sourced from the Labeled Face in the Wild dataset.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Drowsiness Detection Dataset (Roboflow): Collection of images depicting "drowsy" and "awake" facial expressions in a vehicle.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Dataset (D3S):Includes videos and frames of various states (eye closed, yawning, etc.) for training purposes.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BE7B0-4F12-9310-309F-C193D4496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018" y="1222016"/>
            <a:ext cx="2977409" cy="2001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0B253-2012-1DD5-278E-1DFB2E53B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017" y="3222922"/>
            <a:ext cx="297741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9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488784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Sun, Y., Wu, C., Zhang, H., Zhang, Y., Li, S., &amp; Feng, H. (2021). Extraction of Optimal Measurements for Drowsy Driving Detection Considering Driver Fingerprinting Differences. Journal of Advanced Transportation, 1–17. </a:t>
            </a:r>
            <a:r>
              <a:rPr lang="en-IN" sz="2000" dirty="0">
                <a:latin typeface="Bookman Old Style" panose="02050604050505020204" pitchFamily="18" charset="0"/>
                <a:hlinkClick r:id="rId5"/>
              </a:rPr>
              <a:t>http://dx.doi.org/10.1155/2021/5546127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J. S., &amp; Smitha P. S. (2014). Driver Drowsiness Detection System. IOSR Journal of VLSI and Signal Processing, 4(1), 34–37. </a:t>
            </a:r>
            <a:r>
              <a:rPr lang="en-IN" sz="2000" dirty="0">
                <a:latin typeface="Bookman Old Style" panose="02050604050505020204" pitchFamily="18" charset="0"/>
                <a:hlinkClick r:id="rId6"/>
              </a:rPr>
              <a:t>http://dx.doi.org/10.9790/4200-04113437</a:t>
            </a:r>
            <a:r>
              <a:rPr lang="en-IN" sz="2000" dirty="0">
                <a:latin typeface="Bookman Old Style" panose="02050604050505020204" pitchFamily="18" charset="0"/>
              </a:rPr>
              <a:t>.Gargano, I. E. (2022). 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Model-Based Validation of Driver Drowsiness Detection System for ADAS. Master's thesis, Alma Mater </a:t>
            </a:r>
            <a:r>
              <a:rPr lang="en-IN" sz="2000" dirty="0" err="1">
                <a:latin typeface="Bookman Old Style" panose="02050604050505020204" pitchFamily="18" charset="0"/>
              </a:rPr>
              <a:t>Studiorum</a:t>
            </a:r>
            <a:r>
              <a:rPr lang="en-IN" sz="2000" dirty="0">
                <a:latin typeface="Bookman Old Style" panose="02050604050505020204" pitchFamily="18" charset="0"/>
              </a:rPr>
              <a:t> - Università di Bologna. </a:t>
            </a:r>
            <a:r>
              <a:rPr lang="en-IN" sz="2000" dirty="0">
                <a:latin typeface="Bookman Old Style" panose="02050604050505020204" pitchFamily="18" charset="0"/>
                <a:hlinkClick r:id="rId7"/>
              </a:rPr>
              <a:t>http://amslaurea.unibo.it/25716/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Svensson, U. (2004). Blink Behaviour Based Drowsiness Detection: Method Development and Validation. Swedish National Road and Transport Research Institute. </a:t>
            </a:r>
            <a:r>
              <a:rPr lang="en-IN" sz="2000" dirty="0">
                <a:latin typeface="Bookman Old Style" panose="02050604050505020204" pitchFamily="18" charset="0"/>
                <a:hlinkClick r:id="rId8"/>
              </a:rPr>
              <a:t>http://www.vti.se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IN" sz="2000" dirty="0">
                <a:latin typeface="Bookman Old Style" panose="02050604050505020204" pitchFamily="18" charset="0"/>
              </a:rPr>
              <a:t>Abas, A. B. (2011). Non-Intrusive Driver Drowsiness Detection System. Thesis, University of Bradford. </a:t>
            </a:r>
            <a:r>
              <a:rPr lang="en-IN" sz="2000" dirty="0">
                <a:latin typeface="Bookman Old Style" panose="02050604050505020204" pitchFamily="18" charset="0"/>
                <a:hlinkClick r:id="rId9"/>
              </a:rPr>
              <a:t>http://hdl.handle.net/</a:t>
            </a:r>
            <a:r>
              <a:rPr lang="en-IN" sz="2000">
                <a:latin typeface="Bookman Old Style" panose="02050604050505020204" pitchFamily="18" charset="0"/>
                <a:hlinkClick r:id="rId9"/>
              </a:rPr>
              <a:t>10454/5521</a:t>
            </a:r>
            <a:r>
              <a:rPr lang="en-IN" sz="2000">
                <a:latin typeface="Bookman Old Style" panose="02050604050505020204" pitchFamily="18" charset="0"/>
              </a:rPr>
              <a:t>.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1570</Words>
  <Application>Microsoft Office PowerPoint</Application>
  <PresentationFormat>Widescreen</PresentationFormat>
  <Paragraphs>117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PowerPoint Presentation</vt:lpstr>
      <vt:lpstr>Contents</vt:lpstr>
      <vt:lpstr>Overview</vt:lpstr>
      <vt:lpstr>Goals</vt:lpstr>
      <vt:lpstr>Applications</vt:lpstr>
      <vt:lpstr>Requirement Specifications</vt:lpstr>
      <vt:lpstr>Control Flow</vt:lpstr>
      <vt:lpstr>Data Set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Sathish</cp:lastModifiedBy>
  <cp:revision>10</cp:revision>
  <dcterms:modified xsi:type="dcterms:W3CDTF">2024-10-07T08:56:05Z</dcterms:modified>
</cp:coreProperties>
</file>