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9" r:id="rId4"/>
    <p:sldId id="269" r:id="rId5"/>
    <p:sldId id="262" r:id="rId6"/>
    <p:sldId id="263" r:id="rId7"/>
    <p:sldId id="264" r:id="rId8"/>
    <p:sldId id="270" r:id="rId9"/>
    <p:sldId id="26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3840">
          <p15:clr>
            <a:srgbClr val="A4A3A4"/>
          </p15:clr>
        </p15:guide>
        <p15:guide id="3" pos="3840">
          <p15:clr>
            <a:srgbClr val="A4A3A4"/>
          </p15:clr>
        </p15:guide>
        <p15:guide id="4" pos="384">
          <p15:clr>
            <a:srgbClr val="A4A3A4"/>
          </p15:clr>
        </p15:guide>
        <p15:guide id="5" pos="7296">
          <p15:clr>
            <a:srgbClr val="A4A3A4"/>
          </p15:clr>
        </p15:guide>
        <p15:guide id="6"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DZYazI7ZFtLGNGk8ztSH985D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9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3658CA-0DFD-4325-B96A-1DA27BE94C13}">
  <a:tblStyle styleId="{203658CA-0DFD-4325-B96A-1DA27BE94C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86"/>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7B6805-F192-4C6F-ABAE-CF00BA075987}"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9C81018B-1E2E-4348-84AC-72EECD0EDFF2}">
      <dgm:prSet phldrT="[Text]" phldr="1"/>
      <dgm:spPr>
        <a:solidFill>
          <a:schemeClr val="bg1"/>
        </a:solidFill>
      </dgm:spPr>
      <dgm:t>
        <a:bodyPr/>
        <a:lstStyle/>
        <a:p>
          <a:endParaRPr lang="en-IN" dirty="0"/>
        </a:p>
      </dgm:t>
    </dgm:pt>
    <dgm:pt modelId="{FEC7F7F3-406B-4F5D-B88D-734E69C9E0E5}" type="parTrans" cxnId="{E30ABE0C-7CC5-441B-AC0D-3A7E78A171B8}">
      <dgm:prSet/>
      <dgm:spPr/>
      <dgm:t>
        <a:bodyPr/>
        <a:lstStyle/>
        <a:p>
          <a:endParaRPr lang="en-IN"/>
        </a:p>
      </dgm:t>
    </dgm:pt>
    <dgm:pt modelId="{820D7A9B-86C0-4718-A685-14DDE2ADF3F6}" type="sibTrans" cxnId="{E30ABE0C-7CC5-441B-AC0D-3A7E78A171B8}">
      <dgm:prSet/>
      <dgm:spPr/>
      <dgm:t>
        <a:bodyPr/>
        <a:lstStyle/>
        <a:p>
          <a:endParaRPr lang="en-IN"/>
        </a:p>
      </dgm:t>
    </dgm:pt>
    <dgm:pt modelId="{041BE7CF-C0BB-431B-9C55-D11ADC9B90A7}">
      <dgm:prSet phldrT="[Text]" custT="1">
        <dgm:style>
          <a:lnRef idx="2">
            <a:schemeClr val="dk1"/>
          </a:lnRef>
          <a:fillRef idx="1">
            <a:schemeClr val="lt1"/>
          </a:fillRef>
          <a:effectRef idx="0">
            <a:schemeClr val="dk1"/>
          </a:effectRef>
          <a:fontRef idx="minor">
            <a:schemeClr val="dk1"/>
          </a:fontRef>
        </dgm:style>
      </dgm:prSet>
      <dgm:spPr>
        <a:ln>
          <a:solidFill>
            <a:srgbClr val="01A982"/>
          </a:solidFill>
        </a:ln>
      </dgm:spPr>
      <dgm:t>
        <a:bodyPr/>
        <a:lstStyle/>
        <a:p>
          <a:r>
            <a:rPr lang="en-IN" sz="1600" dirty="0"/>
            <a:t>Power options</a:t>
          </a:r>
        </a:p>
      </dgm:t>
    </dgm:pt>
    <dgm:pt modelId="{9738C25D-603F-4C80-A83C-F14B380ADECA}" type="parTrans" cxnId="{4E3B1577-1E07-4027-BBD5-7115345D8529}">
      <dgm:prSet/>
      <dgm:spPr/>
      <dgm:t>
        <a:bodyPr/>
        <a:lstStyle/>
        <a:p>
          <a:endParaRPr lang="en-IN"/>
        </a:p>
      </dgm:t>
    </dgm:pt>
    <dgm:pt modelId="{D70F1784-7553-46E2-A283-92FEB9B8C99C}" type="sibTrans" cxnId="{4E3B1577-1E07-4027-BBD5-7115345D8529}">
      <dgm:prSet/>
      <dgm:spPr/>
      <dgm:t>
        <a:bodyPr/>
        <a:lstStyle/>
        <a:p>
          <a:endParaRPr lang="en-IN"/>
        </a:p>
      </dgm:t>
    </dgm:pt>
    <dgm:pt modelId="{8D6590BC-E082-4148-A5FC-78E7371C9D5A}">
      <dgm:prSet phldrT="[Text]" custT="1">
        <dgm:style>
          <a:lnRef idx="2">
            <a:schemeClr val="dk1"/>
          </a:lnRef>
          <a:fillRef idx="1">
            <a:schemeClr val="lt1"/>
          </a:fillRef>
          <a:effectRef idx="0">
            <a:schemeClr val="dk1"/>
          </a:effectRef>
          <a:fontRef idx="minor">
            <a:schemeClr val="dk1"/>
          </a:fontRef>
        </dgm:style>
      </dgm:prSet>
      <dgm:spPr>
        <a:ln>
          <a:solidFill>
            <a:srgbClr val="01A982"/>
          </a:solidFill>
        </a:ln>
      </dgm:spPr>
      <dgm:t>
        <a:bodyPr/>
        <a:lstStyle/>
        <a:p>
          <a:r>
            <a:rPr lang="en-IN" sz="1600" dirty="0"/>
            <a:t>Bios settings</a:t>
          </a:r>
        </a:p>
      </dgm:t>
    </dgm:pt>
    <dgm:pt modelId="{CD86F20C-5078-4015-9065-6339B3CA2226}" type="parTrans" cxnId="{50AA5F6D-B724-4EB6-AF47-82B0DA77272E}">
      <dgm:prSet/>
      <dgm:spPr/>
      <dgm:t>
        <a:bodyPr/>
        <a:lstStyle/>
        <a:p>
          <a:endParaRPr lang="en-IN"/>
        </a:p>
      </dgm:t>
    </dgm:pt>
    <dgm:pt modelId="{8C730980-5AA1-4BBE-9FFE-3923D317DCB3}" type="sibTrans" cxnId="{50AA5F6D-B724-4EB6-AF47-82B0DA77272E}">
      <dgm:prSet/>
      <dgm:spPr/>
      <dgm:t>
        <a:bodyPr/>
        <a:lstStyle/>
        <a:p>
          <a:endParaRPr lang="en-IN"/>
        </a:p>
      </dgm:t>
    </dgm:pt>
    <dgm:pt modelId="{C3D763DF-F928-4809-8BA6-93D8020353F2}">
      <dgm:prSet phldrT="[Text]" custT="1">
        <dgm:style>
          <a:lnRef idx="2">
            <a:schemeClr val="dk1"/>
          </a:lnRef>
          <a:fillRef idx="1">
            <a:schemeClr val="lt1"/>
          </a:fillRef>
          <a:effectRef idx="0">
            <a:schemeClr val="dk1"/>
          </a:effectRef>
          <a:fontRef idx="minor">
            <a:schemeClr val="dk1"/>
          </a:fontRef>
        </dgm:style>
      </dgm:prSet>
      <dgm:spPr>
        <a:ln>
          <a:solidFill>
            <a:srgbClr val="01A982"/>
          </a:solidFill>
        </a:ln>
      </dgm:spPr>
      <dgm:t>
        <a:bodyPr/>
        <a:lstStyle/>
        <a:p>
          <a:r>
            <a:rPr lang="en-IN" sz="1600" dirty="0"/>
            <a:t>Account settings</a:t>
          </a:r>
        </a:p>
      </dgm:t>
    </dgm:pt>
    <dgm:pt modelId="{773AF7F5-71E6-41EE-B3F2-FEECAA0944BE}" type="parTrans" cxnId="{C3ED179C-91AF-4F10-8179-6934849E9DD9}">
      <dgm:prSet/>
      <dgm:spPr/>
      <dgm:t>
        <a:bodyPr/>
        <a:lstStyle/>
        <a:p>
          <a:endParaRPr lang="en-IN"/>
        </a:p>
      </dgm:t>
    </dgm:pt>
    <dgm:pt modelId="{B6B70EC1-387D-416D-84BA-11A346C807CD}" type="sibTrans" cxnId="{C3ED179C-91AF-4F10-8179-6934849E9DD9}">
      <dgm:prSet/>
      <dgm:spPr/>
      <dgm:t>
        <a:bodyPr/>
        <a:lstStyle/>
        <a:p>
          <a:endParaRPr lang="en-IN"/>
        </a:p>
      </dgm:t>
    </dgm:pt>
    <dgm:pt modelId="{673FC5D0-572C-445B-99CB-FB2D8CE68423}" type="pres">
      <dgm:prSet presAssocID="{C07B6805-F192-4C6F-ABAE-CF00BA075987}" presName="cycle" presStyleCnt="0">
        <dgm:presLayoutVars>
          <dgm:chMax val="1"/>
          <dgm:dir/>
          <dgm:animLvl val="ctr"/>
          <dgm:resizeHandles val="exact"/>
        </dgm:presLayoutVars>
      </dgm:prSet>
      <dgm:spPr/>
    </dgm:pt>
    <dgm:pt modelId="{C164092C-C1E7-4084-94B4-24CC96179952}" type="pres">
      <dgm:prSet presAssocID="{9C81018B-1E2E-4348-84AC-72EECD0EDFF2}" presName="centerShape" presStyleLbl="node0" presStyleIdx="0" presStyleCnt="1"/>
      <dgm:spPr/>
    </dgm:pt>
    <dgm:pt modelId="{B9FA6777-D9AE-441C-B6B4-F4D22DE1BD16}" type="pres">
      <dgm:prSet presAssocID="{9738C25D-603F-4C80-A83C-F14B380ADECA}" presName="parTrans" presStyleLbl="bgSibTrans2D1" presStyleIdx="0" presStyleCnt="3"/>
      <dgm:spPr/>
    </dgm:pt>
    <dgm:pt modelId="{A23FF5F9-91B6-40D6-AEC2-97E698F30A24}" type="pres">
      <dgm:prSet presAssocID="{041BE7CF-C0BB-431B-9C55-D11ADC9B90A7}" presName="node" presStyleLbl="node1" presStyleIdx="0" presStyleCnt="3" custScaleX="160321" custScaleY="48623">
        <dgm:presLayoutVars>
          <dgm:bulletEnabled val="1"/>
        </dgm:presLayoutVars>
      </dgm:prSet>
      <dgm:spPr/>
    </dgm:pt>
    <dgm:pt modelId="{3CABB6F7-71E2-4F12-880C-AACF55E253ED}" type="pres">
      <dgm:prSet presAssocID="{CD86F20C-5078-4015-9065-6339B3CA2226}" presName="parTrans" presStyleLbl="bgSibTrans2D1" presStyleIdx="1" presStyleCnt="3"/>
      <dgm:spPr/>
    </dgm:pt>
    <dgm:pt modelId="{205CED89-26A6-4C63-B0CA-D68204CFB1D1}" type="pres">
      <dgm:prSet presAssocID="{8D6590BC-E082-4148-A5FC-78E7371C9D5A}" presName="node" presStyleLbl="node1" presStyleIdx="1" presStyleCnt="3" custScaleX="191875" custScaleY="60355" custRadScaleRad="101883" custRadScaleInc="-1804">
        <dgm:presLayoutVars>
          <dgm:bulletEnabled val="1"/>
        </dgm:presLayoutVars>
      </dgm:prSet>
      <dgm:spPr/>
    </dgm:pt>
    <dgm:pt modelId="{AF2CCB49-6C23-443E-9D36-5A27D69D037C}" type="pres">
      <dgm:prSet presAssocID="{773AF7F5-71E6-41EE-B3F2-FEECAA0944BE}" presName="parTrans" presStyleLbl="bgSibTrans2D1" presStyleIdx="2" presStyleCnt="3"/>
      <dgm:spPr/>
    </dgm:pt>
    <dgm:pt modelId="{31BE59D2-68C5-4F03-8B73-3F6BB3D26591}" type="pres">
      <dgm:prSet presAssocID="{C3D763DF-F928-4809-8BA6-93D8020353F2}" presName="node" presStyleLbl="node1" presStyleIdx="2" presStyleCnt="3" custScaleX="191118" custScaleY="51799">
        <dgm:presLayoutVars>
          <dgm:bulletEnabled val="1"/>
        </dgm:presLayoutVars>
      </dgm:prSet>
      <dgm:spPr/>
    </dgm:pt>
  </dgm:ptLst>
  <dgm:cxnLst>
    <dgm:cxn modelId="{E30ABE0C-7CC5-441B-AC0D-3A7E78A171B8}" srcId="{C07B6805-F192-4C6F-ABAE-CF00BA075987}" destId="{9C81018B-1E2E-4348-84AC-72EECD0EDFF2}" srcOrd="0" destOrd="0" parTransId="{FEC7F7F3-406B-4F5D-B88D-734E69C9E0E5}" sibTransId="{820D7A9B-86C0-4718-A685-14DDE2ADF3F6}"/>
    <dgm:cxn modelId="{E11A1541-EC03-4BC7-BB5B-7B3B772A4E43}" type="presOf" srcId="{773AF7F5-71E6-41EE-B3F2-FEECAA0944BE}" destId="{AF2CCB49-6C23-443E-9D36-5A27D69D037C}" srcOrd="0" destOrd="0" presId="urn:microsoft.com/office/officeart/2005/8/layout/radial4"/>
    <dgm:cxn modelId="{50AA5F6D-B724-4EB6-AF47-82B0DA77272E}" srcId="{9C81018B-1E2E-4348-84AC-72EECD0EDFF2}" destId="{8D6590BC-E082-4148-A5FC-78E7371C9D5A}" srcOrd="1" destOrd="0" parTransId="{CD86F20C-5078-4015-9065-6339B3CA2226}" sibTransId="{8C730980-5AA1-4BBE-9FFE-3923D317DCB3}"/>
    <dgm:cxn modelId="{5CE2F571-9220-4DBE-BC0D-43E50CCE599C}" type="presOf" srcId="{9C81018B-1E2E-4348-84AC-72EECD0EDFF2}" destId="{C164092C-C1E7-4084-94B4-24CC96179952}" srcOrd="0" destOrd="0" presId="urn:microsoft.com/office/officeart/2005/8/layout/radial4"/>
    <dgm:cxn modelId="{4E3B1577-1E07-4027-BBD5-7115345D8529}" srcId="{9C81018B-1E2E-4348-84AC-72EECD0EDFF2}" destId="{041BE7CF-C0BB-431B-9C55-D11ADC9B90A7}" srcOrd="0" destOrd="0" parTransId="{9738C25D-603F-4C80-A83C-F14B380ADECA}" sibTransId="{D70F1784-7553-46E2-A283-92FEB9B8C99C}"/>
    <dgm:cxn modelId="{13242680-4925-43C8-810B-734100E7EBD2}" type="presOf" srcId="{9738C25D-603F-4C80-A83C-F14B380ADECA}" destId="{B9FA6777-D9AE-441C-B6B4-F4D22DE1BD16}" srcOrd="0" destOrd="0" presId="urn:microsoft.com/office/officeart/2005/8/layout/radial4"/>
    <dgm:cxn modelId="{C3ED179C-91AF-4F10-8179-6934849E9DD9}" srcId="{9C81018B-1E2E-4348-84AC-72EECD0EDFF2}" destId="{C3D763DF-F928-4809-8BA6-93D8020353F2}" srcOrd="2" destOrd="0" parTransId="{773AF7F5-71E6-41EE-B3F2-FEECAA0944BE}" sibTransId="{B6B70EC1-387D-416D-84BA-11A346C807CD}"/>
    <dgm:cxn modelId="{80D9C2A8-3B1F-492D-B6BD-F087A635852D}" type="presOf" srcId="{C07B6805-F192-4C6F-ABAE-CF00BA075987}" destId="{673FC5D0-572C-445B-99CB-FB2D8CE68423}" srcOrd="0" destOrd="0" presId="urn:microsoft.com/office/officeart/2005/8/layout/radial4"/>
    <dgm:cxn modelId="{A704B1C2-E4B4-41EC-AF61-7417DD7129CA}" type="presOf" srcId="{C3D763DF-F928-4809-8BA6-93D8020353F2}" destId="{31BE59D2-68C5-4F03-8B73-3F6BB3D26591}" srcOrd="0" destOrd="0" presId="urn:microsoft.com/office/officeart/2005/8/layout/radial4"/>
    <dgm:cxn modelId="{F4293ED3-BD8E-4F1D-A693-6977EB5D15FE}" type="presOf" srcId="{041BE7CF-C0BB-431B-9C55-D11ADC9B90A7}" destId="{A23FF5F9-91B6-40D6-AEC2-97E698F30A24}" srcOrd="0" destOrd="0" presId="urn:microsoft.com/office/officeart/2005/8/layout/radial4"/>
    <dgm:cxn modelId="{90FD20D5-B597-444B-B366-6E0DC32E26CE}" type="presOf" srcId="{CD86F20C-5078-4015-9065-6339B3CA2226}" destId="{3CABB6F7-71E2-4F12-880C-AACF55E253ED}" srcOrd="0" destOrd="0" presId="urn:microsoft.com/office/officeart/2005/8/layout/radial4"/>
    <dgm:cxn modelId="{13DA7EEF-0748-4F7C-A5EE-C443DFE5DD4C}" type="presOf" srcId="{8D6590BC-E082-4148-A5FC-78E7371C9D5A}" destId="{205CED89-26A6-4C63-B0CA-D68204CFB1D1}" srcOrd="0" destOrd="0" presId="urn:microsoft.com/office/officeart/2005/8/layout/radial4"/>
    <dgm:cxn modelId="{1F19871E-A4BD-4063-819F-EC4BA6EF5FE9}" type="presParOf" srcId="{673FC5D0-572C-445B-99CB-FB2D8CE68423}" destId="{C164092C-C1E7-4084-94B4-24CC96179952}" srcOrd="0" destOrd="0" presId="urn:microsoft.com/office/officeart/2005/8/layout/radial4"/>
    <dgm:cxn modelId="{F8ACAACE-2FA3-4580-A2D8-2E5084019D8C}" type="presParOf" srcId="{673FC5D0-572C-445B-99CB-FB2D8CE68423}" destId="{B9FA6777-D9AE-441C-B6B4-F4D22DE1BD16}" srcOrd="1" destOrd="0" presId="urn:microsoft.com/office/officeart/2005/8/layout/radial4"/>
    <dgm:cxn modelId="{AAB53232-2169-4B24-8773-57AE49B95B40}" type="presParOf" srcId="{673FC5D0-572C-445B-99CB-FB2D8CE68423}" destId="{A23FF5F9-91B6-40D6-AEC2-97E698F30A24}" srcOrd="2" destOrd="0" presId="urn:microsoft.com/office/officeart/2005/8/layout/radial4"/>
    <dgm:cxn modelId="{2AB85FFE-5DB2-4940-8F80-895112C6BE7A}" type="presParOf" srcId="{673FC5D0-572C-445B-99CB-FB2D8CE68423}" destId="{3CABB6F7-71E2-4F12-880C-AACF55E253ED}" srcOrd="3" destOrd="0" presId="urn:microsoft.com/office/officeart/2005/8/layout/radial4"/>
    <dgm:cxn modelId="{2220AB1B-7B87-4335-87C5-D349BE5A0C45}" type="presParOf" srcId="{673FC5D0-572C-445B-99CB-FB2D8CE68423}" destId="{205CED89-26A6-4C63-B0CA-D68204CFB1D1}" srcOrd="4" destOrd="0" presId="urn:microsoft.com/office/officeart/2005/8/layout/radial4"/>
    <dgm:cxn modelId="{0FA2E3D9-7355-4807-9ABE-459B09A66279}" type="presParOf" srcId="{673FC5D0-572C-445B-99CB-FB2D8CE68423}" destId="{AF2CCB49-6C23-443E-9D36-5A27D69D037C}" srcOrd="5" destOrd="0" presId="urn:microsoft.com/office/officeart/2005/8/layout/radial4"/>
    <dgm:cxn modelId="{BC1E66C3-4F20-475D-B984-B29FB3B3F6B2}" type="presParOf" srcId="{673FC5D0-572C-445B-99CB-FB2D8CE68423}" destId="{31BE59D2-68C5-4F03-8B73-3F6BB3D26591}"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2D3B0-8FC2-4337-9A58-38A5F6FF02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C8E09CD7-2F54-4237-98A7-D48C7A8D575A}">
      <dgm:prSet phldrT="[Text]" phldr="1"/>
      <dgm:spPr>
        <a:noFill/>
      </dgm:spPr>
      <dgm:t>
        <a:bodyPr/>
        <a:lstStyle/>
        <a:p>
          <a:endParaRPr lang="en-IN" dirty="0"/>
        </a:p>
      </dgm:t>
    </dgm:pt>
    <dgm:pt modelId="{1CCE22F5-3F25-4B59-8515-1D96DC2E36C8}" type="parTrans" cxnId="{1AE217DC-3625-45E9-8BA4-2CCD82CBBBFE}">
      <dgm:prSet/>
      <dgm:spPr/>
      <dgm:t>
        <a:bodyPr/>
        <a:lstStyle/>
        <a:p>
          <a:endParaRPr lang="en-IN"/>
        </a:p>
      </dgm:t>
    </dgm:pt>
    <dgm:pt modelId="{0AE51525-AA7E-4590-9799-DC46B33A18A0}" type="sibTrans" cxnId="{1AE217DC-3625-45E9-8BA4-2CCD82CBBBFE}">
      <dgm:prSet/>
      <dgm:spPr/>
      <dgm:t>
        <a:bodyPr/>
        <a:lstStyle/>
        <a:p>
          <a:endParaRPr lang="en-IN"/>
        </a:p>
      </dgm:t>
    </dgm:pt>
    <dgm:pt modelId="{956BDCDA-83B2-4E2C-B0CB-1548078BF349}">
      <dgm:prSet phldrT="[Text]" custT="1">
        <dgm:style>
          <a:lnRef idx="2">
            <a:schemeClr val="dk1"/>
          </a:lnRef>
          <a:fillRef idx="1">
            <a:schemeClr val="lt1"/>
          </a:fillRef>
          <a:effectRef idx="0">
            <a:schemeClr val="dk1"/>
          </a:effectRef>
          <a:fontRef idx="minor">
            <a:schemeClr val="dk1"/>
          </a:fontRef>
        </dgm:style>
      </dgm:prSet>
      <dgm:spPr>
        <a:ln w="31750">
          <a:solidFill>
            <a:schemeClr val="dk1">
              <a:alpha val="70000"/>
            </a:schemeClr>
          </a:solidFill>
        </a:ln>
        <a:effectLst>
          <a:outerShdw blurRad="50800" dist="38100" dir="5400000" algn="t" rotWithShape="0">
            <a:prstClr val="black">
              <a:alpha val="40000"/>
            </a:prstClr>
          </a:outerShdw>
        </a:effectLst>
      </dgm:spPr>
      <dgm:t>
        <a:bodyPr/>
        <a:lstStyle/>
        <a:p>
          <a:r>
            <a:rPr lang="en-IN" sz="1600" dirty="0"/>
            <a:t>Github.com</a:t>
          </a:r>
        </a:p>
      </dgm:t>
    </dgm:pt>
    <dgm:pt modelId="{E1B97348-914F-46C9-B058-CB264CBA7887}" type="parTrans" cxnId="{01A0B6AE-015E-4A96-B7D3-A4173E70267B}">
      <dgm:prSet/>
      <dgm:spPr/>
      <dgm:t>
        <a:bodyPr/>
        <a:lstStyle/>
        <a:p>
          <a:endParaRPr lang="en-IN"/>
        </a:p>
      </dgm:t>
    </dgm:pt>
    <dgm:pt modelId="{E628D27C-E5E0-47EC-B642-12332B5782D5}" type="sibTrans" cxnId="{01A0B6AE-015E-4A96-B7D3-A4173E70267B}">
      <dgm:prSet/>
      <dgm:spPr/>
      <dgm:t>
        <a:bodyPr/>
        <a:lstStyle/>
        <a:p>
          <a:endParaRPr lang="en-IN"/>
        </a:p>
      </dgm:t>
    </dgm:pt>
    <dgm:pt modelId="{992E2F2F-0CF5-4A30-9C8B-37F8A7FBEC2F}" type="pres">
      <dgm:prSet presAssocID="{35B2D3B0-8FC2-4337-9A58-38A5F6FF02D4}" presName="cycle" presStyleCnt="0">
        <dgm:presLayoutVars>
          <dgm:chMax val="1"/>
          <dgm:dir/>
          <dgm:animLvl val="ctr"/>
          <dgm:resizeHandles val="exact"/>
        </dgm:presLayoutVars>
      </dgm:prSet>
      <dgm:spPr/>
    </dgm:pt>
    <dgm:pt modelId="{E1582CD9-5E5E-45EB-AFB6-F1403F3D0124}" type="pres">
      <dgm:prSet presAssocID="{C8E09CD7-2F54-4237-98A7-D48C7A8D575A}" presName="centerShape" presStyleLbl="node0" presStyleIdx="0" presStyleCnt="1" custLinFactNeighborX="-1705" custLinFactNeighborY="-51953"/>
      <dgm:spPr/>
    </dgm:pt>
    <dgm:pt modelId="{0A8C007E-B53C-44F6-87C2-9C8B1A41FF3F}" type="pres">
      <dgm:prSet presAssocID="{E1B97348-914F-46C9-B058-CB264CBA7887}" presName="parTrans" presStyleLbl="bgSibTrans2D1" presStyleIdx="0" presStyleCnt="1" custLinFactY="-17657" custLinFactNeighborX="-11514" custLinFactNeighborY="-100000"/>
      <dgm:spPr/>
    </dgm:pt>
    <dgm:pt modelId="{FB5A4DF1-F551-4663-AB70-20603FFD76EC}" type="pres">
      <dgm:prSet presAssocID="{956BDCDA-83B2-4E2C-B0CB-1548078BF349}" presName="node" presStyleLbl="node1" presStyleIdx="0" presStyleCnt="1" custScaleX="148386" custScaleY="48998" custRadScaleRad="2955" custRadScaleInc="-39229">
        <dgm:presLayoutVars>
          <dgm:bulletEnabled val="1"/>
        </dgm:presLayoutVars>
      </dgm:prSet>
      <dgm:spPr/>
    </dgm:pt>
  </dgm:ptLst>
  <dgm:cxnLst>
    <dgm:cxn modelId="{F36F9F1D-F91C-411C-BC38-5AFCDE88E8E4}" type="presOf" srcId="{C8E09CD7-2F54-4237-98A7-D48C7A8D575A}" destId="{E1582CD9-5E5E-45EB-AFB6-F1403F3D0124}" srcOrd="0" destOrd="0" presId="urn:microsoft.com/office/officeart/2005/8/layout/radial4"/>
    <dgm:cxn modelId="{7B4FD720-5DC5-4906-8DD4-C17B71179CD5}" type="presOf" srcId="{35B2D3B0-8FC2-4337-9A58-38A5F6FF02D4}" destId="{992E2F2F-0CF5-4A30-9C8B-37F8A7FBEC2F}" srcOrd="0" destOrd="0" presId="urn:microsoft.com/office/officeart/2005/8/layout/radial4"/>
    <dgm:cxn modelId="{0C674BA6-CF7A-42FD-A9C6-146974C27C01}" type="presOf" srcId="{E1B97348-914F-46C9-B058-CB264CBA7887}" destId="{0A8C007E-B53C-44F6-87C2-9C8B1A41FF3F}" srcOrd="0" destOrd="0" presId="urn:microsoft.com/office/officeart/2005/8/layout/radial4"/>
    <dgm:cxn modelId="{01A0B6AE-015E-4A96-B7D3-A4173E70267B}" srcId="{C8E09CD7-2F54-4237-98A7-D48C7A8D575A}" destId="{956BDCDA-83B2-4E2C-B0CB-1548078BF349}" srcOrd="0" destOrd="0" parTransId="{E1B97348-914F-46C9-B058-CB264CBA7887}" sibTransId="{E628D27C-E5E0-47EC-B642-12332B5782D5}"/>
    <dgm:cxn modelId="{3713D5C8-A381-4E68-B74D-1D65771D9322}" type="presOf" srcId="{956BDCDA-83B2-4E2C-B0CB-1548078BF349}" destId="{FB5A4DF1-F551-4663-AB70-20603FFD76EC}" srcOrd="0" destOrd="0" presId="urn:microsoft.com/office/officeart/2005/8/layout/radial4"/>
    <dgm:cxn modelId="{1AE217DC-3625-45E9-8BA4-2CCD82CBBBFE}" srcId="{35B2D3B0-8FC2-4337-9A58-38A5F6FF02D4}" destId="{C8E09CD7-2F54-4237-98A7-D48C7A8D575A}" srcOrd="0" destOrd="0" parTransId="{1CCE22F5-3F25-4B59-8515-1D96DC2E36C8}" sibTransId="{0AE51525-AA7E-4590-9799-DC46B33A18A0}"/>
    <dgm:cxn modelId="{B57A5106-58D4-4D72-B560-FA596AB87660}" type="presParOf" srcId="{992E2F2F-0CF5-4A30-9C8B-37F8A7FBEC2F}" destId="{E1582CD9-5E5E-45EB-AFB6-F1403F3D0124}" srcOrd="0" destOrd="0" presId="urn:microsoft.com/office/officeart/2005/8/layout/radial4"/>
    <dgm:cxn modelId="{5BE6E307-8EDA-49C7-962C-B543812E86A6}" type="presParOf" srcId="{992E2F2F-0CF5-4A30-9C8B-37F8A7FBEC2F}" destId="{0A8C007E-B53C-44F6-87C2-9C8B1A41FF3F}" srcOrd="1" destOrd="0" presId="urn:microsoft.com/office/officeart/2005/8/layout/radial4"/>
    <dgm:cxn modelId="{1658C98D-BC57-42DC-801B-84154AD4A059}" type="presParOf" srcId="{992E2F2F-0CF5-4A30-9C8B-37F8A7FBEC2F}" destId="{FB5A4DF1-F551-4663-AB70-20603FFD76EC}" srcOrd="2"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E5CC39-F629-45FD-A267-BAD2F34E1464}" type="doc">
      <dgm:prSet loTypeId="urn:microsoft.com/office/officeart/2005/8/layout/process1" loCatId="process" qsTypeId="urn:microsoft.com/office/officeart/2005/8/quickstyle/simple1" qsCatId="simple" csTypeId="urn:microsoft.com/office/officeart/2005/8/colors/accent1_2" csCatId="accent1" phldr="1"/>
      <dgm:spPr/>
    </dgm:pt>
    <dgm:pt modelId="{DEE82B9D-A4DC-4728-88CD-981D948F3314}">
      <dgm:prSet phldrT="[Text]">
        <dgm:style>
          <a:lnRef idx="2">
            <a:schemeClr val="dk1"/>
          </a:lnRef>
          <a:fillRef idx="1">
            <a:schemeClr val="lt1"/>
          </a:fillRef>
          <a:effectRef idx="0">
            <a:schemeClr val="dk1"/>
          </a:effectRef>
          <a:fontRef idx="minor">
            <a:schemeClr val="dk1"/>
          </a:fontRef>
        </dgm:style>
      </dgm:prSet>
      <dgm:spPr>
        <a:ln w="73025">
          <a:solidFill>
            <a:srgbClr val="01A982">
              <a:alpha val="88000"/>
            </a:srgbClr>
          </a:solidFill>
        </a:ln>
        <a:effectLst>
          <a:outerShdw blurRad="50800" dist="38100" dir="5400000" algn="t" rotWithShape="0">
            <a:prstClr val="black">
              <a:alpha val="40000"/>
            </a:prstClr>
          </a:outerShdw>
        </a:effectLst>
      </dgm:spPr>
      <dgm:t>
        <a:bodyPr/>
        <a:lstStyle/>
        <a:p>
          <a:r>
            <a:rPr lang="en-IN" dirty="0"/>
            <a:t>User</a:t>
          </a:r>
        </a:p>
      </dgm:t>
    </dgm:pt>
    <dgm:pt modelId="{B7FF8F69-E6EC-467F-B444-4304EF30C943}" type="parTrans" cxnId="{38EF9C62-7BCB-4777-B3D1-003CFA11F8DC}">
      <dgm:prSet/>
      <dgm:spPr/>
      <dgm:t>
        <a:bodyPr/>
        <a:lstStyle/>
        <a:p>
          <a:endParaRPr lang="en-IN"/>
        </a:p>
      </dgm:t>
    </dgm:pt>
    <dgm:pt modelId="{1A0BE449-0A7D-4FEB-B874-31D26BBBFD2A}" type="sibTrans" cxnId="{38EF9C62-7BCB-4777-B3D1-003CFA11F8DC}">
      <dgm:prSet/>
      <dgm:spPr/>
      <dgm:t>
        <a:bodyPr/>
        <a:lstStyle/>
        <a:p>
          <a:endParaRPr lang="en-IN"/>
        </a:p>
      </dgm:t>
    </dgm:pt>
    <dgm:pt modelId="{076635AB-323F-444F-BF23-6D20E4F5FF15}">
      <dgm:prSet phldrT="[Text]">
        <dgm:style>
          <a:lnRef idx="2">
            <a:schemeClr val="dk1"/>
          </a:lnRef>
          <a:fillRef idx="1">
            <a:schemeClr val="lt1"/>
          </a:fillRef>
          <a:effectRef idx="0">
            <a:schemeClr val="dk1"/>
          </a:effectRef>
          <a:fontRef idx="minor">
            <a:schemeClr val="dk1"/>
          </a:fontRef>
        </dgm:style>
      </dgm:prSet>
      <dgm:spPr>
        <a:ln w="73025">
          <a:solidFill>
            <a:srgbClr val="01A982">
              <a:alpha val="90000"/>
            </a:srgbClr>
          </a:solidFill>
        </a:ln>
        <a:effectLst>
          <a:outerShdw blurRad="50800" dist="38100" dir="5400000" algn="t" rotWithShape="0">
            <a:prstClr val="black">
              <a:alpha val="40000"/>
            </a:prstClr>
          </a:outerShdw>
        </a:effectLst>
      </dgm:spPr>
      <dgm:t>
        <a:bodyPr/>
        <a:lstStyle/>
        <a:p>
          <a:r>
            <a:rPr lang="en-IN" dirty="0"/>
            <a:t>iLO</a:t>
          </a:r>
        </a:p>
      </dgm:t>
    </dgm:pt>
    <dgm:pt modelId="{AC39A72B-2EE7-4458-AECF-53A51BC95BA1}" type="parTrans" cxnId="{9BB47443-EEA3-4F05-BDB1-5CB95EC7DFAD}">
      <dgm:prSet/>
      <dgm:spPr/>
      <dgm:t>
        <a:bodyPr/>
        <a:lstStyle/>
        <a:p>
          <a:endParaRPr lang="en-IN"/>
        </a:p>
      </dgm:t>
    </dgm:pt>
    <dgm:pt modelId="{F8AE7035-2DC2-49BD-A8F6-6A415E55D567}" type="sibTrans" cxnId="{9BB47443-EEA3-4F05-BDB1-5CB95EC7DFAD}">
      <dgm:prSet/>
      <dgm:spPr/>
      <dgm:t>
        <a:bodyPr/>
        <a:lstStyle/>
        <a:p>
          <a:endParaRPr lang="en-IN"/>
        </a:p>
      </dgm:t>
    </dgm:pt>
    <dgm:pt modelId="{D448F873-D27E-47FF-A33D-3F38CFB0F431}">
      <dgm:prSet phldrT="[Text]">
        <dgm:style>
          <a:lnRef idx="2">
            <a:schemeClr val="dk1"/>
          </a:lnRef>
          <a:fillRef idx="1">
            <a:schemeClr val="lt1"/>
          </a:fillRef>
          <a:effectRef idx="0">
            <a:schemeClr val="dk1"/>
          </a:effectRef>
          <a:fontRef idx="minor">
            <a:schemeClr val="dk1"/>
          </a:fontRef>
        </dgm:style>
      </dgm:prSet>
      <dgm:spPr>
        <a:ln w="73025">
          <a:solidFill>
            <a:schemeClr val="accent5">
              <a:alpha val="87000"/>
            </a:schemeClr>
          </a:solidFill>
          <a:round/>
        </a:ln>
        <a:effectLst>
          <a:outerShdw blurRad="50800" dist="38100" dir="5400000" algn="t" rotWithShape="0">
            <a:prstClr val="black">
              <a:alpha val="40000"/>
            </a:prstClr>
          </a:outerShdw>
        </a:effectLst>
      </dgm:spPr>
      <dgm:t>
        <a:bodyPr/>
        <a:lstStyle/>
        <a:p>
          <a:r>
            <a:rPr lang="en-IN" dirty="0"/>
            <a:t>Jupyter Interface</a:t>
          </a:r>
        </a:p>
      </dgm:t>
    </dgm:pt>
    <dgm:pt modelId="{F1846108-7112-4607-A936-1F10C555948F}" type="sibTrans" cxnId="{8FF1D13B-C1CB-409F-9FB7-20AD218CBF43}">
      <dgm:prSet/>
      <dgm:spPr/>
      <dgm:t>
        <a:bodyPr/>
        <a:lstStyle/>
        <a:p>
          <a:endParaRPr lang="en-IN"/>
        </a:p>
      </dgm:t>
    </dgm:pt>
    <dgm:pt modelId="{27A0BB58-8F1B-409C-9136-DC06D3896845}" type="parTrans" cxnId="{8FF1D13B-C1CB-409F-9FB7-20AD218CBF43}">
      <dgm:prSet/>
      <dgm:spPr/>
      <dgm:t>
        <a:bodyPr/>
        <a:lstStyle/>
        <a:p>
          <a:endParaRPr lang="en-IN"/>
        </a:p>
      </dgm:t>
    </dgm:pt>
    <dgm:pt modelId="{8192E83B-02A3-43C7-BBBF-A99BACC49D45}" type="pres">
      <dgm:prSet presAssocID="{CDE5CC39-F629-45FD-A267-BAD2F34E1464}" presName="Name0" presStyleCnt="0">
        <dgm:presLayoutVars>
          <dgm:dir/>
          <dgm:resizeHandles val="exact"/>
        </dgm:presLayoutVars>
      </dgm:prSet>
      <dgm:spPr/>
    </dgm:pt>
    <dgm:pt modelId="{9A2ABCC7-E154-4003-B47F-337CC8A821F4}" type="pres">
      <dgm:prSet presAssocID="{DEE82B9D-A4DC-4728-88CD-981D948F3314}" presName="node" presStyleLbl="node1" presStyleIdx="0" presStyleCnt="3" custScaleX="52876" custScaleY="25815">
        <dgm:presLayoutVars>
          <dgm:bulletEnabled val="1"/>
        </dgm:presLayoutVars>
      </dgm:prSet>
      <dgm:spPr/>
    </dgm:pt>
    <dgm:pt modelId="{B707E239-F4A5-47B7-BA31-16752827DA7E}" type="pres">
      <dgm:prSet presAssocID="{1A0BE449-0A7D-4FEB-B874-31D26BBBFD2A}" presName="sibTrans" presStyleLbl="sibTrans2D1" presStyleIdx="0" presStyleCnt="2" custScaleY="59791"/>
      <dgm:spPr/>
    </dgm:pt>
    <dgm:pt modelId="{5E82F029-5851-4565-BB64-E477D3CF3B86}" type="pres">
      <dgm:prSet presAssocID="{1A0BE449-0A7D-4FEB-B874-31D26BBBFD2A}" presName="connectorText" presStyleLbl="sibTrans2D1" presStyleIdx="0" presStyleCnt="2"/>
      <dgm:spPr/>
    </dgm:pt>
    <dgm:pt modelId="{ECE31016-1592-4012-9AF4-E5451D650314}" type="pres">
      <dgm:prSet presAssocID="{D448F873-D27E-47FF-A33D-3F38CFB0F431}" presName="node" presStyleLbl="node1" presStyleIdx="1" presStyleCnt="3" custScaleX="83461" custScaleY="48953">
        <dgm:presLayoutVars>
          <dgm:bulletEnabled val="1"/>
        </dgm:presLayoutVars>
      </dgm:prSet>
      <dgm:spPr/>
    </dgm:pt>
    <dgm:pt modelId="{5E869AD2-350F-49E8-AD2B-14127DA27FA4}" type="pres">
      <dgm:prSet presAssocID="{F1846108-7112-4607-A936-1F10C555948F}" presName="sibTrans" presStyleLbl="sibTrans2D1" presStyleIdx="1" presStyleCnt="2" custFlipVert="0" custScaleX="90332" custScaleY="59791"/>
      <dgm:spPr/>
    </dgm:pt>
    <dgm:pt modelId="{78C3DE0D-6469-4C04-B5D4-52DF5585A56B}" type="pres">
      <dgm:prSet presAssocID="{F1846108-7112-4607-A936-1F10C555948F}" presName="connectorText" presStyleLbl="sibTrans2D1" presStyleIdx="1" presStyleCnt="2"/>
      <dgm:spPr/>
    </dgm:pt>
    <dgm:pt modelId="{52C92100-0595-41EF-A0B5-AAA15589256D}" type="pres">
      <dgm:prSet presAssocID="{076635AB-323F-444F-BF23-6D20E4F5FF15}" presName="node" presStyleLbl="node1" presStyleIdx="2" presStyleCnt="3" custScaleX="54886" custScaleY="28609" custLinFactNeighborX="1186">
        <dgm:presLayoutVars>
          <dgm:bulletEnabled val="1"/>
        </dgm:presLayoutVars>
      </dgm:prSet>
      <dgm:spPr/>
    </dgm:pt>
  </dgm:ptLst>
  <dgm:cxnLst>
    <dgm:cxn modelId="{50D8660A-CD0F-4893-A631-F90EA838D625}" type="presOf" srcId="{076635AB-323F-444F-BF23-6D20E4F5FF15}" destId="{52C92100-0595-41EF-A0B5-AAA15589256D}" srcOrd="0" destOrd="0" presId="urn:microsoft.com/office/officeart/2005/8/layout/process1"/>
    <dgm:cxn modelId="{BE8E3C1B-8FF8-4211-8973-30F0F5FCB650}" type="presOf" srcId="{CDE5CC39-F629-45FD-A267-BAD2F34E1464}" destId="{8192E83B-02A3-43C7-BBBF-A99BACC49D45}" srcOrd="0" destOrd="0" presId="urn:microsoft.com/office/officeart/2005/8/layout/process1"/>
    <dgm:cxn modelId="{8FF1D13B-C1CB-409F-9FB7-20AD218CBF43}" srcId="{CDE5CC39-F629-45FD-A267-BAD2F34E1464}" destId="{D448F873-D27E-47FF-A33D-3F38CFB0F431}" srcOrd="1" destOrd="0" parTransId="{27A0BB58-8F1B-409C-9136-DC06D3896845}" sibTransId="{F1846108-7112-4607-A936-1F10C555948F}"/>
    <dgm:cxn modelId="{8DE5A13E-F100-46F6-BBBF-0CD0EA1088D2}" type="presOf" srcId="{F1846108-7112-4607-A936-1F10C555948F}" destId="{5E869AD2-350F-49E8-AD2B-14127DA27FA4}" srcOrd="0" destOrd="0" presId="urn:microsoft.com/office/officeart/2005/8/layout/process1"/>
    <dgm:cxn modelId="{37553540-FBCF-4D89-A437-5EED8CE71EB0}" type="presOf" srcId="{F1846108-7112-4607-A936-1F10C555948F}" destId="{78C3DE0D-6469-4C04-B5D4-52DF5585A56B}" srcOrd="1" destOrd="0" presId="urn:microsoft.com/office/officeart/2005/8/layout/process1"/>
    <dgm:cxn modelId="{38EF9C62-7BCB-4777-B3D1-003CFA11F8DC}" srcId="{CDE5CC39-F629-45FD-A267-BAD2F34E1464}" destId="{DEE82B9D-A4DC-4728-88CD-981D948F3314}" srcOrd="0" destOrd="0" parTransId="{B7FF8F69-E6EC-467F-B444-4304EF30C943}" sibTransId="{1A0BE449-0A7D-4FEB-B874-31D26BBBFD2A}"/>
    <dgm:cxn modelId="{9BB47443-EEA3-4F05-BDB1-5CB95EC7DFAD}" srcId="{CDE5CC39-F629-45FD-A267-BAD2F34E1464}" destId="{076635AB-323F-444F-BF23-6D20E4F5FF15}" srcOrd="2" destOrd="0" parTransId="{AC39A72B-2EE7-4458-AECF-53A51BC95BA1}" sibTransId="{F8AE7035-2DC2-49BD-A8F6-6A415E55D567}"/>
    <dgm:cxn modelId="{92139643-5FFF-4E02-81C9-ABC7A433133C}" type="presOf" srcId="{D448F873-D27E-47FF-A33D-3F38CFB0F431}" destId="{ECE31016-1592-4012-9AF4-E5451D650314}" srcOrd="0" destOrd="0" presId="urn:microsoft.com/office/officeart/2005/8/layout/process1"/>
    <dgm:cxn modelId="{374F4D4A-E8BD-4F84-A727-C2FF016BEDA1}" type="presOf" srcId="{1A0BE449-0A7D-4FEB-B874-31D26BBBFD2A}" destId="{5E82F029-5851-4565-BB64-E477D3CF3B86}" srcOrd="1" destOrd="0" presId="urn:microsoft.com/office/officeart/2005/8/layout/process1"/>
    <dgm:cxn modelId="{719BC895-2F52-4126-A2D7-D272497F8B60}" type="presOf" srcId="{DEE82B9D-A4DC-4728-88CD-981D948F3314}" destId="{9A2ABCC7-E154-4003-B47F-337CC8A821F4}" srcOrd="0" destOrd="0" presId="urn:microsoft.com/office/officeart/2005/8/layout/process1"/>
    <dgm:cxn modelId="{976877BF-1653-46AC-A5BA-FDBADC56E958}" type="presOf" srcId="{1A0BE449-0A7D-4FEB-B874-31D26BBBFD2A}" destId="{B707E239-F4A5-47B7-BA31-16752827DA7E}" srcOrd="0" destOrd="0" presId="urn:microsoft.com/office/officeart/2005/8/layout/process1"/>
    <dgm:cxn modelId="{101BAE43-FF13-4667-8887-4E81AF42D1D1}" type="presParOf" srcId="{8192E83B-02A3-43C7-BBBF-A99BACC49D45}" destId="{9A2ABCC7-E154-4003-B47F-337CC8A821F4}" srcOrd="0" destOrd="0" presId="urn:microsoft.com/office/officeart/2005/8/layout/process1"/>
    <dgm:cxn modelId="{53B2C361-8A03-4FDD-8D19-A4927952250C}" type="presParOf" srcId="{8192E83B-02A3-43C7-BBBF-A99BACC49D45}" destId="{B707E239-F4A5-47B7-BA31-16752827DA7E}" srcOrd="1" destOrd="0" presId="urn:microsoft.com/office/officeart/2005/8/layout/process1"/>
    <dgm:cxn modelId="{EA04894E-93DE-4B23-9937-FDFF86D778EA}" type="presParOf" srcId="{B707E239-F4A5-47B7-BA31-16752827DA7E}" destId="{5E82F029-5851-4565-BB64-E477D3CF3B86}" srcOrd="0" destOrd="0" presId="urn:microsoft.com/office/officeart/2005/8/layout/process1"/>
    <dgm:cxn modelId="{7508C4F0-E737-411C-B3E2-FC8752132418}" type="presParOf" srcId="{8192E83B-02A3-43C7-BBBF-A99BACC49D45}" destId="{ECE31016-1592-4012-9AF4-E5451D650314}" srcOrd="2" destOrd="0" presId="urn:microsoft.com/office/officeart/2005/8/layout/process1"/>
    <dgm:cxn modelId="{9A3F8A6D-6E79-4A20-B1D8-66A9EE343F48}" type="presParOf" srcId="{8192E83B-02A3-43C7-BBBF-A99BACC49D45}" destId="{5E869AD2-350F-49E8-AD2B-14127DA27FA4}" srcOrd="3" destOrd="0" presId="urn:microsoft.com/office/officeart/2005/8/layout/process1"/>
    <dgm:cxn modelId="{3DE6ABA1-0792-4918-A418-C94AE519D900}" type="presParOf" srcId="{5E869AD2-350F-49E8-AD2B-14127DA27FA4}" destId="{78C3DE0D-6469-4C04-B5D4-52DF5585A56B}" srcOrd="0" destOrd="0" presId="urn:microsoft.com/office/officeart/2005/8/layout/process1"/>
    <dgm:cxn modelId="{4FA1A37C-6CD5-46D2-9089-166CE039CCC6}" type="presParOf" srcId="{8192E83B-02A3-43C7-BBBF-A99BACC49D45}" destId="{52C92100-0595-41EF-A0B5-AAA15589256D}"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4092C-C1E7-4084-94B4-24CC96179952}">
      <dsp:nvSpPr>
        <dsp:cNvPr id="0" name=""/>
        <dsp:cNvSpPr/>
      </dsp:nvSpPr>
      <dsp:spPr>
        <a:xfrm>
          <a:off x="2332538" y="1242526"/>
          <a:ext cx="1111952" cy="1111952"/>
        </a:xfrm>
        <a:prstGeom prst="ellipse">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a:off x="2495380" y="1405368"/>
        <a:ext cx="786268" cy="786268"/>
      </dsp:txXfrm>
    </dsp:sp>
    <dsp:sp modelId="{B9FA6777-D9AE-441C-B6B4-F4D22DE1BD16}">
      <dsp:nvSpPr>
        <dsp:cNvPr id="0" name=""/>
        <dsp:cNvSpPr/>
      </dsp:nvSpPr>
      <dsp:spPr>
        <a:xfrm rot="12900000">
          <a:off x="1615704" y="1047766"/>
          <a:ext cx="853884" cy="3169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3FF5F9-91B6-40D6-AEC2-97E698F30A24}">
      <dsp:nvSpPr>
        <dsp:cNvPr id="0" name=""/>
        <dsp:cNvSpPr/>
      </dsp:nvSpPr>
      <dsp:spPr>
        <a:xfrm>
          <a:off x="846136" y="755882"/>
          <a:ext cx="1693558" cy="410905"/>
        </a:xfrm>
        <a:prstGeom prst="roundRect">
          <a:avLst>
            <a:gd name="adj" fmla="val 10000"/>
          </a:avLst>
        </a:prstGeom>
        <a:solidFill>
          <a:schemeClr val="lt1"/>
        </a:solidFill>
        <a:ln w="25400" cap="flat" cmpd="sng" algn="ctr">
          <a:solidFill>
            <a:srgbClr val="01A982"/>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Power options</a:t>
          </a:r>
        </a:p>
      </dsp:txBody>
      <dsp:txXfrm>
        <a:off x="858171" y="767917"/>
        <a:ext cx="1669488" cy="386835"/>
      </dsp:txXfrm>
    </dsp:sp>
    <dsp:sp modelId="{3CABB6F7-71E2-4F12-880C-AACF55E253ED}">
      <dsp:nvSpPr>
        <dsp:cNvPr id="0" name=""/>
        <dsp:cNvSpPr/>
      </dsp:nvSpPr>
      <dsp:spPr>
        <a:xfrm rot="16135056">
          <a:off x="2428806" y="593124"/>
          <a:ext cx="879856" cy="3169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5CED89-26A6-4C63-B0CA-D68204CFB1D1}">
      <dsp:nvSpPr>
        <dsp:cNvPr id="0" name=""/>
        <dsp:cNvSpPr/>
      </dsp:nvSpPr>
      <dsp:spPr>
        <a:xfrm>
          <a:off x="1846984" y="56702"/>
          <a:ext cx="2026880" cy="510050"/>
        </a:xfrm>
        <a:prstGeom prst="roundRect">
          <a:avLst>
            <a:gd name="adj" fmla="val 10000"/>
          </a:avLst>
        </a:prstGeom>
        <a:solidFill>
          <a:schemeClr val="lt1"/>
        </a:solidFill>
        <a:ln w="25400" cap="flat" cmpd="sng" algn="ctr">
          <a:solidFill>
            <a:srgbClr val="01A982"/>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Bios settings</a:t>
          </a:r>
        </a:p>
      </dsp:txBody>
      <dsp:txXfrm>
        <a:off x="1861923" y="71641"/>
        <a:ext cx="1997002" cy="480172"/>
      </dsp:txXfrm>
    </dsp:sp>
    <dsp:sp modelId="{AF2CCB49-6C23-443E-9D36-5A27D69D037C}">
      <dsp:nvSpPr>
        <dsp:cNvPr id="0" name=""/>
        <dsp:cNvSpPr/>
      </dsp:nvSpPr>
      <dsp:spPr>
        <a:xfrm rot="19500000">
          <a:off x="3307441" y="1047766"/>
          <a:ext cx="853884" cy="31690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BE59D2-68C5-4F03-8B73-3F6BB3D26591}">
      <dsp:nvSpPr>
        <dsp:cNvPr id="0" name=""/>
        <dsp:cNvSpPr/>
      </dsp:nvSpPr>
      <dsp:spPr>
        <a:xfrm>
          <a:off x="3074672" y="742463"/>
          <a:ext cx="2018883" cy="437744"/>
        </a:xfrm>
        <a:prstGeom prst="roundRect">
          <a:avLst>
            <a:gd name="adj" fmla="val 10000"/>
          </a:avLst>
        </a:prstGeom>
        <a:solidFill>
          <a:schemeClr val="lt1"/>
        </a:solidFill>
        <a:ln w="25400" cap="flat" cmpd="sng" algn="ctr">
          <a:solidFill>
            <a:srgbClr val="01A982"/>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Account settings</a:t>
          </a:r>
        </a:p>
      </dsp:txBody>
      <dsp:txXfrm>
        <a:off x="3087493" y="755284"/>
        <a:ext cx="1993241" cy="412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2CD9-5E5E-45EB-AFB6-F1403F3D0124}">
      <dsp:nvSpPr>
        <dsp:cNvPr id="0" name=""/>
        <dsp:cNvSpPr/>
      </dsp:nvSpPr>
      <dsp:spPr>
        <a:xfrm>
          <a:off x="1829101" y="0"/>
          <a:ext cx="1359735" cy="1359735"/>
        </a:xfrm>
        <a:prstGeom prst="ellipse">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endParaRPr lang="en-IN" sz="3000" kern="1200" dirty="0"/>
        </a:p>
      </dsp:txBody>
      <dsp:txXfrm>
        <a:off x="2028230" y="199129"/>
        <a:ext cx="961477" cy="961477"/>
      </dsp:txXfrm>
    </dsp:sp>
    <dsp:sp modelId="{0A8C007E-B53C-44F6-87C2-9C8B1A41FF3F}">
      <dsp:nvSpPr>
        <dsp:cNvPr id="0" name=""/>
        <dsp:cNvSpPr/>
      </dsp:nvSpPr>
      <dsp:spPr>
        <a:xfrm rot="5373091">
          <a:off x="2212474" y="985832"/>
          <a:ext cx="494156" cy="38752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5A4DF1-F551-4663-AB70-20603FFD76EC}">
      <dsp:nvSpPr>
        <dsp:cNvPr id="0" name=""/>
        <dsp:cNvSpPr/>
      </dsp:nvSpPr>
      <dsp:spPr>
        <a:xfrm>
          <a:off x="1559997" y="1629443"/>
          <a:ext cx="1916774" cy="506344"/>
        </a:xfrm>
        <a:prstGeom prst="roundRect">
          <a:avLst>
            <a:gd name="adj" fmla="val 10000"/>
          </a:avLst>
        </a:prstGeom>
        <a:solidFill>
          <a:schemeClr val="lt1"/>
        </a:solidFill>
        <a:ln w="31750" cap="flat" cmpd="sng" algn="ctr">
          <a:solidFill>
            <a:schemeClr val="dk1">
              <a:alpha val="70000"/>
            </a:schemeClr>
          </a:solidFill>
          <a:prstDash val="soli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IN" sz="1600" kern="1200" dirty="0"/>
            <a:t>Github.com</a:t>
          </a:r>
        </a:p>
      </dsp:txBody>
      <dsp:txXfrm>
        <a:off x="1574827" y="1644273"/>
        <a:ext cx="1887114" cy="476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ABCC7-E154-4003-B47F-337CC8A821F4}">
      <dsp:nvSpPr>
        <dsp:cNvPr id="0" name=""/>
        <dsp:cNvSpPr/>
      </dsp:nvSpPr>
      <dsp:spPr>
        <a:xfrm>
          <a:off x="524" y="926182"/>
          <a:ext cx="1573715" cy="460989"/>
        </a:xfrm>
        <a:prstGeom prst="roundRect">
          <a:avLst>
            <a:gd name="adj" fmla="val 10000"/>
          </a:avLst>
        </a:prstGeom>
        <a:solidFill>
          <a:schemeClr val="lt1"/>
        </a:solidFill>
        <a:ln w="73025" cap="flat" cmpd="sng" algn="ctr">
          <a:solidFill>
            <a:srgbClr val="01A982">
              <a:alpha val="88000"/>
            </a:srgbClr>
          </a:solidFill>
          <a:prstDash val="soli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User</a:t>
          </a:r>
        </a:p>
      </dsp:txBody>
      <dsp:txXfrm>
        <a:off x="14026" y="939684"/>
        <a:ext cx="1546711" cy="433985"/>
      </dsp:txXfrm>
    </dsp:sp>
    <dsp:sp modelId="{B707E239-F4A5-47B7-BA31-16752827DA7E}">
      <dsp:nvSpPr>
        <dsp:cNvPr id="0" name=""/>
        <dsp:cNvSpPr/>
      </dsp:nvSpPr>
      <dsp:spPr>
        <a:xfrm>
          <a:off x="1871864" y="936016"/>
          <a:ext cx="630962" cy="441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871864" y="1024280"/>
        <a:ext cx="498566" cy="264793"/>
      </dsp:txXfrm>
    </dsp:sp>
    <dsp:sp modelId="{ECE31016-1592-4012-9AF4-E5451D650314}">
      <dsp:nvSpPr>
        <dsp:cNvPr id="0" name=""/>
        <dsp:cNvSpPr/>
      </dsp:nvSpPr>
      <dsp:spPr>
        <a:xfrm>
          <a:off x="2764735" y="719589"/>
          <a:ext cx="2483998" cy="874174"/>
        </a:xfrm>
        <a:prstGeom prst="roundRect">
          <a:avLst>
            <a:gd name="adj" fmla="val 10000"/>
          </a:avLst>
        </a:prstGeom>
        <a:solidFill>
          <a:schemeClr val="lt1"/>
        </a:solidFill>
        <a:ln w="73025" cap="flat" cmpd="sng" algn="ctr">
          <a:solidFill>
            <a:schemeClr val="accent5">
              <a:alpha val="87000"/>
            </a:schemeClr>
          </a:solidFill>
          <a:prstDash val="solid"/>
          <a:roun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Jupyter Interface</a:t>
          </a:r>
        </a:p>
      </dsp:txBody>
      <dsp:txXfrm>
        <a:off x="2790339" y="745193"/>
        <a:ext cx="2432790" cy="822966"/>
      </dsp:txXfrm>
    </dsp:sp>
    <dsp:sp modelId="{5E869AD2-350F-49E8-AD2B-14127DA27FA4}">
      <dsp:nvSpPr>
        <dsp:cNvPr id="0" name=""/>
        <dsp:cNvSpPr/>
      </dsp:nvSpPr>
      <dsp:spPr>
        <a:xfrm>
          <a:off x="5577003" y="936016"/>
          <a:ext cx="570212" cy="4413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5577003" y="1024280"/>
        <a:ext cx="437816" cy="264793"/>
      </dsp:txXfrm>
    </dsp:sp>
    <dsp:sp modelId="{52C92100-0595-41EF-A0B5-AAA15589256D}">
      <dsp:nvSpPr>
        <dsp:cNvPr id="0" name=""/>
        <dsp:cNvSpPr/>
      </dsp:nvSpPr>
      <dsp:spPr>
        <a:xfrm>
          <a:off x="6439754" y="901235"/>
          <a:ext cx="1633537" cy="510883"/>
        </a:xfrm>
        <a:prstGeom prst="roundRect">
          <a:avLst>
            <a:gd name="adj" fmla="val 10000"/>
          </a:avLst>
        </a:prstGeom>
        <a:solidFill>
          <a:schemeClr val="lt1"/>
        </a:solidFill>
        <a:ln w="73025" cap="flat" cmpd="sng" algn="ctr">
          <a:solidFill>
            <a:srgbClr val="01A982">
              <a:alpha val="90000"/>
            </a:srgbClr>
          </a:solidFill>
          <a:prstDash val="solid"/>
        </a:ln>
        <a:effectLst>
          <a:outerShdw blurRad="50800" dist="38100" dir="5400000" algn="t" rotWithShape="0">
            <a:prstClr val="black">
              <a:alpha val="40000"/>
            </a:prstClr>
          </a:outerShdw>
        </a:effectLst>
      </dsp:spPr>
      <dsp:style>
        <a:lnRef idx="2">
          <a:schemeClr val="dk1"/>
        </a:lnRef>
        <a:fillRef idx="1">
          <a:schemeClr val="lt1"/>
        </a:fillRef>
        <a:effectRef idx="0">
          <a:schemeClr val="dk1"/>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iLO</a:t>
          </a:r>
        </a:p>
      </dsp:txBody>
      <dsp:txXfrm>
        <a:off x="6454717" y="916198"/>
        <a:ext cx="1603611" cy="48095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381000"/>
            <a:ext cx="4572001"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rmAutofit/>
          </a:bodyPr>
          <a:lstStyle>
            <a:lvl1pPr marL="457200" marR="0" lvl="0" indent="-246062" algn="l" rtl="0">
              <a:spcBef>
                <a:spcPts val="600"/>
              </a:spcBef>
              <a:spcAft>
                <a:spcPts val="0"/>
              </a:spcAft>
              <a:buClr>
                <a:schemeClr val="dk1"/>
              </a:buClr>
              <a:buSzPts val="275"/>
              <a:buFont typeface="Arial"/>
              <a:buChar char=" "/>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381000" y="8686800"/>
            <a:ext cx="4876800" cy="227013"/>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5867400" y="8686800"/>
            <a:ext cx="609600" cy="227013"/>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notes"/>
          <p:cNvSpPr txBox="1">
            <a:spLocks noGrp="1"/>
          </p:cNvSpPr>
          <p:nvPr>
            <p:ph type="body" idx="1"/>
          </p:nvPr>
        </p:nvSpPr>
        <p:spPr>
          <a:xfrm>
            <a:off x="381000" y="3124200"/>
            <a:ext cx="6096000" cy="5334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312" name="Google Shape;312;p1:notes"/>
          <p:cNvSpPr>
            <a:spLocks noGrp="1" noRot="1" noChangeAspect="1"/>
          </p:cNvSpPr>
          <p:nvPr>
            <p:ph type="sldImg" idx="2"/>
          </p:nvPr>
        </p:nvSpPr>
        <p:spPr>
          <a:xfrm>
            <a:off x="381000" y="381000"/>
            <a:ext cx="4572001" cy="25733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rmAutofit/>
          </a:bodyPr>
          <a:lstStyle/>
          <a:p>
            <a:pPr marL="45720" lvl="0" indent="-19113" algn="l" rtl="0">
              <a:spcBef>
                <a:spcPts val="0"/>
              </a:spcBef>
              <a:spcAft>
                <a:spcPts val="0"/>
              </a:spcAft>
              <a:buClr>
                <a:schemeClr val="dk1"/>
              </a:buClr>
              <a:buSzPts val="275"/>
              <a:buNone/>
            </a:pPr>
            <a:endParaRPr/>
          </a:p>
        </p:txBody>
      </p:sp>
      <p:sp>
        <p:nvSpPr>
          <p:cNvPr id="319" name="Google Shape;319;p2:notes"/>
          <p:cNvSpPr txBox="1">
            <a:spLocks noGrp="1"/>
          </p:cNvSpPr>
          <p:nvPr>
            <p:ph type="sldNum" idx="12"/>
          </p:nvPr>
        </p:nvSpPr>
        <p:spPr>
          <a:xfrm>
            <a:off x="5867400" y="8686800"/>
            <a:ext cx="609600" cy="227013"/>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d1a098f95_4_14: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11d1a098f95_4_14: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35" name="Google Shape;335;g11d1a098f95_4_14: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32ca629450_1_3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132ca629450_1_3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95" name="Google Shape;395;g132ca629450_1_32: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913720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1d1a098f95_4_4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11d1a098f95_4_4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61" name="Google Shape;361;g11d1a098f95_4_42: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d1a098f95_4_49: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11d1a098f95_4_49: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70" name="Google Shape;370;g11d1a098f95_4_49: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32ca629450_1_25: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g132ca629450_1_25: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79" name="Google Shape;379;g132ca629450_1_25: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32ca629450_1_32:notes"/>
          <p:cNvSpPr>
            <a:spLocks noGrp="1" noRot="1" noChangeAspect="1"/>
          </p:cNvSpPr>
          <p:nvPr>
            <p:ph type="sldImg" idx="2"/>
          </p:nvPr>
        </p:nvSpPr>
        <p:spPr>
          <a:xfrm>
            <a:off x="381000" y="381000"/>
            <a:ext cx="4572000" cy="25733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132ca629450_1_32:notes"/>
          <p:cNvSpPr txBox="1">
            <a:spLocks noGrp="1"/>
          </p:cNvSpPr>
          <p:nvPr>
            <p:ph type="body" idx="1"/>
          </p:nvPr>
        </p:nvSpPr>
        <p:spPr>
          <a:xfrm>
            <a:off x="381000" y="3124200"/>
            <a:ext cx="6096000" cy="5334000"/>
          </a:xfrm>
          <a:prstGeom prst="rect">
            <a:avLst/>
          </a:prstGeom>
          <a:noFill/>
          <a:ln>
            <a:noFill/>
          </a:ln>
        </p:spPr>
        <p:txBody>
          <a:bodyPr spcFirstLastPara="1" wrap="square" lIns="0" tIns="0" rIns="0" bIns="0" anchor="t" anchorCtr="0">
            <a:noAutofit/>
          </a:bodyPr>
          <a:lstStyle/>
          <a:p>
            <a:pPr marL="45720" lvl="0" indent="-19113" algn="l" rtl="0">
              <a:spcBef>
                <a:spcPts val="0"/>
              </a:spcBef>
              <a:spcAft>
                <a:spcPts val="0"/>
              </a:spcAft>
              <a:buClr>
                <a:schemeClr val="dk1"/>
              </a:buClr>
              <a:buSzPts val="275"/>
              <a:buNone/>
            </a:pPr>
            <a:endParaRPr/>
          </a:p>
        </p:txBody>
      </p:sp>
      <p:sp>
        <p:nvSpPr>
          <p:cNvPr id="395" name="Google Shape;395;g132ca629450_1_32:notes"/>
          <p:cNvSpPr txBox="1">
            <a:spLocks noGrp="1"/>
          </p:cNvSpPr>
          <p:nvPr>
            <p:ph type="sldNum" idx="12"/>
          </p:nvPr>
        </p:nvSpPr>
        <p:spPr>
          <a:xfrm>
            <a:off x="5867400" y="8686800"/>
            <a:ext cx="609600" cy="2271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31979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d1a098f95_7_7:notes"/>
          <p:cNvSpPr>
            <a:spLocks noGrp="1" noRot="1" noChangeAspect="1"/>
          </p:cNvSpPr>
          <p:nvPr>
            <p:ph type="sldImg" idx="2"/>
          </p:nvPr>
        </p:nvSpPr>
        <p:spPr>
          <a:xfrm>
            <a:off x="381000" y="381000"/>
            <a:ext cx="4572000" cy="2573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d1a098f95_7_7:notes"/>
          <p:cNvSpPr txBox="1">
            <a:spLocks noGrp="1"/>
          </p:cNvSpPr>
          <p:nvPr>
            <p:ph type="body" idx="1"/>
          </p:nvPr>
        </p:nvSpPr>
        <p:spPr>
          <a:xfrm>
            <a:off x="381000" y="3124200"/>
            <a:ext cx="6096000" cy="5334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403" name="Google Shape;403;g11d1a098f95_7_7:notes"/>
          <p:cNvSpPr txBox="1">
            <a:spLocks noGrp="1"/>
          </p:cNvSpPr>
          <p:nvPr>
            <p:ph type="sldNum" idx="12"/>
          </p:nvPr>
        </p:nvSpPr>
        <p:spPr>
          <a:xfrm>
            <a:off x="5867400" y="8686800"/>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hyperlink" Target="https://hpe.kadanza.com/kadanza/photography/ppt-title-images/?sso=saml"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ALM_Title Slide">
  <p:cSld name="ALM_Title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10"/>
          <p:cNvSpPr txBox="1">
            <a:spLocks noGrp="1"/>
          </p:cNvSpPr>
          <p:nvPr>
            <p:ph type="subTitle" idx="1"/>
          </p:nvPr>
        </p:nvSpPr>
        <p:spPr>
          <a:xfrm>
            <a:off x="290747" y="4062581"/>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3200"/>
              <a:buNone/>
              <a:defRPr sz="3200">
                <a:solidFill>
                  <a:schemeClr val="dk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14" name="Google Shape;14;p10"/>
          <p:cNvSpPr/>
          <p:nvPr/>
        </p:nvSpPr>
        <p:spPr>
          <a:xfrm>
            <a:off x="379646" y="3890957"/>
            <a:ext cx="7041000" cy="54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sp>
        <p:nvSpPr>
          <p:cNvPr id="15" name="Google Shape;15;p10"/>
          <p:cNvSpPr txBox="1">
            <a:spLocks noGrp="1"/>
          </p:cNvSpPr>
          <p:nvPr>
            <p:ph type="title"/>
          </p:nvPr>
        </p:nvSpPr>
        <p:spPr>
          <a:xfrm>
            <a:off x="29074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chemeClr val="dk1"/>
              </a:buClr>
              <a:buSzPts val="4400"/>
              <a:buFont typeface="Arial"/>
              <a:buNone/>
              <a:defRPr sz="4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 name="Google Shape;16;p10"/>
          <p:cNvPicPr preferRelativeResize="0"/>
          <p:nvPr/>
        </p:nvPicPr>
        <p:blipFill rotWithShape="1">
          <a:blip r:embed="rId3">
            <a:alphaModFix/>
          </a:blip>
          <a:srcRect/>
          <a:stretch/>
        </p:blipFill>
        <p:spPr>
          <a:xfrm>
            <a:off x="214166" y="386429"/>
            <a:ext cx="2398101" cy="9088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ate Section Header">
  <p:cSld name="Slate Section Header">
    <p:spTree>
      <p:nvGrpSpPr>
        <p:cNvPr id="1" name="Shape 78"/>
        <p:cNvGrpSpPr/>
        <p:nvPr/>
      </p:nvGrpSpPr>
      <p:grpSpPr>
        <a:xfrm>
          <a:off x="0" y="0"/>
          <a:ext cx="0" cy="0"/>
          <a:chOff x="0" y="0"/>
          <a:chExt cx="0" cy="0"/>
        </a:xfrm>
      </p:grpSpPr>
      <p:pic>
        <p:nvPicPr>
          <p:cNvPr id="79" name="Google Shape;79;p19"/>
          <p:cNvPicPr preferRelativeResize="0"/>
          <p:nvPr/>
        </p:nvPicPr>
        <p:blipFill rotWithShape="1">
          <a:blip r:embed="rId2">
            <a:alphaModFix/>
          </a:blip>
          <a:srcRect/>
          <a:stretch/>
        </p:blipFill>
        <p:spPr>
          <a:xfrm>
            <a:off x="0" y="1504950"/>
            <a:ext cx="12192001" cy="3295651"/>
          </a:xfrm>
          <a:prstGeom prst="rect">
            <a:avLst/>
          </a:prstGeom>
          <a:noFill/>
          <a:ln>
            <a:noFill/>
          </a:ln>
        </p:spPr>
      </p:pic>
      <p:pic>
        <p:nvPicPr>
          <p:cNvPr id="80" name="Google Shape;80;p19"/>
          <p:cNvPicPr preferRelativeResize="0"/>
          <p:nvPr/>
        </p:nvPicPr>
        <p:blipFill rotWithShape="1">
          <a:blip r:embed="rId3">
            <a:alphaModFix/>
          </a:blip>
          <a:srcRect/>
          <a:stretch/>
        </p:blipFill>
        <p:spPr>
          <a:xfrm>
            <a:off x="379648" y="6246014"/>
            <a:ext cx="954000" cy="274320"/>
          </a:xfrm>
          <a:prstGeom prst="rect">
            <a:avLst/>
          </a:prstGeom>
          <a:noFill/>
          <a:ln>
            <a:noFill/>
          </a:ln>
        </p:spPr>
      </p:pic>
      <p:sp>
        <p:nvSpPr>
          <p:cNvPr id="81" name="Google Shape;81;p19"/>
          <p:cNvSpPr txBox="1">
            <a:spLocks noGrp="1"/>
          </p:cNvSpPr>
          <p:nvPr>
            <p:ph type="title"/>
          </p:nvPr>
        </p:nvSpPr>
        <p:spPr>
          <a:xfrm>
            <a:off x="292101" y="2686713"/>
            <a:ext cx="8522100" cy="499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9"/>
          <p:cNvSpPr txBox="1">
            <a:spLocks noGrp="1"/>
          </p:cNvSpPr>
          <p:nvPr>
            <p:ph type="body" idx="1"/>
          </p:nvPr>
        </p:nvSpPr>
        <p:spPr>
          <a:xfrm>
            <a:off x="292100" y="3413925"/>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solidFill>
                  <a:schemeClr val="lt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
        <p:nvSpPr>
          <p:cNvPr id="83" name="Google Shape;83;p19"/>
          <p:cNvSpPr/>
          <p:nvPr/>
        </p:nvSpPr>
        <p:spPr>
          <a:xfrm>
            <a:off x="381000" y="3258636"/>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84" name="Google Shape;84;p1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86" name="Google Shape;86;p19"/>
          <p:cNvSpPr txBox="1"/>
          <p:nvPr/>
        </p:nvSpPr>
        <p:spPr>
          <a:xfrm>
            <a:off x="6270877" y="3314045"/>
            <a:ext cx="5532300" cy="2570700"/>
          </a:xfrm>
          <a:prstGeom prst="rect">
            <a:avLst/>
          </a:prstGeom>
          <a:solidFill>
            <a:schemeClr val="lt1"/>
          </a:solidFill>
          <a:ln w="57150" cap="flat" cmpd="sng">
            <a:solidFill>
              <a:schemeClr val="accent5"/>
            </a:solidFill>
            <a:prstDash val="solid"/>
            <a:miter lim="800000"/>
            <a:headEnd type="none" w="sm" len="sm"/>
            <a:tailEnd type="none" w="sm" len="sm"/>
          </a:ln>
        </p:spPr>
        <p:txBody>
          <a:bodyPr spcFirstLastPara="1" wrap="square" lIns="182875" tIns="182875" rIns="182875" bIns="182875" anchor="t" anchorCtr="0">
            <a:noAutofit/>
          </a:bodyPr>
          <a:lstStyle/>
          <a:p>
            <a:pPr marL="0" marR="0" lvl="0" indent="0" algn="l" rtl="0">
              <a:lnSpc>
                <a:spcPct val="90000"/>
              </a:lnSpc>
              <a:spcBef>
                <a:spcPts val="0"/>
              </a:spcBef>
              <a:spcAft>
                <a:spcPts val="0"/>
              </a:spcAft>
              <a:buNone/>
            </a:pPr>
            <a:r>
              <a:rPr lang="en-US" sz="1500">
                <a:solidFill>
                  <a:schemeClr val="dk1"/>
                </a:solidFill>
                <a:latin typeface="Arial"/>
                <a:ea typeface="Arial"/>
                <a:cs typeface="Arial"/>
                <a:sym typeface="Arial"/>
              </a:rPr>
              <a:t>Please use a section divider image that relates well with the subject of your presentation.</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To change your section image, go to [View] -&gt; [Slide Master] to delete and insert a new image.</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A collection of images specifically formatted for use as PPT title slides can be found </a:t>
            </a:r>
            <a:r>
              <a:rPr lang="en-US" sz="15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here</a:t>
            </a:r>
            <a:r>
              <a:rPr lang="en-US" sz="1500">
                <a:solidFill>
                  <a:schemeClr val="dk1"/>
                </a:solidFill>
                <a:latin typeface="Arial"/>
                <a:ea typeface="Arial"/>
                <a:cs typeface="Arial"/>
                <a:sym typeface="Arial"/>
              </a:rPr>
              <a:t> in the HPE Brand Library, and cropped to fit.</a:t>
            </a:r>
            <a:endParaRPr/>
          </a:p>
          <a:p>
            <a:pPr marL="0" marR="0" lvl="0" indent="0" algn="l" rtl="0">
              <a:lnSpc>
                <a:spcPct val="90000"/>
              </a:lnSpc>
              <a:spcBef>
                <a:spcPts val="1600"/>
              </a:spcBef>
              <a:spcAft>
                <a:spcPts val="0"/>
              </a:spcAft>
              <a:buNone/>
            </a:pPr>
            <a:r>
              <a:rPr lang="en-US" sz="1500">
                <a:solidFill>
                  <a:schemeClr val="dk1"/>
                </a:solidFill>
                <a:latin typeface="Arial"/>
                <a:ea typeface="Arial"/>
                <a:cs typeface="Arial"/>
                <a:sym typeface="Arial"/>
              </a:rPr>
              <a:t>Please delete this box in the Slide Master after you update your title image.</a:t>
            </a:r>
            <a:endParaRPr/>
          </a:p>
          <a:p>
            <a:pPr marL="0" marR="0" lvl="0" indent="0" algn="l" rtl="0">
              <a:lnSpc>
                <a:spcPct val="90000"/>
              </a:lnSpc>
              <a:spcBef>
                <a:spcPts val="1600"/>
              </a:spcBef>
              <a:spcAft>
                <a:spcPts val="0"/>
              </a:spcAft>
              <a:buNone/>
            </a:pPr>
            <a:endParaRPr sz="15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Frame Divider">
  <p:cSld name="Green Frame Divider">
    <p:spTree>
      <p:nvGrpSpPr>
        <p:cNvPr id="1" name="Shape 87"/>
        <p:cNvGrpSpPr/>
        <p:nvPr/>
      </p:nvGrpSpPr>
      <p:grpSpPr>
        <a:xfrm>
          <a:off x="0" y="0"/>
          <a:ext cx="0" cy="0"/>
          <a:chOff x="0" y="0"/>
          <a:chExt cx="0" cy="0"/>
        </a:xfrm>
      </p:grpSpPr>
      <p:pic>
        <p:nvPicPr>
          <p:cNvPr id="88" name="Google Shape;88;p20"/>
          <p:cNvPicPr preferRelativeResize="0"/>
          <p:nvPr/>
        </p:nvPicPr>
        <p:blipFill rotWithShape="1">
          <a:blip r:embed="rId2">
            <a:alphaModFix/>
          </a:blip>
          <a:srcRect/>
          <a:stretch/>
        </p:blipFill>
        <p:spPr>
          <a:xfrm>
            <a:off x="379648" y="6246014"/>
            <a:ext cx="954000" cy="274320"/>
          </a:xfrm>
          <a:prstGeom prst="rect">
            <a:avLst/>
          </a:prstGeom>
          <a:noFill/>
          <a:ln>
            <a:noFill/>
          </a:ln>
        </p:spPr>
      </p:pic>
      <p:sp>
        <p:nvSpPr>
          <p:cNvPr id="89" name="Google Shape;89;p20"/>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20"/>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
        <p:nvSpPr>
          <p:cNvPr id="91" name="Google Shape;91;p20"/>
          <p:cNvSpPr/>
          <p:nvPr/>
        </p:nvSpPr>
        <p:spPr>
          <a:xfrm>
            <a:off x="377894" y="2716146"/>
            <a:ext cx="85221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92" name="Google Shape;92;p20"/>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urple Frame Divider">
  <p:cSld name="Purple Frame Divider">
    <p:spTree>
      <p:nvGrpSpPr>
        <p:cNvPr id="1" name="Shape 94"/>
        <p:cNvGrpSpPr/>
        <p:nvPr/>
      </p:nvGrpSpPr>
      <p:grpSpPr>
        <a:xfrm>
          <a:off x="0" y="0"/>
          <a:ext cx="0" cy="0"/>
          <a:chOff x="0" y="0"/>
          <a:chExt cx="0" cy="0"/>
        </a:xfrm>
      </p:grpSpPr>
      <p:sp>
        <p:nvSpPr>
          <p:cNvPr id="95" name="Google Shape;95;p21"/>
          <p:cNvSpPr/>
          <p:nvPr/>
        </p:nvSpPr>
        <p:spPr>
          <a:xfrm>
            <a:off x="377894" y="2716146"/>
            <a:ext cx="8522100" cy="549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96" name="Google Shape;96;p2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97" name="Google Shape;97;p2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99" name="Google Shape;99;p21"/>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21"/>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late Turquoise Frame Divider">
  <p:cSld name="Slate Turquoise Frame Divider">
    <p:spTree>
      <p:nvGrpSpPr>
        <p:cNvPr id="1" name="Shape 101"/>
        <p:cNvGrpSpPr/>
        <p:nvPr/>
      </p:nvGrpSpPr>
      <p:grpSpPr>
        <a:xfrm>
          <a:off x="0" y="0"/>
          <a:ext cx="0" cy="0"/>
          <a:chOff x="0" y="0"/>
          <a:chExt cx="0" cy="0"/>
        </a:xfrm>
      </p:grpSpPr>
      <p:sp>
        <p:nvSpPr>
          <p:cNvPr id="102" name="Google Shape;102;p22"/>
          <p:cNvSpPr/>
          <p:nvPr/>
        </p:nvSpPr>
        <p:spPr>
          <a:xfrm>
            <a:off x="377894" y="2716146"/>
            <a:ext cx="8522100" cy="54900"/>
          </a:xfrm>
          <a:prstGeom prst="rect">
            <a:avLst/>
          </a:prstGeom>
          <a:solidFill>
            <a:srgbClr val="32DA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03" name="Google Shape;103;p2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04" name="Google Shape;104;p2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06" name="Google Shape;106;p22"/>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22"/>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late Orange Frame Divider">
  <p:cSld name="Slate Orange Frame Divider">
    <p:spTree>
      <p:nvGrpSpPr>
        <p:cNvPr id="1" name="Shape 108"/>
        <p:cNvGrpSpPr/>
        <p:nvPr/>
      </p:nvGrpSpPr>
      <p:grpSpPr>
        <a:xfrm>
          <a:off x="0" y="0"/>
          <a:ext cx="0" cy="0"/>
          <a:chOff x="0" y="0"/>
          <a:chExt cx="0" cy="0"/>
        </a:xfrm>
      </p:grpSpPr>
      <p:sp>
        <p:nvSpPr>
          <p:cNvPr id="109" name="Google Shape;109;p23"/>
          <p:cNvSpPr/>
          <p:nvPr/>
        </p:nvSpPr>
        <p:spPr>
          <a:xfrm>
            <a:off x="377894" y="2716146"/>
            <a:ext cx="8522100" cy="549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110" name="Google Shape;110;p2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1" name="Google Shape;111;p2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13" name="Google Shape;113;p23"/>
          <p:cNvSpPr txBox="1">
            <a:spLocks noGrp="1"/>
          </p:cNvSpPr>
          <p:nvPr>
            <p:ph type="title"/>
          </p:nvPr>
        </p:nvSpPr>
        <p:spPr>
          <a:xfrm>
            <a:off x="288995" y="685800"/>
            <a:ext cx="8522100" cy="19575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288994" y="2871000"/>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284398" y="685800"/>
            <a:ext cx="9106200" cy="30759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4600"/>
              <a:buFont typeface="Arial"/>
              <a:buNone/>
              <a:defRPr sz="46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512997" y="3989508"/>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pic>
        <p:nvPicPr>
          <p:cNvPr id="118" name="Google Shape;118;p2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19" name="Google Shape;119;p2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2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late Quote">
  <p:cSld name="Slate Quote">
    <p:spTree>
      <p:nvGrpSpPr>
        <p:cNvPr id="1" name="Shape 121"/>
        <p:cNvGrpSpPr/>
        <p:nvPr/>
      </p:nvGrpSpPr>
      <p:grpSpPr>
        <a:xfrm>
          <a:off x="0" y="0"/>
          <a:ext cx="0" cy="0"/>
          <a:chOff x="0" y="0"/>
          <a:chExt cx="0" cy="0"/>
        </a:xfrm>
      </p:grpSpPr>
      <p:pic>
        <p:nvPicPr>
          <p:cNvPr id="122" name="Google Shape;122;p2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23" name="Google Shape;123;p25"/>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25" name="Google Shape;125;p25"/>
          <p:cNvSpPr txBox="1">
            <a:spLocks noGrp="1"/>
          </p:cNvSpPr>
          <p:nvPr>
            <p:ph type="title"/>
          </p:nvPr>
        </p:nvSpPr>
        <p:spPr>
          <a:xfrm>
            <a:off x="284398" y="899032"/>
            <a:ext cx="9148500" cy="28626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4600"/>
              <a:buFont typeface="Arial"/>
              <a:buNone/>
              <a:defRPr sz="4600" cap="none">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25"/>
          <p:cNvSpPr txBox="1">
            <a:spLocks noGrp="1"/>
          </p:cNvSpPr>
          <p:nvPr>
            <p:ph type="body" idx="1"/>
          </p:nvPr>
        </p:nvSpPr>
        <p:spPr>
          <a:xfrm>
            <a:off x="512997" y="3989508"/>
            <a:ext cx="8228100" cy="5334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600"/>
              <a:buFont typeface="Arial"/>
              <a:buNone/>
              <a:defRPr sz="2600">
                <a:latin typeface="Arial"/>
                <a:ea typeface="Arial"/>
                <a:cs typeface="Arial"/>
                <a:sym typeface="Arial"/>
              </a:defRPr>
            </a:lvl1pPr>
            <a:lvl2pPr marL="914400" lvl="1" indent="-228600" algn="l" rtl="0">
              <a:lnSpc>
                <a:spcPct val="90000"/>
              </a:lnSpc>
              <a:spcBef>
                <a:spcPts val="0"/>
              </a:spcBef>
              <a:spcAft>
                <a:spcPts val="0"/>
              </a:spcAft>
              <a:buClr>
                <a:schemeClr val="lt1"/>
              </a:buClr>
              <a:buSzPts val="1800"/>
              <a:buFont typeface="Arial"/>
              <a:buNone/>
              <a:defRPr sz="2000"/>
            </a:lvl2pPr>
            <a:lvl3pPr marL="1371600" lvl="2" indent="-228600" algn="l" rtl="0">
              <a:lnSpc>
                <a:spcPct val="90000"/>
              </a:lnSpc>
              <a:spcBef>
                <a:spcPts val="0"/>
              </a:spcBef>
              <a:spcAft>
                <a:spcPts val="0"/>
              </a:spcAft>
              <a:buClr>
                <a:schemeClr val="lt1"/>
              </a:buClr>
              <a:buSzPts val="2000"/>
              <a:buFont typeface="Arial"/>
              <a:buNone/>
              <a:defRPr sz="2000"/>
            </a:lvl3pPr>
            <a:lvl4pPr marL="1828800" lvl="3" indent="-228600" algn="l" rtl="0">
              <a:lnSpc>
                <a:spcPct val="90000"/>
              </a:lnSpc>
              <a:spcBef>
                <a:spcPts val="0"/>
              </a:spcBef>
              <a:spcAft>
                <a:spcPts val="0"/>
              </a:spcAft>
              <a:buClr>
                <a:schemeClr val="lt1"/>
              </a:buClr>
              <a:buSzPts val="2000"/>
              <a:buFont typeface="Arial"/>
              <a:buNone/>
              <a:defRPr sz="2000"/>
            </a:lvl4pPr>
            <a:lvl5pPr marL="2286000" lvl="4" indent="-228600" algn="l" rtl="0">
              <a:lnSpc>
                <a:spcPct val="90000"/>
              </a:lnSpc>
              <a:spcBef>
                <a:spcPts val="0"/>
              </a:spcBef>
              <a:spcAft>
                <a:spcPts val="0"/>
              </a:spcAft>
              <a:buClr>
                <a:schemeClr val="lt1"/>
              </a:buClr>
              <a:buSzPts val="2000"/>
              <a:buFont typeface="Arial"/>
              <a:buNone/>
              <a:defRPr sz="2000"/>
            </a:lvl5pPr>
            <a:lvl6pPr marL="2743200" lvl="5" indent="-228600" algn="l" rtl="0">
              <a:lnSpc>
                <a:spcPct val="90000"/>
              </a:lnSpc>
              <a:spcBef>
                <a:spcPts val="0"/>
              </a:spcBef>
              <a:spcAft>
                <a:spcPts val="0"/>
              </a:spcAft>
              <a:buClr>
                <a:schemeClr val="lt1"/>
              </a:buClr>
              <a:buSzPts val="2000"/>
              <a:buFont typeface="Arial"/>
              <a:buNone/>
              <a:defRPr sz="2000"/>
            </a:lvl6pPr>
            <a:lvl7pPr marL="3200400" lvl="6" indent="-228600" algn="l" rtl="0">
              <a:lnSpc>
                <a:spcPct val="90000"/>
              </a:lnSpc>
              <a:spcBef>
                <a:spcPts val="0"/>
              </a:spcBef>
              <a:spcAft>
                <a:spcPts val="0"/>
              </a:spcAft>
              <a:buClr>
                <a:schemeClr val="lt1"/>
              </a:buClr>
              <a:buSzPts val="2000"/>
              <a:buFont typeface="Arial"/>
              <a:buNone/>
              <a:defRPr sz="2000"/>
            </a:lvl7pPr>
            <a:lvl8pPr marL="3657600" lvl="7" indent="-228600" algn="l" rtl="0">
              <a:lnSpc>
                <a:spcPct val="90000"/>
              </a:lnSpc>
              <a:spcBef>
                <a:spcPts val="0"/>
              </a:spcBef>
              <a:spcAft>
                <a:spcPts val="0"/>
              </a:spcAft>
              <a:buClr>
                <a:schemeClr val="lt1"/>
              </a:buClr>
              <a:buSzPts val="2000"/>
              <a:buFont typeface="Arial"/>
              <a:buNone/>
              <a:defRPr sz="2000"/>
            </a:lvl8pPr>
            <a:lvl9pPr marL="4114800" lvl="8" indent="-228600" algn="l" rtl="0">
              <a:lnSpc>
                <a:spcPct val="90000"/>
              </a:lnSpc>
              <a:spcBef>
                <a:spcPts val="0"/>
              </a:spcBef>
              <a:spcAft>
                <a:spcPts val="0"/>
              </a:spcAft>
              <a:buClr>
                <a:schemeClr val="lt1"/>
              </a:buClr>
              <a:buSzPts val="2000"/>
              <a:buFont typeface="Arial"/>
              <a:buNone/>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127"/>
        <p:cNvGrpSpPr/>
        <p:nvPr/>
      </p:nvGrpSpPr>
      <p:grpSpPr>
        <a:xfrm>
          <a:off x="0" y="0"/>
          <a:ext cx="0" cy="0"/>
          <a:chOff x="0" y="0"/>
          <a:chExt cx="0" cy="0"/>
        </a:xfrm>
      </p:grpSpPr>
      <p:sp>
        <p:nvSpPr>
          <p:cNvPr id="128" name="Google Shape;128;p26"/>
          <p:cNvSpPr txBox="1">
            <a:spLocks noGrp="1"/>
          </p:cNvSpPr>
          <p:nvPr>
            <p:ph type="body" idx="1"/>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Font typeface="Arial"/>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29" name="Google Shape;129;p26"/>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30" name="Google Shape;130;p26"/>
          <p:cNvSpPr txBox="1">
            <a:spLocks noGrp="1"/>
          </p:cNvSpPr>
          <p:nvPr>
            <p:ph type="body" idx="2"/>
          </p:nvPr>
        </p:nvSpPr>
        <p:spPr>
          <a:xfrm>
            <a:off x="281746" y="1344281"/>
            <a:ext cx="11529300" cy="4751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131" name="Google Shape;131;p2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32" name="Google Shape;132;p26"/>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26"/>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34" name="Google Shape;134;p26"/>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ubtitle, Heading and Content">
  <p:cSld name="Title, Subtitle, Heading and Content">
    <p:spTree>
      <p:nvGrpSpPr>
        <p:cNvPr id="1" name="Shape 135"/>
        <p:cNvGrpSpPr/>
        <p:nvPr/>
      </p:nvGrpSpPr>
      <p:grpSpPr>
        <a:xfrm>
          <a:off x="0" y="0"/>
          <a:ext cx="0" cy="0"/>
          <a:chOff x="0" y="0"/>
          <a:chExt cx="0" cy="0"/>
        </a:xfrm>
      </p:grpSpPr>
      <p:sp>
        <p:nvSpPr>
          <p:cNvPr id="136" name="Google Shape;136;p27"/>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37" name="Google Shape;137;p27"/>
          <p:cNvSpPr txBox="1">
            <a:spLocks noGrp="1"/>
          </p:cNvSpPr>
          <p:nvPr>
            <p:ph type="body" idx="1"/>
          </p:nvPr>
        </p:nvSpPr>
        <p:spPr>
          <a:xfrm>
            <a:off x="288096" y="1733015"/>
            <a:ext cx="11523000" cy="43674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solidFill>
                  <a:schemeClr val="lt1"/>
                </a:solidFill>
                <a:latin typeface="Arial"/>
                <a:ea typeface="Arial"/>
                <a:cs typeface="Arial"/>
                <a:sym typeface="Arial"/>
              </a:defRPr>
            </a:lvl5pPr>
            <a:lvl6pPr marL="2743200" lvl="5" indent="-304800" algn="l" rtl="0">
              <a:lnSpc>
                <a:spcPct val="90000"/>
              </a:lnSpc>
              <a:spcBef>
                <a:spcPts val="600"/>
              </a:spcBef>
              <a:spcAft>
                <a:spcPts val="0"/>
              </a:spcAft>
              <a:buClr>
                <a:schemeClr val="lt1"/>
              </a:buClr>
              <a:buSzPts val="1200"/>
              <a:buChar char="–"/>
              <a:defRPr>
                <a:solidFill>
                  <a:schemeClr val="lt1"/>
                </a:solidFill>
              </a:defRPr>
            </a:lvl6pPr>
            <a:lvl7pPr marL="3200400" lvl="6" indent="-304800" algn="l" rtl="0">
              <a:lnSpc>
                <a:spcPct val="90000"/>
              </a:lnSpc>
              <a:spcBef>
                <a:spcPts val="600"/>
              </a:spcBef>
              <a:spcAft>
                <a:spcPts val="0"/>
              </a:spcAft>
              <a:buClr>
                <a:schemeClr val="lt1"/>
              </a:buClr>
              <a:buSzPts val="1200"/>
              <a:buChar char="–"/>
              <a:defRPr>
                <a:solidFill>
                  <a:schemeClr val="lt1"/>
                </a:solidFill>
              </a:defRPr>
            </a:lvl7pPr>
            <a:lvl8pPr marL="3657600" lvl="7" indent="-304800" algn="l" rtl="0">
              <a:lnSpc>
                <a:spcPct val="90000"/>
              </a:lnSpc>
              <a:spcBef>
                <a:spcPts val="600"/>
              </a:spcBef>
              <a:spcAft>
                <a:spcPts val="0"/>
              </a:spcAft>
              <a:buClr>
                <a:schemeClr val="lt1"/>
              </a:buClr>
              <a:buSzPts val="1200"/>
              <a:buChar char="–"/>
              <a:defRPr>
                <a:solidFill>
                  <a:schemeClr val="lt1"/>
                </a:solidFill>
              </a:defRPr>
            </a:lvl8pPr>
            <a:lvl9pPr marL="4114800" lvl="8" indent="-304800" algn="l" rtl="0">
              <a:lnSpc>
                <a:spcPct val="90000"/>
              </a:lnSpc>
              <a:spcBef>
                <a:spcPts val="600"/>
              </a:spcBef>
              <a:spcAft>
                <a:spcPts val="0"/>
              </a:spcAft>
              <a:buClr>
                <a:schemeClr val="lt1"/>
              </a:buClr>
              <a:buSzPts val="1200"/>
              <a:buChar char="–"/>
              <a:defRPr>
                <a:solidFill>
                  <a:schemeClr val="lt1"/>
                </a:solidFill>
              </a:defRPr>
            </a:lvl9pPr>
          </a:lstStyle>
          <a:p>
            <a:endParaRPr/>
          </a:p>
        </p:txBody>
      </p:sp>
      <p:sp>
        <p:nvSpPr>
          <p:cNvPr id="138" name="Google Shape;138;p27"/>
          <p:cNvSpPr txBox="1">
            <a:spLocks noGrp="1"/>
          </p:cNvSpPr>
          <p:nvPr>
            <p:ph type="body" idx="2"/>
          </p:nvPr>
        </p:nvSpPr>
        <p:spPr>
          <a:xfrm>
            <a:off x="288095" y="1350296"/>
            <a:ext cx="1151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139" name="Google Shape;139;p2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40" name="Google Shape;140;p27"/>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27"/>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42" name="Google Shape;142;p27"/>
          <p:cNvSpPr txBox="1">
            <a:spLocks noGrp="1"/>
          </p:cNvSpPr>
          <p:nvPr>
            <p:ph type="body" idx="3"/>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0"/>
              </a:spcBef>
              <a:spcAft>
                <a:spcPts val="0"/>
              </a:spcAft>
              <a:buClr>
                <a:schemeClr val="lt1"/>
              </a:buClr>
              <a:buSzPts val="2400"/>
              <a:buFont typeface="Arial"/>
              <a:buNone/>
              <a:defRPr sz="2400">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43" name="Google Shape;143;p27"/>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144"/>
        <p:cNvGrpSpPr/>
        <p:nvPr/>
      </p:nvGrpSpPr>
      <p:grpSpPr>
        <a:xfrm>
          <a:off x="0" y="0"/>
          <a:ext cx="0" cy="0"/>
          <a:chOff x="0" y="0"/>
          <a:chExt cx="0" cy="0"/>
        </a:xfrm>
      </p:grpSpPr>
      <p:sp>
        <p:nvSpPr>
          <p:cNvPr id="145" name="Google Shape;145;p28"/>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46" name="Google Shape;146;p28"/>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28"/>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48" name="Google Shape;148;p2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49" name="Google Shape;149;p28"/>
          <p:cNvSpPr txBox="1">
            <a:spLocks noGrp="1"/>
          </p:cNvSpPr>
          <p:nvPr>
            <p:ph type="body" idx="1"/>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50" name="Google Shape;150;p28"/>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1"/>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sp>
        <p:nvSpPr>
          <p:cNvPr id="19" name="Google Shape;19;p11"/>
          <p:cNvSpPr txBox="1">
            <a:spLocks noGrp="1"/>
          </p:cNvSpPr>
          <p:nvPr>
            <p:ph type="body" idx="1"/>
          </p:nvPr>
        </p:nvSpPr>
        <p:spPr>
          <a:xfrm>
            <a:off x="285750" y="999160"/>
            <a:ext cx="11525100" cy="5096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20" name="Google Shape;20;p1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 name="Google Shape;21;p1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3" name="Google Shape;23;p11"/>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1"/>
        <p:cNvGrpSpPr/>
        <p:nvPr/>
      </p:nvGrpSpPr>
      <p:grpSpPr>
        <a:xfrm>
          <a:off x="0" y="0"/>
          <a:ext cx="0" cy="0"/>
          <a:chOff x="0" y="0"/>
          <a:chExt cx="0" cy="0"/>
        </a:xfrm>
      </p:grpSpPr>
      <p:sp>
        <p:nvSpPr>
          <p:cNvPr id="152" name="Google Shape;152;p2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p2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pic>
        <p:nvPicPr>
          <p:cNvPr id="154" name="Google Shape;154;p29"/>
          <p:cNvPicPr preferRelativeResize="0"/>
          <p:nvPr/>
        </p:nvPicPr>
        <p:blipFill rotWithShape="1">
          <a:blip r:embed="rId2">
            <a:alphaModFix/>
          </a:blip>
          <a:srcRect/>
          <a:stretch/>
        </p:blipFill>
        <p:spPr>
          <a:xfrm>
            <a:off x="381000" y="6246014"/>
            <a:ext cx="954000" cy="27432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5"/>
        <p:cNvGrpSpPr/>
        <p:nvPr/>
      </p:nvGrpSpPr>
      <p:grpSpPr>
        <a:xfrm>
          <a:off x="0" y="0"/>
          <a:ext cx="0" cy="0"/>
          <a:chOff x="0" y="0"/>
          <a:chExt cx="0" cy="0"/>
        </a:xfrm>
      </p:grpSpPr>
      <p:sp>
        <p:nvSpPr>
          <p:cNvPr id="156" name="Google Shape;156;p30"/>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57" name="Google Shape;157;p30"/>
          <p:cNvSpPr txBox="1">
            <a:spLocks noGrp="1"/>
          </p:cNvSpPr>
          <p:nvPr>
            <p:ph type="body" idx="1"/>
          </p:nvPr>
        </p:nvSpPr>
        <p:spPr>
          <a:xfrm>
            <a:off x="283500" y="995363"/>
            <a:ext cx="5523900" cy="5100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58" name="Google Shape;158;p30"/>
          <p:cNvSpPr txBox="1">
            <a:spLocks noGrp="1"/>
          </p:cNvSpPr>
          <p:nvPr>
            <p:ph type="body" idx="2"/>
          </p:nvPr>
        </p:nvSpPr>
        <p:spPr>
          <a:xfrm>
            <a:off x="6287008" y="995363"/>
            <a:ext cx="5523900" cy="5100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159" name="Google Shape;159;p30"/>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60" name="Google Shape;160;p30"/>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1" name="Google Shape;161;p30"/>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62" name="Google Shape;162;p30"/>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and Headings">
  <p:cSld name="Two Content and Headings">
    <p:spTree>
      <p:nvGrpSpPr>
        <p:cNvPr id="1" name="Shape 163"/>
        <p:cNvGrpSpPr/>
        <p:nvPr/>
      </p:nvGrpSpPr>
      <p:grpSpPr>
        <a:xfrm>
          <a:off x="0" y="0"/>
          <a:ext cx="0" cy="0"/>
          <a:chOff x="0" y="0"/>
          <a:chExt cx="0" cy="0"/>
        </a:xfrm>
      </p:grpSpPr>
      <p:sp>
        <p:nvSpPr>
          <p:cNvPr id="164" name="Google Shape;164;p31"/>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65" name="Google Shape;165;p31"/>
          <p:cNvSpPr txBox="1">
            <a:spLocks noGrp="1"/>
          </p:cNvSpPr>
          <p:nvPr>
            <p:ph type="body" idx="1"/>
          </p:nvPr>
        </p:nvSpPr>
        <p:spPr>
          <a:xfrm>
            <a:off x="283500" y="1376363"/>
            <a:ext cx="5518500" cy="4719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66" name="Google Shape;166;p31"/>
          <p:cNvSpPr txBox="1">
            <a:spLocks noGrp="1"/>
          </p:cNvSpPr>
          <p:nvPr>
            <p:ph type="body" idx="2"/>
          </p:nvPr>
        </p:nvSpPr>
        <p:spPr>
          <a:xfrm>
            <a:off x="288095" y="995363"/>
            <a:ext cx="551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67" name="Google Shape;167;p31"/>
          <p:cNvSpPr txBox="1">
            <a:spLocks noGrp="1"/>
          </p:cNvSpPr>
          <p:nvPr>
            <p:ph type="body" idx="3"/>
          </p:nvPr>
        </p:nvSpPr>
        <p:spPr>
          <a:xfrm>
            <a:off x="6292414" y="1376363"/>
            <a:ext cx="5518500" cy="47196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68" name="Google Shape;168;p31"/>
          <p:cNvSpPr txBox="1">
            <a:spLocks noGrp="1"/>
          </p:cNvSpPr>
          <p:nvPr>
            <p:ph type="body" idx="4"/>
          </p:nvPr>
        </p:nvSpPr>
        <p:spPr>
          <a:xfrm>
            <a:off x="6297009" y="995363"/>
            <a:ext cx="551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169" name="Google Shape;169;p3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70" name="Google Shape;170;p3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1" name="Google Shape;171;p3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72" name="Google Shape;172;p31"/>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Subtitle and Headings">
  <p:cSld name="Two Content, Subtitle and Headings">
    <p:spTree>
      <p:nvGrpSpPr>
        <p:cNvPr id="1" name="Shape 173"/>
        <p:cNvGrpSpPr/>
        <p:nvPr/>
      </p:nvGrpSpPr>
      <p:grpSpPr>
        <a:xfrm>
          <a:off x="0" y="0"/>
          <a:ext cx="0" cy="0"/>
          <a:chOff x="0" y="0"/>
          <a:chExt cx="0" cy="0"/>
        </a:xfrm>
      </p:grpSpPr>
      <p:sp>
        <p:nvSpPr>
          <p:cNvPr id="174" name="Google Shape;174;p32"/>
          <p:cNvSpPr txBox="1">
            <a:spLocks noGrp="1"/>
          </p:cNvSpPr>
          <p:nvPr>
            <p:ph type="body" idx="1"/>
          </p:nvPr>
        </p:nvSpPr>
        <p:spPr>
          <a:xfrm>
            <a:off x="276815" y="1739233"/>
            <a:ext cx="5534100" cy="43602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75" name="Google Shape;175;p32"/>
          <p:cNvSpPr txBox="1">
            <a:spLocks noGrp="1"/>
          </p:cNvSpPr>
          <p:nvPr>
            <p:ph type="body" idx="2"/>
          </p:nvPr>
        </p:nvSpPr>
        <p:spPr>
          <a:xfrm>
            <a:off x="281411" y="1358232"/>
            <a:ext cx="55293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76" name="Google Shape;176;p32"/>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77" name="Google Shape;177;p32"/>
          <p:cNvSpPr txBox="1">
            <a:spLocks noGrp="1"/>
          </p:cNvSpPr>
          <p:nvPr>
            <p:ph type="body" idx="3"/>
          </p:nvPr>
        </p:nvSpPr>
        <p:spPr>
          <a:xfrm>
            <a:off x="6280277" y="1358232"/>
            <a:ext cx="55293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178" name="Google Shape;178;p3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79" name="Google Shape;179;p3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p3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81" name="Google Shape;181;p32"/>
          <p:cNvSpPr txBox="1">
            <a:spLocks noGrp="1"/>
          </p:cNvSpPr>
          <p:nvPr>
            <p:ph type="body" idx="4"/>
          </p:nvPr>
        </p:nvSpPr>
        <p:spPr>
          <a:xfrm>
            <a:off x="6276923" y="1739233"/>
            <a:ext cx="5534100" cy="43602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2" name="Google Shape;182;p32"/>
          <p:cNvSpPr txBox="1">
            <a:spLocks noGrp="1"/>
          </p:cNvSpPr>
          <p:nvPr>
            <p:ph type="body" idx="5"/>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3" name="Google Shape;183;p32"/>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84"/>
        <p:cNvGrpSpPr/>
        <p:nvPr/>
      </p:nvGrpSpPr>
      <p:grpSpPr>
        <a:xfrm>
          <a:off x="0" y="0"/>
          <a:ext cx="0" cy="0"/>
          <a:chOff x="0" y="0"/>
          <a:chExt cx="0" cy="0"/>
        </a:xfrm>
      </p:grpSpPr>
      <p:sp>
        <p:nvSpPr>
          <p:cNvPr id="185" name="Google Shape;185;p33"/>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186" name="Google Shape;186;p33"/>
          <p:cNvSpPr txBox="1">
            <a:spLocks noGrp="1"/>
          </p:cNvSpPr>
          <p:nvPr>
            <p:ph type="body" idx="1"/>
          </p:nvPr>
        </p:nvSpPr>
        <p:spPr>
          <a:xfrm>
            <a:off x="282830" y="996365"/>
            <a:ext cx="3628800" cy="5099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7" name="Google Shape;187;p33"/>
          <p:cNvSpPr txBox="1">
            <a:spLocks noGrp="1"/>
          </p:cNvSpPr>
          <p:nvPr>
            <p:ph type="body" idx="2"/>
          </p:nvPr>
        </p:nvSpPr>
        <p:spPr>
          <a:xfrm>
            <a:off x="4233286" y="996365"/>
            <a:ext cx="3628800" cy="5099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88" name="Google Shape;188;p33"/>
          <p:cNvSpPr txBox="1">
            <a:spLocks noGrp="1"/>
          </p:cNvSpPr>
          <p:nvPr>
            <p:ph type="body" idx="3"/>
          </p:nvPr>
        </p:nvSpPr>
        <p:spPr>
          <a:xfrm>
            <a:off x="8182288" y="996365"/>
            <a:ext cx="3628800" cy="5099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pic>
        <p:nvPicPr>
          <p:cNvPr id="189" name="Google Shape;189;p3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190" name="Google Shape;190;p3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3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92" name="Google Shape;192;p33"/>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ntent, Subtitle and Headings">
  <p:cSld name="Three Content, Subtitle and Headings">
    <p:spTree>
      <p:nvGrpSpPr>
        <p:cNvPr id="1" name="Shape 193"/>
        <p:cNvGrpSpPr/>
        <p:nvPr/>
      </p:nvGrpSpPr>
      <p:grpSpPr>
        <a:xfrm>
          <a:off x="0" y="0"/>
          <a:ext cx="0" cy="0"/>
          <a:chOff x="0" y="0"/>
          <a:chExt cx="0" cy="0"/>
        </a:xfrm>
      </p:grpSpPr>
      <p:sp>
        <p:nvSpPr>
          <p:cNvPr id="194" name="Google Shape;194;p34"/>
          <p:cNvSpPr txBox="1">
            <a:spLocks noGrp="1"/>
          </p:cNvSpPr>
          <p:nvPr>
            <p:ph type="body" idx="1"/>
          </p:nvPr>
        </p:nvSpPr>
        <p:spPr>
          <a:xfrm>
            <a:off x="287427" y="1365166"/>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95" name="Google Shape;195;p34"/>
          <p:cNvSpPr txBox="1">
            <a:spLocks noGrp="1"/>
          </p:cNvSpPr>
          <p:nvPr>
            <p:ph type="body" idx="2"/>
          </p:nvPr>
        </p:nvSpPr>
        <p:spPr>
          <a:xfrm>
            <a:off x="8182288" y="1365166"/>
            <a:ext cx="36309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196" name="Google Shape;196;p34"/>
          <p:cNvSpPr txBox="1">
            <a:spLocks noGrp="1"/>
          </p:cNvSpPr>
          <p:nvPr>
            <p:ph type="body" idx="3"/>
          </p:nvPr>
        </p:nvSpPr>
        <p:spPr>
          <a:xfrm>
            <a:off x="282830" y="1746167"/>
            <a:ext cx="3628800" cy="43533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97" name="Google Shape;197;p34"/>
          <p:cNvSpPr txBox="1">
            <a:spLocks noGrp="1"/>
          </p:cNvSpPr>
          <p:nvPr>
            <p:ph type="body" idx="4"/>
          </p:nvPr>
        </p:nvSpPr>
        <p:spPr>
          <a:xfrm>
            <a:off x="4233286" y="1746167"/>
            <a:ext cx="3628800" cy="43533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98" name="Google Shape;198;p34"/>
          <p:cNvSpPr txBox="1">
            <a:spLocks noGrp="1"/>
          </p:cNvSpPr>
          <p:nvPr>
            <p:ph type="body" idx="5"/>
          </p:nvPr>
        </p:nvSpPr>
        <p:spPr>
          <a:xfrm>
            <a:off x="8182288" y="1746167"/>
            <a:ext cx="3628800" cy="43533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199" name="Google Shape;199;p34"/>
          <p:cNvSpPr txBox="1">
            <a:spLocks noGrp="1"/>
          </p:cNvSpPr>
          <p:nvPr>
            <p:ph type="body" idx="6"/>
          </p:nvPr>
        </p:nvSpPr>
        <p:spPr>
          <a:xfrm>
            <a:off x="4233287" y="1365166"/>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00" name="Google Shape;200;p34"/>
          <p:cNvSpPr/>
          <p:nvPr/>
        </p:nvSpPr>
        <p:spPr>
          <a:xfrm>
            <a:off x="385100" y="118949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01" name="Google Shape;201;p3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02" name="Google Shape;202;p3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04" name="Google Shape;204;p34"/>
          <p:cNvSpPr txBox="1">
            <a:spLocks noGrp="1"/>
          </p:cNvSpPr>
          <p:nvPr>
            <p:ph type="body" idx="7"/>
          </p:nvPr>
        </p:nvSpPr>
        <p:spPr>
          <a:xfrm>
            <a:off x="281746" y="704332"/>
            <a:ext cx="11529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05" name="Google Shape;205;p34"/>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06"/>
        <p:cNvGrpSpPr/>
        <p:nvPr/>
      </p:nvGrpSpPr>
      <p:grpSpPr>
        <a:xfrm>
          <a:off x="0" y="0"/>
          <a:ext cx="0" cy="0"/>
          <a:chOff x="0" y="0"/>
          <a:chExt cx="0" cy="0"/>
        </a:xfrm>
      </p:grpSpPr>
      <p:sp>
        <p:nvSpPr>
          <p:cNvPr id="207" name="Google Shape;207;p35"/>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08" name="Google Shape;208;p35"/>
          <p:cNvSpPr txBox="1">
            <a:spLocks noGrp="1"/>
          </p:cNvSpPr>
          <p:nvPr>
            <p:ph type="body" idx="1"/>
          </p:nvPr>
        </p:nvSpPr>
        <p:spPr>
          <a:xfrm>
            <a:off x="286670" y="1000162"/>
            <a:ext cx="7942800" cy="50958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09" name="Google Shape;209;p35"/>
          <p:cNvSpPr txBox="1">
            <a:spLocks noGrp="1"/>
          </p:cNvSpPr>
          <p:nvPr>
            <p:ph type="body" idx="2"/>
          </p:nvPr>
        </p:nvSpPr>
        <p:spPr>
          <a:xfrm>
            <a:off x="8553153" y="999674"/>
            <a:ext cx="3257700" cy="5096400"/>
          </a:xfrm>
          <a:prstGeom prst="rect">
            <a:avLst/>
          </a:prstGeom>
          <a:noFill/>
          <a:ln w="57150" cap="flat" cmpd="sng">
            <a:solidFill>
              <a:srgbClr val="32DAC8"/>
            </a:solidFill>
            <a:prstDash val="solid"/>
            <a:miter lim="800000"/>
            <a:headEnd type="none" w="sm" len="sm"/>
            <a:tailEnd type="none" w="sm" len="sm"/>
          </a:ln>
        </p:spPr>
        <p:txBody>
          <a:bodyPr spcFirstLastPara="1" wrap="square" lIns="137150" tIns="91425" rIns="137150" bIns="91425" anchor="t" anchorCtr="0">
            <a:noAutofit/>
          </a:bodyPr>
          <a:lstStyle>
            <a:lvl1pPr marL="457200" lvl="0" indent="-228600" algn="l" rtl="0">
              <a:lnSpc>
                <a:spcPct val="90000"/>
              </a:lnSpc>
              <a:spcBef>
                <a:spcPts val="90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pic>
        <p:nvPicPr>
          <p:cNvPr id="210" name="Google Shape;210;p3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1" name="Google Shape;211;p35"/>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2" name="Google Shape;212;p3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13" name="Google Shape;213;p35"/>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14"/>
        <p:cNvGrpSpPr/>
        <p:nvPr/>
      </p:nvGrpSpPr>
      <p:grpSpPr>
        <a:xfrm>
          <a:off x="0" y="0"/>
          <a:ext cx="0" cy="0"/>
          <a:chOff x="0" y="0"/>
          <a:chExt cx="0" cy="0"/>
        </a:xfrm>
      </p:grpSpPr>
      <p:sp>
        <p:nvSpPr>
          <p:cNvPr id="215" name="Google Shape;215;p36"/>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16" name="Google Shape;216;p36"/>
          <p:cNvSpPr txBox="1">
            <a:spLocks noGrp="1"/>
          </p:cNvSpPr>
          <p:nvPr>
            <p:ph type="body" idx="1"/>
          </p:nvPr>
        </p:nvSpPr>
        <p:spPr>
          <a:xfrm>
            <a:off x="8013028" y="999674"/>
            <a:ext cx="3798000" cy="5096400"/>
          </a:xfrm>
          <a:prstGeom prst="rect">
            <a:avLst/>
          </a:prstGeom>
          <a:noFill/>
          <a:ln>
            <a:noFill/>
          </a:ln>
        </p:spPr>
        <p:txBody>
          <a:bodyPr spcFirstLastPara="1" wrap="square" lIns="137150" tIns="91425" rIns="137150" bIns="91425" anchor="t" anchorCtr="0">
            <a:noAutofit/>
          </a:bodyPr>
          <a:lstStyle>
            <a:lvl1pPr marL="457200" lvl="0" indent="-228600" algn="l" rtl="0">
              <a:lnSpc>
                <a:spcPct val="90000"/>
              </a:lnSpc>
              <a:spcBef>
                <a:spcPts val="90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17" name="Google Shape;217;p36"/>
          <p:cNvSpPr>
            <a:spLocks noGrp="1"/>
          </p:cNvSpPr>
          <p:nvPr>
            <p:ph type="pic" idx="2"/>
          </p:nvPr>
        </p:nvSpPr>
        <p:spPr>
          <a:xfrm>
            <a:off x="381000" y="999540"/>
            <a:ext cx="7470600" cy="5096400"/>
          </a:xfrm>
          <a:prstGeom prst="rect">
            <a:avLst/>
          </a:prstGeom>
          <a:noFill/>
          <a:ln>
            <a:noFill/>
          </a:ln>
        </p:spPr>
      </p:sp>
      <p:pic>
        <p:nvPicPr>
          <p:cNvPr id="218" name="Google Shape;218;p3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19" name="Google Shape;219;p36"/>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0" name="Google Shape;220;p36"/>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21" name="Google Shape;221;p36"/>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ontent">
  <p:cSld name="Picture with Content">
    <p:spTree>
      <p:nvGrpSpPr>
        <p:cNvPr id="1" name="Shape 222"/>
        <p:cNvGrpSpPr/>
        <p:nvPr/>
      </p:nvGrpSpPr>
      <p:grpSpPr>
        <a:xfrm>
          <a:off x="0" y="0"/>
          <a:ext cx="0" cy="0"/>
          <a:chOff x="0" y="0"/>
          <a:chExt cx="0" cy="0"/>
        </a:xfrm>
      </p:grpSpPr>
      <p:sp>
        <p:nvSpPr>
          <p:cNvPr id="223" name="Google Shape;223;p37"/>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24" name="Google Shape;224;p37"/>
          <p:cNvSpPr txBox="1">
            <a:spLocks noGrp="1"/>
          </p:cNvSpPr>
          <p:nvPr>
            <p:ph type="body" idx="1"/>
          </p:nvPr>
        </p:nvSpPr>
        <p:spPr>
          <a:xfrm>
            <a:off x="8007016" y="999674"/>
            <a:ext cx="3804000" cy="5096400"/>
          </a:xfrm>
          <a:prstGeom prst="rect">
            <a:avLst/>
          </a:prstGeom>
          <a:noFill/>
          <a:ln>
            <a:noFill/>
          </a:ln>
        </p:spPr>
        <p:txBody>
          <a:bodyPr spcFirstLastPara="1" wrap="square" lIns="137150" tIns="91425" rIns="137150" bIns="91425" anchor="t" anchorCtr="0">
            <a:noAutofit/>
          </a:bodyPr>
          <a:lstStyle>
            <a:lvl1pPr marL="457200" lvl="0" indent="-228600" algn="l" rtl="0">
              <a:lnSpc>
                <a:spcPct val="90000"/>
              </a:lnSpc>
              <a:spcBef>
                <a:spcPts val="90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25" name="Google Shape;225;p37"/>
          <p:cNvSpPr>
            <a:spLocks noGrp="1"/>
          </p:cNvSpPr>
          <p:nvPr>
            <p:ph type="pic" idx="2"/>
          </p:nvPr>
        </p:nvSpPr>
        <p:spPr>
          <a:xfrm>
            <a:off x="381000" y="999540"/>
            <a:ext cx="7470600" cy="5096400"/>
          </a:xfrm>
          <a:prstGeom prst="rect">
            <a:avLst/>
          </a:prstGeom>
          <a:noFill/>
          <a:ln>
            <a:noFill/>
          </a:ln>
        </p:spPr>
      </p:sp>
      <p:pic>
        <p:nvPicPr>
          <p:cNvPr id="226" name="Google Shape;226;p3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27" name="Google Shape;227;p37"/>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8" name="Google Shape;228;p37"/>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29" name="Google Shape;229;p37"/>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s with Captions">
  <p:cSld name="Two Pictures with Captions">
    <p:spTree>
      <p:nvGrpSpPr>
        <p:cNvPr id="1" name="Shape 230"/>
        <p:cNvGrpSpPr/>
        <p:nvPr/>
      </p:nvGrpSpPr>
      <p:grpSpPr>
        <a:xfrm>
          <a:off x="0" y="0"/>
          <a:ext cx="0" cy="0"/>
          <a:chOff x="0" y="0"/>
          <a:chExt cx="0" cy="0"/>
        </a:xfrm>
      </p:grpSpPr>
      <p:sp>
        <p:nvSpPr>
          <p:cNvPr id="231" name="Google Shape;231;p38"/>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32" name="Google Shape;232;p38"/>
          <p:cNvSpPr txBox="1">
            <a:spLocks noGrp="1"/>
          </p:cNvSpPr>
          <p:nvPr>
            <p:ph type="body" idx="1"/>
          </p:nvPr>
        </p:nvSpPr>
        <p:spPr>
          <a:xfrm>
            <a:off x="381000" y="4925740"/>
            <a:ext cx="5611200" cy="1170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33" name="Google Shape;233;p38"/>
          <p:cNvSpPr>
            <a:spLocks noGrp="1"/>
          </p:cNvSpPr>
          <p:nvPr>
            <p:ph type="pic" idx="2"/>
          </p:nvPr>
        </p:nvSpPr>
        <p:spPr>
          <a:xfrm>
            <a:off x="381000" y="999540"/>
            <a:ext cx="5611200" cy="3804000"/>
          </a:xfrm>
          <a:prstGeom prst="rect">
            <a:avLst/>
          </a:prstGeom>
          <a:noFill/>
          <a:ln>
            <a:noFill/>
          </a:ln>
        </p:spPr>
      </p:sp>
      <p:sp>
        <p:nvSpPr>
          <p:cNvPr id="234" name="Google Shape;234;p38"/>
          <p:cNvSpPr txBox="1">
            <a:spLocks noGrp="1"/>
          </p:cNvSpPr>
          <p:nvPr>
            <p:ph type="body" idx="3"/>
          </p:nvPr>
        </p:nvSpPr>
        <p:spPr>
          <a:xfrm>
            <a:off x="6199712" y="4925740"/>
            <a:ext cx="5611200" cy="1170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35" name="Google Shape;235;p38"/>
          <p:cNvSpPr>
            <a:spLocks noGrp="1"/>
          </p:cNvSpPr>
          <p:nvPr>
            <p:ph type="pic" idx="4"/>
          </p:nvPr>
        </p:nvSpPr>
        <p:spPr>
          <a:xfrm>
            <a:off x="6197180" y="999540"/>
            <a:ext cx="5619900" cy="3804000"/>
          </a:xfrm>
          <a:prstGeom prst="rect">
            <a:avLst/>
          </a:prstGeom>
          <a:noFill/>
          <a:ln>
            <a:noFill/>
          </a:ln>
        </p:spPr>
      </p:sp>
      <p:pic>
        <p:nvPicPr>
          <p:cNvPr id="236" name="Google Shape;236;p38"/>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37" name="Google Shape;237;p38"/>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8" name="Google Shape;238;p38"/>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39" name="Google Shape;239;p38"/>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ntent and Headings">
  <p:cSld name="Three Content and Headings">
    <p:spTree>
      <p:nvGrpSpPr>
        <p:cNvPr id="1" name="Shape 24"/>
        <p:cNvGrpSpPr/>
        <p:nvPr/>
      </p:nvGrpSpPr>
      <p:grpSpPr>
        <a:xfrm>
          <a:off x="0" y="0"/>
          <a:ext cx="0" cy="0"/>
          <a:chOff x="0" y="0"/>
          <a:chExt cx="0" cy="0"/>
        </a:xfrm>
      </p:grpSpPr>
      <p:sp>
        <p:nvSpPr>
          <p:cNvPr id="25" name="Google Shape;25;p12"/>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sp>
        <p:nvSpPr>
          <p:cNvPr id="26" name="Google Shape;26;p12"/>
          <p:cNvSpPr txBox="1">
            <a:spLocks noGrp="1"/>
          </p:cNvSpPr>
          <p:nvPr>
            <p:ph type="body" idx="1"/>
          </p:nvPr>
        </p:nvSpPr>
        <p:spPr>
          <a:xfrm>
            <a:off x="287427" y="996365"/>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7" name="Google Shape;27;p12"/>
          <p:cNvSpPr txBox="1">
            <a:spLocks noGrp="1"/>
          </p:cNvSpPr>
          <p:nvPr>
            <p:ph type="body" idx="2"/>
          </p:nvPr>
        </p:nvSpPr>
        <p:spPr>
          <a:xfrm>
            <a:off x="8182290" y="996365"/>
            <a:ext cx="36309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8" name="Google Shape;28;p12"/>
          <p:cNvSpPr txBox="1">
            <a:spLocks noGrp="1"/>
          </p:cNvSpPr>
          <p:nvPr>
            <p:ph type="body" idx="3"/>
          </p:nvPr>
        </p:nvSpPr>
        <p:spPr>
          <a:xfrm>
            <a:off x="282832" y="1377365"/>
            <a:ext cx="3628800" cy="4718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 name="Google Shape;29;p12"/>
          <p:cNvSpPr txBox="1">
            <a:spLocks noGrp="1"/>
          </p:cNvSpPr>
          <p:nvPr>
            <p:ph type="body" idx="4"/>
          </p:nvPr>
        </p:nvSpPr>
        <p:spPr>
          <a:xfrm>
            <a:off x="4233288" y="1377365"/>
            <a:ext cx="3628800" cy="4718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0" name="Google Shape;30;p12"/>
          <p:cNvSpPr txBox="1">
            <a:spLocks noGrp="1"/>
          </p:cNvSpPr>
          <p:nvPr>
            <p:ph type="body" idx="5"/>
          </p:nvPr>
        </p:nvSpPr>
        <p:spPr>
          <a:xfrm>
            <a:off x="8182290" y="1377365"/>
            <a:ext cx="3628800" cy="47187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1" name="Google Shape;31;p12"/>
          <p:cNvSpPr txBox="1">
            <a:spLocks noGrp="1"/>
          </p:cNvSpPr>
          <p:nvPr>
            <p:ph type="body" idx="6"/>
          </p:nvPr>
        </p:nvSpPr>
        <p:spPr>
          <a:xfrm>
            <a:off x="4233287" y="996365"/>
            <a:ext cx="36240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b="1">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pic>
        <p:nvPicPr>
          <p:cNvPr id="32" name="Google Shape;32;p1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3" name="Google Shape;33;p1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35" name="Google Shape;35;p12"/>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s with Captions">
  <p:cSld name="Three Pictures with Captions">
    <p:spTree>
      <p:nvGrpSpPr>
        <p:cNvPr id="1" name="Shape 240"/>
        <p:cNvGrpSpPr/>
        <p:nvPr/>
      </p:nvGrpSpPr>
      <p:grpSpPr>
        <a:xfrm>
          <a:off x="0" y="0"/>
          <a:ext cx="0" cy="0"/>
          <a:chOff x="0" y="0"/>
          <a:chExt cx="0" cy="0"/>
        </a:xfrm>
      </p:grpSpPr>
      <p:sp>
        <p:nvSpPr>
          <p:cNvPr id="241" name="Google Shape;241;p39"/>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42" name="Google Shape;242;p39"/>
          <p:cNvSpPr txBox="1">
            <a:spLocks noGrp="1"/>
          </p:cNvSpPr>
          <p:nvPr>
            <p:ph type="body" idx="1"/>
          </p:nvPr>
        </p:nvSpPr>
        <p:spPr>
          <a:xfrm>
            <a:off x="389696" y="4925740"/>
            <a:ext cx="3678300" cy="1152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43" name="Google Shape;243;p39"/>
          <p:cNvSpPr>
            <a:spLocks noGrp="1"/>
          </p:cNvSpPr>
          <p:nvPr>
            <p:ph type="pic" idx="2"/>
          </p:nvPr>
        </p:nvSpPr>
        <p:spPr>
          <a:xfrm>
            <a:off x="381000" y="999540"/>
            <a:ext cx="3678300" cy="3804000"/>
          </a:xfrm>
          <a:prstGeom prst="rect">
            <a:avLst/>
          </a:prstGeom>
          <a:noFill/>
          <a:ln>
            <a:noFill/>
          </a:ln>
        </p:spPr>
      </p:sp>
      <p:sp>
        <p:nvSpPr>
          <p:cNvPr id="244" name="Google Shape;244;p39"/>
          <p:cNvSpPr txBox="1">
            <a:spLocks noGrp="1"/>
          </p:cNvSpPr>
          <p:nvPr>
            <p:ph type="body" idx="3"/>
          </p:nvPr>
        </p:nvSpPr>
        <p:spPr>
          <a:xfrm>
            <a:off x="4261194" y="4925740"/>
            <a:ext cx="3678300" cy="1152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45" name="Google Shape;245;p39"/>
          <p:cNvSpPr>
            <a:spLocks noGrp="1"/>
          </p:cNvSpPr>
          <p:nvPr>
            <p:ph type="pic" idx="4"/>
          </p:nvPr>
        </p:nvSpPr>
        <p:spPr>
          <a:xfrm>
            <a:off x="4252498" y="999540"/>
            <a:ext cx="3678300" cy="3804000"/>
          </a:xfrm>
          <a:prstGeom prst="rect">
            <a:avLst/>
          </a:prstGeom>
          <a:noFill/>
          <a:ln>
            <a:noFill/>
          </a:ln>
        </p:spPr>
      </p:sp>
      <p:sp>
        <p:nvSpPr>
          <p:cNvPr id="246" name="Google Shape;246;p39"/>
          <p:cNvSpPr txBox="1">
            <a:spLocks noGrp="1"/>
          </p:cNvSpPr>
          <p:nvPr>
            <p:ph type="body" idx="5"/>
          </p:nvPr>
        </p:nvSpPr>
        <p:spPr>
          <a:xfrm>
            <a:off x="8141388" y="4925740"/>
            <a:ext cx="3678300" cy="1152300"/>
          </a:xfrm>
          <a:prstGeom prst="rect">
            <a:avLst/>
          </a:prstGeom>
          <a:noFill/>
          <a:ln>
            <a:noFill/>
          </a:ln>
        </p:spPr>
        <p:txBody>
          <a:bodyPr spcFirstLastPara="1" wrap="square" lIns="137150" tIns="91425" rIns="137150" bIns="91425" anchor="t" anchorCtr="0">
            <a:noAutofit/>
          </a:bodyPr>
          <a:lstStyle>
            <a:lvl1pPr marL="457200" lvl="0" indent="-228600" algn="ctr" rtl="0">
              <a:lnSpc>
                <a:spcPct val="90000"/>
              </a:lnSpc>
              <a:spcBef>
                <a:spcPts val="900"/>
              </a:spcBef>
              <a:spcAft>
                <a:spcPts val="0"/>
              </a:spcAft>
              <a:buClr>
                <a:schemeClr val="lt1"/>
              </a:buClr>
              <a:buSzPts val="1800"/>
              <a:buNone/>
              <a:defRPr sz="1800">
                <a:latin typeface="Arial"/>
                <a:ea typeface="Arial"/>
                <a:cs typeface="Arial"/>
                <a:sym typeface="Arial"/>
              </a:defRPr>
            </a:lvl1pPr>
            <a:lvl2pPr marL="914400" lvl="1" indent="-228600" algn="l" rtl="0">
              <a:lnSpc>
                <a:spcPct val="90000"/>
              </a:lnSpc>
              <a:spcBef>
                <a:spcPts val="400"/>
              </a:spcBef>
              <a:spcAft>
                <a:spcPts val="0"/>
              </a:spcAft>
              <a:buClr>
                <a:schemeClr val="lt1"/>
              </a:buClr>
              <a:buSzPts val="1260"/>
              <a:buNone/>
              <a:defRPr sz="1400"/>
            </a:lvl2pPr>
            <a:lvl3pPr marL="1371600" lvl="2" indent="-228600" algn="l" rtl="0">
              <a:lnSpc>
                <a:spcPct val="90000"/>
              </a:lnSpc>
              <a:spcBef>
                <a:spcPts val="400"/>
              </a:spcBef>
              <a:spcAft>
                <a:spcPts val="0"/>
              </a:spcAft>
              <a:buClr>
                <a:schemeClr val="lt1"/>
              </a:buClr>
              <a:buSzPts val="1200"/>
              <a:buNone/>
              <a:defRPr sz="1200"/>
            </a:lvl3pPr>
            <a:lvl4pPr marL="1828800" lvl="3" indent="-228600" algn="l" rtl="0">
              <a:lnSpc>
                <a:spcPct val="90000"/>
              </a:lnSpc>
              <a:spcBef>
                <a:spcPts val="400"/>
              </a:spcBef>
              <a:spcAft>
                <a:spcPts val="0"/>
              </a:spcAft>
              <a:buClr>
                <a:schemeClr val="lt1"/>
              </a:buClr>
              <a:buSzPts val="1000"/>
              <a:buNone/>
              <a:defRPr sz="1000"/>
            </a:lvl4pPr>
            <a:lvl5pPr marL="2286000" lvl="4" indent="-228600" algn="l" rtl="0">
              <a:lnSpc>
                <a:spcPct val="90000"/>
              </a:lnSpc>
              <a:spcBef>
                <a:spcPts val="400"/>
              </a:spcBef>
              <a:spcAft>
                <a:spcPts val="0"/>
              </a:spcAft>
              <a:buClr>
                <a:schemeClr val="lt1"/>
              </a:buClr>
              <a:buSzPts val="1000"/>
              <a:buNone/>
              <a:defRPr sz="1000"/>
            </a:lvl5pPr>
            <a:lvl6pPr marL="2743200" lvl="5" indent="-228600" algn="l" rtl="0">
              <a:lnSpc>
                <a:spcPct val="90000"/>
              </a:lnSpc>
              <a:spcBef>
                <a:spcPts val="600"/>
              </a:spcBef>
              <a:spcAft>
                <a:spcPts val="0"/>
              </a:spcAft>
              <a:buClr>
                <a:schemeClr val="lt1"/>
              </a:buClr>
              <a:buSzPts val="1000"/>
              <a:buNone/>
              <a:defRPr sz="1000"/>
            </a:lvl6pPr>
            <a:lvl7pPr marL="3200400" lvl="6" indent="-228600" algn="l" rtl="0">
              <a:lnSpc>
                <a:spcPct val="90000"/>
              </a:lnSpc>
              <a:spcBef>
                <a:spcPts val="600"/>
              </a:spcBef>
              <a:spcAft>
                <a:spcPts val="0"/>
              </a:spcAft>
              <a:buClr>
                <a:schemeClr val="lt1"/>
              </a:buClr>
              <a:buSzPts val="1000"/>
              <a:buNone/>
              <a:defRPr sz="1000"/>
            </a:lvl7pPr>
            <a:lvl8pPr marL="3657600" lvl="7" indent="-228600" algn="l" rtl="0">
              <a:lnSpc>
                <a:spcPct val="90000"/>
              </a:lnSpc>
              <a:spcBef>
                <a:spcPts val="600"/>
              </a:spcBef>
              <a:spcAft>
                <a:spcPts val="0"/>
              </a:spcAft>
              <a:buClr>
                <a:schemeClr val="lt1"/>
              </a:buClr>
              <a:buSzPts val="1000"/>
              <a:buNone/>
              <a:defRPr sz="1000"/>
            </a:lvl8pPr>
            <a:lvl9pPr marL="4114800" lvl="8" indent="-228600" algn="l" rtl="0">
              <a:lnSpc>
                <a:spcPct val="90000"/>
              </a:lnSpc>
              <a:spcBef>
                <a:spcPts val="600"/>
              </a:spcBef>
              <a:spcAft>
                <a:spcPts val="0"/>
              </a:spcAft>
              <a:buClr>
                <a:schemeClr val="lt1"/>
              </a:buClr>
              <a:buSzPts val="1000"/>
              <a:buNone/>
              <a:defRPr sz="1000"/>
            </a:lvl9pPr>
          </a:lstStyle>
          <a:p>
            <a:endParaRPr/>
          </a:p>
        </p:txBody>
      </p:sp>
      <p:sp>
        <p:nvSpPr>
          <p:cNvPr id="247" name="Google Shape;247;p39"/>
          <p:cNvSpPr>
            <a:spLocks noGrp="1"/>
          </p:cNvSpPr>
          <p:nvPr>
            <p:ph type="pic" idx="6"/>
          </p:nvPr>
        </p:nvSpPr>
        <p:spPr>
          <a:xfrm>
            <a:off x="8132692" y="999540"/>
            <a:ext cx="3678300" cy="3804000"/>
          </a:xfrm>
          <a:prstGeom prst="rect">
            <a:avLst/>
          </a:prstGeom>
          <a:noFill/>
          <a:ln>
            <a:noFill/>
          </a:ln>
        </p:spPr>
      </p:sp>
      <p:pic>
        <p:nvPicPr>
          <p:cNvPr id="248" name="Google Shape;248;p39"/>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49" name="Google Shape;249;p3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0" name="Google Shape;250;p3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251" name="Google Shape;251;p39"/>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52"/>
        <p:cNvGrpSpPr/>
        <p:nvPr/>
      </p:nvGrpSpPr>
      <p:grpSpPr>
        <a:xfrm>
          <a:off x="0" y="0"/>
          <a:ext cx="0" cy="0"/>
          <a:chOff x="0" y="0"/>
          <a:chExt cx="0" cy="0"/>
        </a:xfrm>
      </p:grpSpPr>
      <p:grpSp>
        <p:nvGrpSpPr>
          <p:cNvPr id="253" name="Google Shape;253;p40"/>
          <p:cNvGrpSpPr/>
          <p:nvPr/>
        </p:nvGrpSpPr>
        <p:grpSpPr>
          <a:xfrm>
            <a:off x="393385" y="381948"/>
            <a:ext cx="2218550" cy="893745"/>
            <a:chOff x="3578225" y="1146175"/>
            <a:chExt cx="5038724" cy="2111375"/>
          </a:xfrm>
        </p:grpSpPr>
        <p:sp>
          <p:nvSpPr>
            <p:cNvPr id="254" name="Google Shape;254;p40"/>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40"/>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56" name="Google Shape;256;p40"/>
          <p:cNvSpPr txBox="1">
            <a:spLocks noGrp="1"/>
          </p:cNvSpPr>
          <p:nvPr>
            <p:ph type="title"/>
          </p:nvPr>
        </p:nvSpPr>
        <p:spPr>
          <a:xfrm>
            <a:off x="289410"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rgbClr val="000000"/>
              </a:buClr>
              <a:buSzPts val="4400"/>
              <a:buFont typeface="Arial"/>
              <a:buNone/>
              <a:defRPr sz="4400">
                <a:solidFill>
                  <a:srgbClr val="0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7" name="Google Shape;257;p40"/>
          <p:cNvSpPr txBox="1">
            <a:spLocks noGrp="1"/>
          </p:cNvSpPr>
          <p:nvPr>
            <p:ph type="subTitle" idx="1"/>
          </p:nvPr>
        </p:nvSpPr>
        <p:spPr>
          <a:xfrm>
            <a:off x="289410"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rgbClr val="000000"/>
              </a:buClr>
              <a:buSzPts val="3200"/>
              <a:buNone/>
              <a:defRPr sz="3200">
                <a:solidFill>
                  <a:srgbClr val="000000"/>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258" name="Google Shape;258;p40"/>
          <p:cNvSpPr txBox="1">
            <a:spLocks noGrp="1"/>
          </p:cNvSpPr>
          <p:nvPr>
            <p:ph type="body" idx="2"/>
          </p:nvPr>
        </p:nvSpPr>
        <p:spPr>
          <a:xfrm>
            <a:off x="289410"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rgbClr val="000000"/>
              </a:buClr>
              <a:buSzPts val="2200"/>
              <a:buNone/>
              <a:defRPr sz="2200">
                <a:solidFill>
                  <a:srgbClr val="000000"/>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259" name="Google Shape;259;p40"/>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Line">
  <p:cSld name="Title Only, 2 Line">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289122" y="287942"/>
            <a:ext cx="114300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2" name="Google Shape;262;p41"/>
          <p:cNvSpPr/>
          <p:nvPr/>
        </p:nvSpPr>
        <p:spPr>
          <a:xfrm>
            <a:off x="383369" y="1228187"/>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pic>
        <p:nvPicPr>
          <p:cNvPr id="263" name="Google Shape;263;p41"/>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64" name="Google Shape;264;p41"/>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5" name="Google Shape;265;p41"/>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ubtitle, 2 Line">
  <p:cSld name="Title and Subtitle, 2 Line">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289122" y="287942"/>
            <a:ext cx="114300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68" name="Google Shape;268;p42"/>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69" name="Google Shape;269;p42"/>
          <p:cNvSpPr txBox="1">
            <a:spLocks noGrp="1"/>
          </p:cNvSpPr>
          <p:nvPr>
            <p:ph type="body" idx="1"/>
          </p:nvPr>
        </p:nvSpPr>
        <p:spPr>
          <a:xfrm>
            <a:off x="287427" y="1060591"/>
            <a:ext cx="11421300" cy="381000"/>
          </a:xfrm>
          <a:prstGeom prst="rect">
            <a:avLst/>
          </a:prstGeom>
          <a:noFill/>
          <a:ln>
            <a:noFill/>
          </a:ln>
        </p:spPr>
        <p:txBody>
          <a:bodyPr spcFirstLastPara="1" wrap="square" lIns="91425" tIns="91425" rIns="91425" bIns="91425" anchor="ctr" anchorCtr="0">
            <a:noAutofit/>
          </a:bodyPr>
          <a:lstStyle>
            <a:lvl1pPr marL="457200" lvl="0" indent="-228600" algn="l" rtl="0">
              <a:lnSpc>
                <a:spcPct val="90000"/>
              </a:lnSpc>
              <a:spcBef>
                <a:spcPts val="400"/>
              </a:spcBef>
              <a:spcAft>
                <a:spcPts val="0"/>
              </a:spcAft>
              <a:buClr>
                <a:schemeClr val="lt1"/>
              </a:buClr>
              <a:buSzPts val="2400"/>
              <a:buNone/>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70" name="Google Shape;270;p42"/>
          <p:cNvSpPr/>
          <p:nvPr/>
        </p:nvSpPr>
        <p:spPr>
          <a:xfrm>
            <a:off x="385100" y="1618696"/>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71" name="Google Shape;271;p42"/>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2" name="Google Shape;272;p4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Left">
  <p:cSld name="Title Only, Left">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289123" y="2676894"/>
            <a:ext cx="36852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75" name="Google Shape;275;p4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76" name="Google Shape;276;p43"/>
          <p:cNvSpPr/>
          <p:nvPr/>
        </p:nvSpPr>
        <p:spPr>
          <a:xfrm>
            <a:off x="385100" y="3616182"/>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77" name="Google Shape;277;p4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4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spTree>
      <p:nvGrpSpPr>
        <p:cNvPr id="1" name="Shape 279"/>
        <p:cNvGrpSpPr/>
        <p:nvPr/>
      </p:nvGrpSpPr>
      <p:grpSpPr>
        <a:xfrm>
          <a:off x="0" y="0"/>
          <a:ext cx="0" cy="0"/>
          <a:chOff x="0" y="0"/>
          <a:chExt cx="0" cy="0"/>
        </a:xfrm>
      </p:grpSpPr>
      <p:sp>
        <p:nvSpPr>
          <p:cNvPr id="280" name="Google Shape;280;p44"/>
          <p:cNvSpPr txBox="1">
            <a:spLocks noGrp="1"/>
          </p:cNvSpPr>
          <p:nvPr>
            <p:ph type="title"/>
          </p:nvPr>
        </p:nvSpPr>
        <p:spPr>
          <a:xfrm>
            <a:off x="289122" y="2676894"/>
            <a:ext cx="35364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81" name="Google Shape;281;p4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2" name="Google Shape;282;p44"/>
          <p:cNvSpPr/>
          <p:nvPr/>
        </p:nvSpPr>
        <p:spPr>
          <a:xfrm>
            <a:off x="385100" y="3616182"/>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3" name="Google Shape;283;p44"/>
          <p:cNvSpPr txBox="1">
            <a:spLocks noGrp="1"/>
          </p:cNvSpPr>
          <p:nvPr>
            <p:ph type="body" idx="1"/>
          </p:nvPr>
        </p:nvSpPr>
        <p:spPr>
          <a:xfrm>
            <a:off x="4076700" y="331788"/>
            <a:ext cx="7734300" cy="5764200"/>
          </a:xfrm>
          <a:prstGeom prst="rect">
            <a:avLst/>
          </a:prstGeom>
          <a:noFill/>
          <a:ln>
            <a:noFill/>
          </a:ln>
        </p:spPr>
        <p:txBody>
          <a:bodyPr spcFirstLastPara="1" wrap="square" lIns="91425" tIns="91425" rIns="91425" bIns="91425" anchor="ctr"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84" name="Google Shape;284;p4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p4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ubtitle and Content, Left">
  <p:cSld name="Title, Subtitle and Content, Left">
    <p:spTree>
      <p:nvGrpSpPr>
        <p:cNvPr id="1" name="Shape 286"/>
        <p:cNvGrpSpPr/>
        <p:nvPr/>
      </p:nvGrpSpPr>
      <p:grpSpPr>
        <a:xfrm>
          <a:off x="0" y="0"/>
          <a:ext cx="0" cy="0"/>
          <a:chOff x="0" y="0"/>
          <a:chExt cx="0" cy="0"/>
        </a:xfrm>
      </p:grpSpPr>
      <p:pic>
        <p:nvPicPr>
          <p:cNvPr id="287" name="Google Shape;287;p45"/>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88" name="Google Shape;288;p45"/>
          <p:cNvSpPr/>
          <p:nvPr/>
        </p:nvSpPr>
        <p:spPr>
          <a:xfrm>
            <a:off x="385100" y="3616182"/>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89" name="Google Shape;289;p45"/>
          <p:cNvSpPr txBox="1">
            <a:spLocks noGrp="1"/>
          </p:cNvSpPr>
          <p:nvPr>
            <p:ph type="body" idx="1"/>
          </p:nvPr>
        </p:nvSpPr>
        <p:spPr>
          <a:xfrm>
            <a:off x="4076700" y="331788"/>
            <a:ext cx="7734300" cy="5764200"/>
          </a:xfrm>
          <a:prstGeom prst="rect">
            <a:avLst/>
          </a:prstGeom>
          <a:noFill/>
          <a:ln>
            <a:noFill/>
          </a:ln>
        </p:spPr>
        <p:txBody>
          <a:bodyPr spcFirstLastPara="1" wrap="square" lIns="91425" tIns="91425" rIns="91425" bIns="91425" anchor="ctr"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0" name="Google Shape;290;p45"/>
          <p:cNvSpPr txBox="1">
            <a:spLocks noGrp="1"/>
          </p:cNvSpPr>
          <p:nvPr>
            <p:ph type="body" idx="2"/>
          </p:nvPr>
        </p:nvSpPr>
        <p:spPr>
          <a:xfrm>
            <a:off x="289122" y="2691855"/>
            <a:ext cx="3566100" cy="795600"/>
          </a:xfrm>
          <a:prstGeom prst="rect">
            <a:avLst/>
          </a:prstGeom>
          <a:noFill/>
          <a:ln>
            <a:noFill/>
          </a:ln>
        </p:spPr>
        <p:txBody>
          <a:bodyPr spcFirstLastPara="1" wrap="square" lIns="91425" tIns="91425" rIns="91425" bIns="91425" anchor="ctr" anchorCtr="0">
            <a:noAutofit/>
          </a:bodyPr>
          <a:lstStyle>
            <a:lvl1pPr marL="457200" lvl="0" indent="-381000" algn="l" rtl="0">
              <a:lnSpc>
                <a:spcPct val="90000"/>
              </a:lnSpc>
              <a:spcBef>
                <a:spcPts val="400"/>
              </a:spcBef>
              <a:spcAft>
                <a:spcPts val="0"/>
              </a:spcAft>
              <a:buClr>
                <a:schemeClr val="lt1"/>
              </a:buClr>
              <a:buSzPts val="2400"/>
              <a:buChar char="•"/>
              <a:defRPr sz="2400"/>
            </a:lvl1pPr>
            <a:lvl2pPr marL="914400" lvl="1" indent="-331469" algn="l" rtl="0">
              <a:lnSpc>
                <a:spcPct val="90000"/>
              </a:lnSpc>
              <a:spcBef>
                <a:spcPts val="400"/>
              </a:spcBef>
              <a:spcAft>
                <a:spcPts val="0"/>
              </a:spcAft>
              <a:buClr>
                <a:schemeClr val="lt1"/>
              </a:buClr>
              <a:buSzPts val="1620"/>
              <a:buChar char="•"/>
              <a:defRPr/>
            </a:lvl2pPr>
            <a:lvl3pPr marL="1371600" lvl="2" indent="-342900" algn="l" rtl="0">
              <a:lnSpc>
                <a:spcPct val="90000"/>
              </a:lnSpc>
              <a:spcBef>
                <a:spcPts val="400"/>
              </a:spcBef>
              <a:spcAft>
                <a:spcPts val="0"/>
              </a:spcAft>
              <a:buClr>
                <a:schemeClr val="lt1"/>
              </a:buClr>
              <a:buSzPts val="1800"/>
              <a:buChar char="–"/>
              <a:defRPr/>
            </a:lvl3pPr>
            <a:lvl4pPr marL="1828800" lvl="3" indent="-342900" algn="l" rtl="0">
              <a:lnSpc>
                <a:spcPct val="90000"/>
              </a:lnSpc>
              <a:spcBef>
                <a:spcPts val="400"/>
              </a:spcBef>
              <a:spcAft>
                <a:spcPts val="0"/>
              </a:spcAft>
              <a:buClr>
                <a:schemeClr val="lt1"/>
              </a:buClr>
              <a:buSzPts val="1800"/>
              <a:buChar char="–"/>
              <a:defRPr/>
            </a:lvl4pPr>
            <a:lvl5pPr marL="2286000" lvl="4" indent="-342900" algn="l" rtl="0">
              <a:lnSpc>
                <a:spcPct val="90000"/>
              </a:lnSpc>
              <a:spcBef>
                <a:spcPts val="400"/>
              </a:spcBef>
              <a:spcAft>
                <a:spcPts val="0"/>
              </a:spcAft>
              <a:buClr>
                <a:schemeClr val="lt1"/>
              </a:buClr>
              <a:buSzPts val="1800"/>
              <a:buChar char="–"/>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1" name="Google Shape;291;p45"/>
          <p:cNvSpPr txBox="1">
            <a:spLocks noGrp="1"/>
          </p:cNvSpPr>
          <p:nvPr>
            <p:ph type="title"/>
          </p:nvPr>
        </p:nvSpPr>
        <p:spPr>
          <a:xfrm>
            <a:off x="289122" y="1980879"/>
            <a:ext cx="35661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45"/>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3" name="Google Shape;293;p4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and Caption, Left">
  <p:cSld name="Title, Content and Caption, Left">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xfrm>
            <a:off x="289123" y="1417320"/>
            <a:ext cx="35364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96" name="Google Shape;296;p46"/>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297" name="Google Shape;297;p46"/>
          <p:cNvSpPr/>
          <p:nvPr/>
        </p:nvSpPr>
        <p:spPr>
          <a:xfrm>
            <a:off x="385100" y="2356608"/>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298" name="Google Shape;298;p46"/>
          <p:cNvSpPr txBox="1">
            <a:spLocks noGrp="1"/>
          </p:cNvSpPr>
          <p:nvPr>
            <p:ph type="body" idx="1"/>
          </p:nvPr>
        </p:nvSpPr>
        <p:spPr>
          <a:xfrm>
            <a:off x="4076700" y="331788"/>
            <a:ext cx="7734300" cy="5764200"/>
          </a:xfrm>
          <a:prstGeom prst="rect">
            <a:avLst/>
          </a:prstGeom>
          <a:noFill/>
          <a:ln>
            <a:noFill/>
          </a:ln>
        </p:spPr>
        <p:txBody>
          <a:bodyPr spcFirstLastPara="1" wrap="square" lIns="91425" tIns="91425" rIns="91425" bIns="91425" anchor="ctr"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299" name="Google Shape;299;p46"/>
          <p:cNvSpPr txBox="1">
            <a:spLocks noGrp="1"/>
          </p:cNvSpPr>
          <p:nvPr>
            <p:ph type="body" idx="2"/>
          </p:nvPr>
        </p:nvSpPr>
        <p:spPr>
          <a:xfrm>
            <a:off x="278732" y="2534960"/>
            <a:ext cx="3546600" cy="34464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00" name="Google Shape;300;p46"/>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1" name="Google Shape;301;p46"/>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and Picture, Left">
  <p:cSld name="Title, Content and Picture, Left">
    <p:spTree>
      <p:nvGrpSpPr>
        <p:cNvPr id="1" name="Shape 302"/>
        <p:cNvGrpSpPr/>
        <p:nvPr/>
      </p:nvGrpSpPr>
      <p:grpSpPr>
        <a:xfrm>
          <a:off x="0" y="0"/>
          <a:ext cx="0" cy="0"/>
          <a:chOff x="0" y="0"/>
          <a:chExt cx="0" cy="0"/>
        </a:xfrm>
      </p:grpSpPr>
      <p:sp>
        <p:nvSpPr>
          <p:cNvPr id="303" name="Google Shape;303;p47"/>
          <p:cNvSpPr>
            <a:spLocks noGrp="1"/>
          </p:cNvSpPr>
          <p:nvPr>
            <p:ph type="pic" idx="2"/>
          </p:nvPr>
        </p:nvSpPr>
        <p:spPr>
          <a:xfrm>
            <a:off x="4076700" y="0"/>
            <a:ext cx="8115300" cy="6858000"/>
          </a:xfrm>
          <a:prstGeom prst="rect">
            <a:avLst/>
          </a:prstGeom>
          <a:noFill/>
          <a:ln>
            <a:noFill/>
          </a:ln>
        </p:spPr>
      </p:sp>
      <p:sp>
        <p:nvSpPr>
          <p:cNvPr id="304" name="Google Shape;304;p47"/>
          <p:cNvSpPr txBox="1">
            <a:spLocks noGrp="1"/>
          </p:cNvSpPr>
          <p:nvPr>
            <p:ph type="title"/>
          </p:nvPr>
        </p:nvSpPr>
        <p:spPr>
          <a:xfrm>
            <a:off x="289122" y="1417320"/>
            <a:ext cx="3536400" cy="868800"/>
          </a:xfrm>
          <a:prstGeom prst="rect">
            <a:avLst/>
          </a:prstGeom>
          <a:noFill/>
          <a:ln>
            <a:noFill/>
          </a:ln>
        </p:spPr>
        <p:txBody>
          <a:bodyPr spcFirstLastPara="1" wrap="square" lIns="91425" tIns="91425" rIns="91425" bIns="91425" anchor="b" anchorCtr="0">
            <a:noAutofit/>
          </a:bodyPr>
          <a:lstStyle>
            <a:lvl1pPr lvl="0" algn="l" rtl="0">
              <a:lnSpc>
                <a:spcPct val="90000"/>
              </a:lnSpc>
              <a:spcBef>
                <a:spcPts val="0"/>
              </a:spcBef>
              <a:spcAft>
                <a:spcPts val="0"/>
              </a:spcAft>
              <a:buClr>
                <a:schemeClr val="lt1"/>
              </a:buClr>
              <a:buSzPts val="28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305" name="Google Shape;305;p47"/>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06" name="Google Shape;306;p47"/>
          <p:cNvSpPr/>
          <p:nvPr/>
        </p:nvSpPr>
        <p:spPr>
          <a:xfrm>
            <a:off x="385100" y="2356608"/>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307" name="Google Shape;307;p47"/>
          <p:cNvSpPr txBox="1">
            <a:spLocks noGrp="1"/>
          </p:cNvSpPr>
          <p:nvPr>
            <p:ph type="body" idx="1"/>
          </p:nvPr>
        </p:nvSpPr>
        <p:spPr>
          <a:xfrm>
            <a:off x="278731" y="2534960"/>
            <a:ext cx="3546600" cy="3446400"/>
          </a:xfrm>
          <a:prstGeom prst="rect">
            <a:avLst/>
          </a:prstGeom>
          <a:noFill/>
          <a:ln>
            <a:noFill/>
          </a:ln>
        </p:spPr>
        <p:txBody>
          <a:bodyPr spcFirstLastPara="1" wrap="square" lIns="91425" tIns="91425" rIns="91425" bIns="91425" anchor="t" anchorCtr="0">
            <a:normAutofit/>
          </a:bodyPr>
          <a:lstStyle>
            <a:lvl1pPr marL="457200" lvl="0" indent="-368300" algn="l" rtl="0">
              <a:lnSpc>
                <a:spcPct val="90000"/>
              </a:lnSpc>
              <a:spcBef>
                <a:spcPts val="400"/>
              </a:spcBef>
              <a:spcAft>
                <a:spcPts val="0"/>
              </a:spcAft>
              <a:buClr>
                <a:schemeClr val="lt1"/>
              </a:buClr>
              <a:buSzPts val="2200"/>
              <a:buChar char="•"/>
              <a:defRPr>
                <a:latin typeface="Arial"/>
                <a:ea typeface="Arial"/>
                <a:cs typeface="Arial"/>
                <a:sym typeface="Arial"/>
              </a:defRPr>
            </a:lvl1pPr>
            <a:lvl2pPr marL="914400" lvl="1" indent="-342900" algn="l" rtl="0">
              <a:lnSpc>
                <a:spcPct val="90000"/>
              </a:lnSpc>
              <a:spcBef>
                <a:spcPts val="400"/>
              </a:spcBef>
              <a:spcAft>
                <a:spcPts val="0"/>
              </a:spcAft>
              <a:buClr>
                <a:schemeClr val="lt1"/>
              </a:buClr>
              <a:buSzPts val="1800"/>
              <a:buChar char="•"/>
              <a:defRPr>
                <a:latin typeface="Arial"/>
                <a:ea typeface="Arial"/>
                <a:cs typeface="Arial"/>
                <a:sym typeface="Arial"/>
              </a:defRPr>
            </a:lvl2pPr>
            <a:lvl3pPr marL="1371600" lvl="2" indent="-342900" algn="l" rtl="0">
              <a:lnSpc>
                <a:spcPct val="90000"/>
              </a:lnSpc>
              <a:spcBef>
                <a:spcPts val="400"/>
              </a:spcBef>
              <a:spcAft>
                <a:spcPts val="0"/>
              </a:spcAft>
              <a:buClr>
                <a:schemeClr val="lt1"/>
              </a:buClr>
              <a:buSzPts val="1800"/>
              <a:buChar char="–"/>
              <a:defRPr>
                <a:latin typeface="Arial"/>
                <a:ea typeface="Arial"/>
                <a:cs typeface="Arial"/>
                <a:sym typeface="Arial"/>
              </a:defRPr>
            </a:lvl3pPr>
            <a:lvl4pPr marL="1828800" lvl="3" indent="-330200" algn="l" rtl="0">
              <a:lnSpc>
                <a:spcPct val="90000"/>
              </a:lnSpc>
              <a:spcBef>
                <a:spcPts val="400"/>
              </a:spcBef>
              <a:spcAft>
                <a:spcPts val="0"/>
              </a:spcAft>
              <a:buClr>
                <a:schemeClr val="lt1"/>
              </a:buClr>
              <a:buSzPts val="1600"/>
              <a:buChar char="–"/>
              <a:defRPr>
                <a:latin typeface="Arial"/>
                <a:ea typeface="Arial"/>
                <a:cs typeface="Arial"/>
                <a:sym typeface="Arial"/>
              </a:defRPr>
            </a:lvl4pPr>
            <a:lvl5pPr marL="2286000" lvl="4" indent="-330200" algn="l" rtl="0">
              <a:lnSpc>
                <a:spcPct val="90000"/>
              </a:lnSpc>
              <a:spcBef>
                <a:spcPts val="400"/>
              </a:spcBef>
              <a:spcAft>
                <a:spcPts val="0"/>
              </a:spcAft>
              <a:buClr>
                <a:schemeClr val="lt1"/>
              </a:buClr>
              <a:buSzPts val="1600"/>
              <a:buChar char="–"/>
              <a:defRPr>
                <a:latin typeface="Arial"/>
                <a:ea typeface="Arial"/>
                <a:cs typeface="Arial"/>
                <a:sym typeface="Arial"/>
              </a:defRPr>
            </a:lvl5pPr>
            <a:lvl6pPr marL="2743200" lvl="5" indent="-342900" algn="l" rtl="0">
              <a:lnSpc>
                <a:spcPct val="90000"/>
              </a:lnSpc>
              <a:spcBef>
                <a:spcPts val="600"/>
              </a:spcBef>
              <a:spcAft>
                <a:spcPts val="0"/>
              </a:spcAft>
              <a:buClr>
                <a:schemeClr val="lt1"/>
              </a:buClr>
              <a:buSzPts val="1800"/>
              <a:buChar char="–"/>
              <a:defRPr/>
            </a:lvl6pPr>
            <a:lvl7pPr marL="3200400" lvl="6" indent="-342900" algn="l" rtl="0">
              <a:lnSpc>
                <a:spcPct val="90000"/>
              </a:lnSpc>
              <a:spcBef>
                <a:spcPts val="600"/>
              </a:spcBef>
              <a:spcAft>
                <a:spcPts val="0"/>
              </a:spcAft>
              <a:buClr>
                <a:schemeClr val="lt1"/>
              </a:buClr>
              <a:buSzPts val="1800"/>
              <a:buChar char="–"/>
              <a:defRPr/>
            </a:lvl7pPr>
            <a:lvl8pPr marL="3657600" lvl="7" indent="-342900" algn="l" rtl="0">
              <a:lnSpc>
                <a:spcPct val="90000"/>
              </a:lnSpc>
              <a:spcBef>
                <a:spcPts val="600"/>
              </a:spcBef>
              <a:spcAft>
                <a:spcPts val="0"/>
              </a:spcAft>
              <a:buClr>
                <a:schemeClr val="lt1"/>
              </a:buClr>
              <a:buSzPts val="1800"/>
              <a:buChar char="–"/>
              <a:defRPr/>
            </a:lvl8pPr>
            <a:lvl9pPr marL="4114800" lvl="8" indent="-342900" algn="l" rtl="0">
              <a:lnSpc>
                <a:spcPct val="90000"/>
              </a:lnSpc>
              <a:spcBef>
                <a:spcPts val="600"/>
              </a:spcBef>
              <a:spcAft>
                <a:spcPts val="0"/>
              </a:spcAft>
              <a:buClr>
                <a:schemeClr val="lt1"/>
              </a:buClr>
              <a:buSzPts val="1800"/>
              <a:buChar char="–"/>
              <a:defRPr/>
            </a:lvl9pPr>
          </a:lstStyle>
          <a:p>
            <a:endParaRPr/>
          </a:p>
        </p:txBody>
      </p:sp>
      <p:sp>
        <p:nvSpPr>
          <p:cNvPr id="308" name="Google Shape;308;p47"/>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9" name="Google Shape;309;p47"/>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3"/>
          <p:cNvSpPr/>
          <p:nvPr/>
        </p:nvSpPr>
        <p:spPr>
          <a:xfrm>
            <a:off x="385100" y="843885"/>
            <a:ext cx="6858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pic>
        <p:nvPicPr>
          <p:cNvPr id="38" name="Google Shape;38;p13"/>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39" name="Google Shape;39;p13"/>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41" name="Google Shape;41;p13"/>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284749" y="521016"/>
            <a:ext cx="6195600" cy="2828700"/>
          </a:xfrm>
          <a:prstGeom prst="rect">
            <a:avLst/>
          </a:prstGeom>
          <a:noFill/>
          <a:ln>
            <a:noFill/>
          </a:ln>
        </p:spPr>
        <p:txBody>
          <a:bodyPr spcFirstLastPara="1" wrap="square" lIns="91425" tIns="91425" rIns="91425" bIns="91425" anchor="b" anchorCtr="0">
            <a:noAutofit/>
          </a:bodyPr>
          <a:lstStyle>
            <a:lvl1pPr lvl="0" algn="l" rtl="0">
              <a:lnSpc>
                <a:spcPct val="85000"/>
              </a:lnSpc>
              <a:spcBef>
                <a:spcPts val="0"/>
              </a:spcBef>
              <a:spcAft>
                <a:spcPts val="0"/>
              </a:spcAft>
              <a:buClr>
                <a:schemeClr val="lt1"/>
              </a:buClr>
              <a:buSzPts val="4400"/>
              <a:buFont typeface="Arial"/>
              <a:buNone/>
              <a:defRPr sz="4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14"/>
          <p:cNvSpPr/>
          <p:nvPr/>
        </p:nvSpPr>
        <p:spPr>
          <a:xfrm>
            <a:off x="381000" y="3374136"/>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b="0" i="0" u="none" strike="noStrike" cap="none">
              <a:solidFill>
                <a:srgbClr val="FFFFFF"/>
              </a:solidFill>
              <a:latin typeface="Arial"/>
              <a:ea typeface="Arial"/>
              <a:cs typeface="Arial"/>
              <a:sym typeface="Arial"/>
            </a:endParaRPr>
          </a:p>
        </p:txBody>
      </p:sp>
      <p:pic>
        <p:nvPicPr>
          <p:cNvPr id="45" name="Google Shape;45;p14"/>
          <p:cNvPicPr preferRelativeResize="0"/>
          <p:nvPr/>
        </p:nvPicPr>
        <p:blipFill rotWithShape="1">
          <a:blip r:embed="rId2">
            <a:alphaModFix/>
          </a:blip>
          <a:srcRect/>
          <a:stretch/>
        </p:blipFill>
        <p:spPr>
          <a:xfrm>
            <a:off x="381000" y="6246014"/>
            <a:ext cx="954000" cy="274320"/>
          </a:xfrm>
          <a:prstGeom prst="rect">
            <a:avLst/>
          </a:prstGeom>
          <a:noFill/>
          <a:ln>
            <a:noFill/>
          </a:ln>
        </p:spPr>
      </p:pic>
      <p:sp>
        <p:nvSpPr>
          <p:cNvPr id="46" name="Google Shape;46;p14"/>
          <p:cNvSpPr txBox="1">
            <a:spLocks noGrp="1"/>
          </p:cNvSpPr>
          <p:nvPr>
            <p:ph type="body" idx="1"/>
          </p:nvPr>
        </p:nvSpPr>
        <p:spPr>
          <a:xfrm>
            <a:off x="293442" y="3528820"/>
            <a:ext cx="11517600" cy="3810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47" name="Google Shape;47;p14"/>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with Dark Picture">
  <p:cSld name="1_Title Slide with Dark Picture">
    <p:bg>
      <p:bgPr>
        <a:solidFill>
          <a:schemeClr val="dk1"/>
        </a:solidFill>
        <a:effectLst/>
      </p:bgPr>
    </p:bg>
    <p:spTree>
      <p:nvGrpSpPr>
        <p:cNvPr id="1" name="Shape 49"/>
        <p:cNvGrpSpPr/>
        <p:nvPr/>
      </p:nvGrpSpPr>
      <p:grpSpPr>
        <a:xfrm>
          <a:off x="0" y="0"/>
          <a:ext cx="0" cy="0"/>
          <a:chOff x="0" y="0"/>
          <a:chExt cx="0" cy="0"/>
        </a:xfrm>
      </p:grpSpPr>
      <p:grpSp>
        <p:nvGrpSpPr>
          <p:cNvPr id="50" name="Google Shape;50;p15"/>
          <p:cNvGrpSpPr/>
          <p:nvPr/>
        </p:nvGrpSpPr>
        <p:grpSpPr>
          <a:xfrm>
            <a:off x="393385" y="381948"/>
            <a:ext cx="2218550" cy="893745"/>
            <a:chOff x="3578225" y="1146175"/>
            <a:chExt cx="5038724" cy="2111375"/>
          </a:xfrm>
        </p:grpSpPr>
        <p:sp>
          <p:nvSpPr>
            <p:cNvPr id="51" name="Google Shape;51;p15"/>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15"/>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3" name="Google Shape;53;p15"/>
          <p:cNvSpPr txBox="1">
            <a:spLocks noGrp="1"/>
          </p:cNvSpPr>
          <p:nvPr>
            <p:ph type="title"/>
          </p:nvPr>
        </p:nvSpPr>
        <p:spPr>
          <a:xfrm>
            <a:off x="28439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chemeClr val="lt1"/>
              </a:buClr>
              <a:buSzPts val="4400"/>
              <a:buFont typeface="Arial"/>
              <a:buNone/>
              <a:defRPr sz="4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15"/>
          <p:cNvSpPr txBox="1">
            <a:spLocks noGrp="1"/>
          </p:cNvSpPr>
          <p:nvPr>
            <p:ph type="subTitle" idx="1"/>
          </p:nvPr>
        </p:nvSpPr>
        <p:spPr>
          <a:xfrm>
            <a:off x="284397"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3200"/>
              <a:buNone/>
              <a:defRPr sz="3200">
                <a:solidFill>
                  <a:schemeClr val="lt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55" name="Google Shape;55;p15"/>
          <p:cNvSpPr txBox="1">
            <a:spLocks noGrp="1"/>
          </p:cNvSpPr>
          <p:nvPr>
            <p:ph type="body" idx="2"/>
          </p:nvPr>
        </p:nvSpPr>
        <p:spPr>
          <a:xfrm>
            <a:off x="284397"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a:solidFill>
                  <a:schemeClr val="lt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56" name="Google Shape;56;p15"/>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2_Title Slide with Dark Picture">
  <p:cSld name="2_Title Slide with Dark Picture">
    <p:bg>
      <p:bgPr>
        <a:solidFill>
          <a:schemeClr val="lt1"/>
        </a:solidFill>
        <a:effectLst/>
      </p:bgPr>
    </p:bg>
    <p:spTree>
      <p:nvGrpSpPr>
        <p:cNvPr id="1" name="Shape 57"/>
        <p:cNvGrpSpPr/>
        <p:nvPr/>
      </p:nvGrpSpPr>
      <p:grpSpPr>
        <a:xfrm>
          <a:off x="0" y="0"/>
          <a:ext cx="0" cy="0"/>
          <a:chOff x="0" y="0"/>
          <a:chExt cx="0" cy="0"/>
        </a:xfrm>
      </p:grpSpPr>
      <p:grpSp>
        <p:nvGrpSpPr>
          <p:cNvPr id="58" name="Google Shape;58;p16"/>
          <p:cNvGrpSpPr/>
          <p:nvPr/>
        </p:nvGrpSpPr>
        <p:grpSpPr>
          <a:xfrm>
            <a:off x="393385" y="381948"/>
            <a:ext cx="2218550" cy="893745"/>
            <a:chOff x="3578225" y="1146175"/>
            <a:chExt cx="5038724" cy="2111375"/>
          </a:xfrm>
        </p:grpSpPr>
        <p:sp>
          <p:nvSpPr>
            <p:cNvPr id="59" name="Google Shape;59;p16"/>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16"/>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1" name="Google Shape;61;p16"/>
          <p:cNvSpPr txBox="1">
            <a:spLocks noGrp="1"/>
          </p:cNvSpPr>
          <p:nvPr>
            <p:ph type="title"/>
          </p:nvPr>
        </p:nvSpPr>
        <p:spPr>
          <a:xfrm>
            <a:off x="29074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rgbClr val="000000"/>
              </a:buClr>
              <a:buSzPts val="4400"/>
              <a:buFont typeface="Arial"/>
              <a:buNone/>
              <a:defRPr sz="4400">
                <a:solidFill>
                  <a:srgbClr val="00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16"/>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sp>
        <p:nvSpPr>
          <p:cNvPr id="63" name="Google Shape;63;p16"/>
          <p:cNvSpPr txBox="1">
            <a:spLocks noGrp="1"/>
          </p:cNvSpPr>
          <p:nvPr>
            <p:ph type="subTitle" idx="1"/>
          </p:nvPr>
        </p:nvSpPr>
        <p:spPr>
          <a:xfrm>
            <a:off x="290747"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3200"/>
              <a:buNone/>
              <a:defRPr sz="3200">
                <a:solidFill>
                  <a:schemeClr val="dk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64" name="Google Shape;64;p16"/>
          <p:cNvSpPr txBox="1">
            <a:spLocks noGrp="1"/>
          </p:cNvSpPr>
          <p:nvPr>
            <p:ph type="body" idx="2"/>
          </p:nvPr>
        </p:nvSpPr>
        <p:spPr>
          <a:xfrm>
            <a:off x="290747"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dk1"/>
              </a:buClr>
              <a:buSzPts val="2200"/>
              <a:buNone/>
              <a:defRPr sz="2200">
                <a:solidFill>
                  <a:schemeClr val="dk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with Name">
  <p:cSld name="Title Slide with Name">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90747" y="1869197"/>
            <a:ext cx="11423700" cy="1905000"/>
          </a:xfrm>
          <a:prstGeom prst="rect">
            <a:avLst/>
          </a:prstGeom>
          <a:noFill/>
          <a:ln>
            <a:noFill/>
          </a:ln>
        </p:spPr>
        <p:txBody>
          <a:bodyPr spcFirstLastPara="1" wrap="square" lIns="91425" tIns="91425" rIns="91425" bIns="91425" anchor="b" anchorCtr="0">
            <a:noAutofit/>
          </a:bodyPr>
          <a:lstStyle>
            <a:lvl1pPr lvl="0" algn="l" rtl="0">
              <a:lnSpc>
                <a:spcPct val="80000"/>
              </a:lnSpc>
              <a:spcBef>
                <a:spcPts val="0"/>
              </a:spcBef>
              <a:spcAft>
                <a:spcPts val="0"/>
              </a:spcAft>
              <a:buClr>
                <a:schemeClr val="lt1"/>
              </a:buClr>
              <a:buSzPts val="4400"/>
              <a:buFont typeface="Arial"/>
              <a:buNone/>
              <a:defRPr sz="4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7"/>
          <p:cNvSpPr txBox="1">
            <a:spLocks noGrp="1"/>
          </p:cNvSpPr>
          <p:nvPr>
            <p:ph type="subTitle" idx="1"/>
          </p:nvPr>
        </p:nvSpPr>
        <p:spPr>
          <a:xfrm>
            <a:off x="290747" y="4133088"/>
            <a:ext cx="8229600" cy="4389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3200"/>
              <a:buNone/>
              <a:defRPr sz="3200">
                <a:solidFill>
                  <a:schemeClr val="lt1"/>
                </a:solidFill>
                <a:latin typeface="Arial"/>
                <a:ea typeface="Arial"/>
                <a:cs typeface="Arial"/>
                <a:sym typeface="Arial"/>
              </a:defRPr>
            </a:lvl1pPr>
            <a:lvl2pPr lvl="1" algn="ctr" rtl="0">
              <a:lnSpc>
                <a:spcPct val="90000"/>
              </a:lnSpc>
              <a:spcBef>
                <a:spcPts val="400"/>
              </a:spcBef>
              <a:spcAft>
                <a:spcPts val="0"/>
              </a:spcAft>
              <a:buClr>
                <a:schemeClr val="lt1"/>
              </a:buClr>
              <a:buSzPts val="1800"/>
              <a:buNone/>
              <a:defRPr sz="2000"/>
            </a:lvl2pPr>
            <a:lvl3pPr lvl="2" algn="ctr" rtl="0">
              <a:lnSpc>
                <a:spcPct val="90000"/>
              </a:lnSpc>
              <a:spcBef>
                <a:spcPts val="400"/>
              </a:spcBef>
              <a:spcAft>
                <a:spcPts val="0"/>
              </a:spcAft>
              <a:buClr>
                <a:schemeClr val="lt1"/>
              </a:buClr>
              <a:buSzPts val="1800"/>
              <a:buNone/>
              <a:defRPr sz="1800"/>
            </a:lvl3pPr>
            <a:lvl4pPr lvl="3" algn="ctr" rtl="0">
              <a:lnSpc>
                <a:spcPct val="90000"/>
              </a:lnSpc>
              <a:spcBef>
                <a:spcPts val="400"/>
              </a:spcBef>
              <a:spcAft>
                <a:spcPts val="0"/>
              </a:spcAft>
              <a:buClr>
                <a:schemeClr val="lt1"/>
              </a:buClr>
              <a:buSzPts val="1600"/>
              <a:buNone/>
              <a:defRPr sz="1600"/>
            </a:lvl4pPr>
            <a:lvl5pPr lvl="4" algn="ctr" rtl="0">
              <a:lnSpc>
                <a:spcPct val="90000"/>
              </a:lnSpc>
              <a:spcBef>
                <a:spcPts val="400"/>
              </a:spcBef>
              <a:spcAft>
                <a:spcPts val="0"/>
              </a:spcAft>
              <a:buClr>
                <a:schemeClr val="lt1"/>
              </a:buClr>
              <a:buSzPts val="1600"/>
              <a:buNone/>
              <a:defRPr sz="1600"/>
            </a:lvl5pPr>
            <a:lvl6pPr lvl="5" algn="ctr" rtl="0">
              <a:lnSpc>
                <a:spcPct val="90000"/>
              </a:lnSpc>
              <a:spcBef>
                <a:spcPts val="600"/>
              </a:spcBef>
              <a:spcAft>
                <a:spcPts val="0"/>
              </a:spcAft>
              <a:buClr>
                <a:schemeClr val="lt1"/>
              </a:buClr>
              <a:buSzPts val="1600"/>
              <a:buNone/>
              <a:defRPr sz="1600"/>
            </a:lvl6pPr>
            <a:lvl7pPr lvl="6" algn="ctr" rtl="0">
              <a:lnSpc>
                <a:spcPct val="90000"/>
              </a:lnSpc>
              <a:spcBef>
                <a:spcPts val="600"/>
              </a:spcBef>
              <a:spcAft>
                <a:spcPts val="0"/>
              </a:spcAft>
              <a:buClr>
                <a:schemeClr val="lt1"/>
              </a:buClr>
              <a:buSzPts val="1600"/>
              <a:buNone/>
              <a:defRPr sz="1600"/>
            </a:lvl7pPr>
            <a:lvl8pPr lvl="7" algn="ctr" rtl="0">
              <a:lnSpc>
                <a:spcPct val="90000"/>
              </a:lnSpc>
              <a:spcBef>
                <a:spcPts val="600"/>
              </a:spcBef>
              <a:spcAft>
                <a:spcPts val="0"/>
              </a:spcAft>
              <a:buClr>
                <a:schemeClr val="lt1"/>
              </a:buClr>
              <a:buSzPts val="1600"/>
              <a:buNone/>
              <a:defRPr sz="1600"/>
            </a:lvl8pPr>
            <a:lvl9pPr lvl="8" algn="ctr" rtl="0">
              <a:lnSpc>
                <a:spcPct val="90000"/>
              </a:lnSpc>
              <a:spcBef>
                <a:spcPts val="600"/>
              </a:spcBef>
              <a:spcAft>
                <a:spcPts val="0"/>
              </a:spcAft>
              <a:buClr>
                <a:schemeClr val="lt1"/>
              </a:buClr>
              <a:buSzPts val="1600"/>
              <a:buNone/>
              <a:defRPr sz="1600"/>
            </a:lvl9pPr>
          </a:lstStyle>
          <a:p>
            <a:endParaRPr/>
          </a:p>
        </p:txBody>
      </p:sp>
      <p:sp>
        <p:nvSpPr>
          <p:cNvPr id="68" name="Google Shape;68;p17"/>
          <p:cNvSpPr txBox="1">
            <a:spLocks noGrp="1"/>
          </p:cNvSpPr>
          <p:nvPr>
            <p:ph type="body" idx="2"/>
          </p:nvPr>
        </p:nvSpPr>
        <p:spPr>
          <a:xfrm>
            <a:off x="290747" y="4577983"/>
            <a:ext cx="5489700" cy="339300"/>
          </a:xfrm>
          <a:prstGeom prst="rect">
            <a:avLst/>
          </a:prstGeom>
          <a:noFill/>
          <a:ln>
            <a:noFill/>
          </a:ln>
        </p:spPr>
        <p:txBody>
          <a:bodyPr spcFirstLastPara="1" wrap="square" lIns="91425" tIns="91425" rIns="91425" bIns="91425" anchor="t" anchorCtr="0">
            <a:noAutofit/>
          </a:bodyPr>
          <a:lstStyle>
            <a:lvl1pPr marL="457200" lvl="0" indent="-228600" algn="l" rtl="0">
              <a:lnSpc>
                <a:spcPct val="90000"/>
              </a:lnSpc>
              <a:spcBef>
                <a:spcPts val="0"/>
              </a:spcBef>
              <a:spcAft>
                <a:spcPts val="0"/>
              </a:spcAft>
              <a:buClr>
                <a:schemeClr val="lt1"/>
              </a:buClr>
              <a:buSzPts val="2200"/>
              <a:buNone/>
              <a:defRPr sz="2200">
                <a:solidFill>
                  <a:schemeClr val="lt1"/>
                </a:solidFill>
                <a:latin typeface="Arial"/>
                <a:ea typeface="Arial"/>
                <a:cs typeface="Arial"/>
                <a:sym typeface="Arial"/>
              </a:defRPr>
            </a:lvl1pPr>
            <a:lvl2pPr marL="914400" lvl="1" indent="-228600" algn="l" rtl="0">
              <a:lnSpc>
                <a:spcPct val="90000"/>
              </a:lnSpc>
              <a:spcBef>
                <a:spcPts val="0"/>
              </a:spcBef>
              <a:spcAft>
                <a:spcPts val="0"/>
              </a:spcAft>
              <a:buClr>
                <a:schemeClr val="lt1"/>
              </a:buClr>
              <a:buSzPts val="2160"/>
              <a:buNone/>
              <a:defRPr sz="2400"/>
            </a:lvl2pPr>
            <a:lvl3pPr marL="1371600" lvl="2" indent="-228600" algn="l" rtl="0">
              <a:lnSpc>
                <a:spcPct val="90000"/>
              </a:lnSpc>
              <a:spcBef>
                <a:spcPts val="0"/>
              </a:spcBef>
              <a:spcAft>
                <a:spcPts val="0"/>
              </a:spcAft>
              <a:buClr>
                <a:schemeClr val="lt1"/>
              </a:buClr>
              <a:buSzPts val="2400"/>
              <a:buNone/>
              <a:defRPr sz="2400"/>
            </a:lvl3pPr>
            <a:lvl4pPr marL="1828800" lvl="3" indent="-228600" algn="l" rtl="0">
              <a:lnSpc>
                <a:spcPct val="90000"/>
              </a:lnSpc>
              <a:spcBef>
                <a:spcPts val="0"/>
              </a:spcBef>
              <a:spcAft>
                <a:spcPts val="0"/>
              </a:spcAft>
              <a:buClr>
                <a:schemeClr val="lt1"/>
              </a:buClr>
              <a:buSzPts val="2400"/>
              <a:buNone/>
              <a:defRPr sz="2400"/>
            </a:lvl4pPr>
            <a:lvl5pPr marL="2286000" lvl="4" indent="-228600" algn="l" rtl="0">
              <a:lnSpc>
                <a:spcPct val="90000"/>
              </a:lnSpc>
              <a:spcBef>
                <a:spcPts val="0"/>
              </a:spcBef>
              <a:spcAft>
                <a:spcPts val="0"/>
              </a:spcAft>
              <a:buClr>
                <a:schemeClr val="lt1"/>
              </a:buClr>
              <a:buSzPts val="2400"/>
              <a:buNone/>
              <a:defRPr sz="2400"/>
            </a:lvl5pPr>
            <a:lvl6pPr marL="2743200" lvl="5" indent="-228600" algn="l" rtl="0">
              <a:lnSpc>
                <a:spcPct val="90000"/>
              </a:lnSpc>
              <a:spcBef>
                <a:spcPts val="0"/>
              </a:spcBef>
              <a:spcAft>
                <a:spcPts val="0"/>
              </a:spcAft>
              <a:buClr>
                <a:schemeClr val="lt1"/>
              </a:buClr>
              <a:buSzPts val="2400"/>
              <a:buNone/>
              <a:defRPr sz="2400"/>
            </a:lvl6pPr>
            <a:lvl7pPr marL="3200400" lvl="6" indent="-228600" algn="l" rtl="0">
              <a:lnSpc>
                <a:spcPct val="90000"/>
              </a:lnSpc>
              <a:spcBef>
                <a:spcPts val="0"/>
              </a:spcBef>
              <a:spcAft>
                <a:spcPts val="0"/>
              </a:spcAft>
              <a:buClr>
                <a:schemeClr val="lt1"/>
              </a:buClr>
              <a:buSzPts val="2400"/>
              <a:buNone/>
              <a:defRPr sz="2400"/>
            </a:lvl7pPr>
            <a:lvl8pPr marL="3657600" lvl="7" indent="-228600" algn="l" rtl="0">
              <a:lnSpc>
                <a:spcPct val="90000"/>
              </a:lnSpc>
              <a:spcBef>
                <a:spcPts val="0"/>
              </a:spcBef>
              <a:spcAft>
                <a:spcPts val="0"/>
              </a:spcAft>
              <a:buClr>
                <a:schemeClr val="lt1"/>
              </a:buClr>
              <a:buSzPts val="2400"/>
              <a:buNone/>
              <a:defRPr sz="2400"/>
            </a:lvl8pPr>
            <a:lvl9pPr marL="4114800" lvl="8" indent="-228600" algn="l" rtl="0">
              <a:lnSpc>
                <a:spcPct val="90000"/>
              </a:lnSpc>
              <a:spcBef>
                <a:spcPts val="0"/>
              </a:spcBef>
              <a:spcAft>
                <a:spcPts val="0"/>
              </a:spcAft>
              <a:buClr>
                <a:schemeClr val="lt1"/>
              </a:buClr>
              <a:buSzPts val="2400"/>
              <a:buNone/>
              <a:defRPr sz="2400"/>
            </a:lvl9pPr>
          </a:lstStyle>
          <a:p>
            <a:endParaRPr/>
          </a:p>
        </p:txBody>
      </p:sp>
      <p:sp>
        <p:nvSpPr>
          <p:cNvPr id="69" name="Google Shape;69;p17"/>
          <p:cNvSpPr/>
          <p:nvPr/>
        </p:nvSpPr>
        <p:spPr>
          <a:xfrm>
            <a:off x="379647" y="3890957"/>
            <a:ext cx="530400" cy="54900"/>
          </a:xfrm>
          <a:prstGeom prst="rect">
            <a:avLst/>
          </a:prstGeom>
          <a:solidFill>
            <a:srgbClr val="01A9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150">
              <a:solidFill>
                <a:srgbClr val="FFFFFF"/>
              </a:solidFill>
              <a:latin typeface="Arial"/>
              <a:ea typeface="Arial"/>
              <a:cs typeface="Arial"/>
              <a:sym typeface="Arial"/>
            </a:endParaRPr>
          </a:p>
        </p:txBody>
      </p:sp>
      <p:grpSp>
        <p:nvGrpSpPr>
          <p:cNvPr id="70" name="Google Shape;70;p17"/>
          <p:cNvGrpSpPr/>
          <p:nvPr/>
        </p:nvGrpSpPr>
        <p:grpSpPr>
          <a:xfrm>
            <a:off x="393385" y="381948"/>
            <a:ext cx="2218550" cy="893745"/>
            <a:chOff x="3578225" y="1146175"/>
            <a:chExt cx="5038724" cy="2111375"/>
          </a:xfrm>
        </p:grpSpPr>
        <p:sp>
          <p:nvSpPr>
            <p:cNvPr id="71" name="Google Shape;71;p17"/>
            <p:cNvSpPr/>
            <p:nvPr/>
          </p:nvSpPr>
          <p:spPr>
            <a:xfrm>
              <a:off x="3578225" y="1146175"/>
              <a:ext cx="1725613" cy="498475"/>
            </a:xfrm>
            <a:custGeom>
              <a:avLst/>
              <a:gdLst/>
              <a:ahLst/>
              <a:cxnLst/>
              <a:rect l="l" t="t" r="r" b="b"/>
              <a:pathLst>
                <a:path w="1087" h="314" extrusionOk="0">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17"/>
            <p:cNvSpPr/>
            <p:nvPr/>
          </p:nvSpPr>
          <p:spPr>
            <a:xfrm>
              <a:off x="3578225" y="1968501"/>
              <a:ext cx="5038724" cy="1289049"/>
            </a:xfrm>
            <a:custGeom>
              <a:avLst/>
              <a:gdLst/>
              <a:ahLst/>
              <a:cxnLst/>
              <a:rect l="l" t="t" r="r" b="b"/>
              <a:pathLst>
                <a:path w="1341" h="342" extrusionOk="0">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3"/>
        <p:cNvGrpSpPr/>
        <p:nvPr/>
      </p:nvGrpSpPr>
      <p:grpSpPr>
        <a:xfrm>
          <a:off x="0" y="0"/>
          <a:ext cx="0" cy="0"/>
          <a:chOff x="0" y="0"/>
          <a:chExt cx="0" cy="0"/>
        </a:xfrm>
      </p:grpSpPr>
      <p:sp>
        <p:nvSpPr>
          <p:cNvPr id="74" name="Google Shape;74;p18"/>
          <p:cNvSpPr>
            <a:spLocks noGrp="1"/>
          </p:cNvSpPr>
          <p:nvPr>
            <p:ph type="pic" idx="2"/>
          </p:nvPr>
        </p:nvSpPr>
        <p:spPr>
          <a:xfrm>
            <a:off x="0" y="0"/>
            <a:ext cx="12192000" cy="6858000"/>
          </a:xfrm>
          <a:prstGeom prst="rect">
            <a:avLst/>
          </a:prstGeom>
          <a:noFill/>
          <a:ln>
            <a:noFill/>
          </a:ln>
        </p:spPr>
      </p:sp>
      <p:sp>
        <p:nvSpPr>
          <p:cNvPr id="75" name="Google Shape;75;p18"/>
          <p:cNvSpPr txBox="1">
            <a:spLocks noGrp="1"/>
          </p:cNvSpPr>
          <p:nvPr>
            <p:ph type="title"/>
          </p:nvPr>
        </p:nvSpPr>
        <p:spPr>
          <a:xfrm>
            <a:off x="292839" y="2743510"/>
            <a:ext cx="5923800" cy="14853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lt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lvl="0" algn="r" rtl="0">
              <a:lnSpc>
                <a:spcPct val="90000"/>
              </a:lnSpc>
              <a:spcBef>
                <a:spcPts val="0"/>
              </a:spcBef>
              <a:spcAft>
                <a:spcPts val="0"/>
              </a:spcAft>
              <a:buSzPts val="1400"/>
              <a:buNone/>
              <a:defRPr>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
        <p:cNvGrpSpPr/>
        <p:nvPr/>
      </p:nvGrpSpPr>
      <p:grpSpPr>
        <a:xfrm>
          <a:off x="0" y="0"/>
          <a:ext cx="0" cy="0"/>
          <a:chOff x="0" y="0"/>
          <a:chExt cx="0" cy="0"/>
        </a:xfrm>
      </p:grpSpPr>
      <p:sp>
        <p:nvSpPr>
          <p:cNvPr id="8" name="Google Shape;8;p9"/>
          <p:cNvSpPr txBox="1">
            <a:spLocks noGrp="1"/>
          </p:cNvSpPr>
          <p:nvPr>
            <p:ph type="title"/>
          </p:nvPr>
        </p:nvSpPr>
        <p:spPr>
          <a:xfrm>
            <a:off x="285743" y="391852"/>
            <a:ext cx="11430000" cy="4014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 name="Google Shape;9;p9"/>
          <p:cNvSpPr txBox="1">
            <a:spLocks noGrp="1"/>
          </p:cNvSpPr>
          <p:nvPr>
            <p:ph type="body" idx="1"/>
          </p:nvPr>
        </p:nvSpPr>
        <p:spPr>
          <a:xfrm>
            <a:off x="285909" y="998682"/>
            <a:ext cx="11429700" cy="4572000"/>
          </a:xfrm>
          <a:prstGeom prst="rect">
            <a:avLst/>
          </a:prstGeom>
          <a:noFill/>
          <a:ln>
            <a:noFill/>
          </a:ln>
        </p:spPr>
        <p:txBody>
          <a:bodyPr spcFirstLastPara="1" wrap="square" lIns="91425" tIns="91425" rIns="91425" bIns="91425" anchor="t" anchorCtr="0">
            <a:normAutofit/>
          </a:bodyPr>
          <a:lstStyle>
            <a:lvl1pPr marL="457200" marR="0" lvl="0" indent="-368300" algn="l" rtl="0">
              <a:lnSpc>
                <a:spcPct val="90000"/>
              </a:lnSpc>
              <a:spcBef>
                <a:spcPts val="400"/>
              </a:spcBef>
              <a:spcAft>
                <a:spcPts val="0"/>
              </a:spcAft>
              <a:buClr>
                <a:schemeClr val="lt1"/>
              </a:buClr>
              <a:buSzPts val="2200"/>
              <a:buFont typeface="Arial"/>
              <a:buChar char="•"/>
              <a:defRPr sz="22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2pPr>
            <a:lvl3pPr marL="1371600" marR="0" lvl="2"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30200" algn="l" rtl="0">
              <a:lnSpc>
                <a:spcPct val="90000"/>
              </a:lnSpc>
              <a:spcBef>
                <a:spcPts val="4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90000"/>
              </a:lnSpc>
              <a:spcBef>
                <a:spcPts val="4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6pPr>
            <a:lvl7pPr marL="3200400" marR="0" lvl="6"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7pPr>
            <a:lvl8pPr marL="3657600" marR="0" lvl="7"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8pPr>
            <a:lvl9pPr marL="4114800" marR="0" lvl="8" indent="-304800" algn="l" rtl="0">
              <a:lnSpc>
                <a:spcPct val="9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0" name="Google Shape;10;p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lvl1pPr marL="205699" marR="0" lvl="0"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1pPr>
            <a:lvl2pPr marL="205699" marR="0" lvl="1"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2pPr>
            <a:lvl3pPr marL="205699" marR="0" lvl="2"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3pPr>
            <a:lvl4pPr marL="205699" marR="0" lvl="3"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4pPr>
            <a:lvl5pPr marL="205699" marR="0" lvl="4"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5pPr>
            <a:lvl6pPr marL="205699" marR="0" lvl="5"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6pPr>
            <a:lvl7pPr marL="205699" marR="0" lvl="6"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7pPr>
            <a:lvl8pPr marL="205699" marR="0" lvl="7"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8pPr>
            <a:lvl9pPr marL="205699" marR="0" lvl="8" indent="-53299" algn="l" rtl="0">
              <a:lnSpc>
                <a:spcPct val="90000"/>
              </a:lnSpc>
              <a:spcBef>
                <a:spcPts val="0"/>
              </a:spcBef>
              <a:buClr>
                <a:schemeClr val="lt2"/>
              </a:buClr>
              <a:buSzPts val="2400"/>
              <a:buFont typeface="Arial"/>
              <a:buNone/>
              <a:defRPr sz="2000" b="0" i="0" u="none" strike="noStrike" cap="none" baseline="30000">
                <a:solidFill>
                  <a:schemeClr val="lt2"/>
                </a:solidFill>
                <a:latin typeface="Arial"/>
                <a:ea typeface="Arial"/>
                <a:cs typeface="Arial"/>
                <a:sym typeface="Arial"/>
              </a:defRPr>
            </a:lvl9pPr>
          </a:lstStyle>
          <a:p>
            <a:pPr marL="205699" lvl="0" indent="-205699" algn="l" rtl="0">
              <a:spcBef>
                <a:spcPts val="0"/>
              </a:spcBef>
              <a:spcAft>
                <a:spcPts val="0"/>
              </a:spcAft>
              <a:buClr>
                <a:schemeClr val="lt2"/>
              </a:buClr>
              <a:buSzPts val="2400"/>
              <a:buFont typeface="Arial"/>
              <a:buChar char="•"/>
            </a:pPr>
            <a:fld id="{00000000-1234-1234-1234-123412341234}" type="slidenum">
              <a:rPr lang="en-US"/>
              <a:t>‹#›</a:t>
            </a:fld>
            <a:endParaRPr/>
          </a:p>
        </p:txBody>
      </p:sp>
      <p:sp>
        <p:nvSpPr>
          <p:cNvPr id="11" name="Google Shape;11;p9"/>
          <p:cNvSpPr txBox="1">
            <a:spLocks noGrp="1"/>
          </p:cNvSpPr>
          <p:nvPr>
            <p:ph type="ftr" idx="11"/>
          </p:nvPr>
        </p:nvSpPr>
        <p:spPr>
          <a:xfrm>
            <a:off x="7088056" y="6336077"/>
            <a:ext cx="4114800" cy="220800"/>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0"/>
              </a:spcBef>
              <a:spcAft>
                <a:spcPts val="0"/>
              </a:spcAft>
              <a:buSzPts val="1400"/>
              <a:buNone/>
              <a:defRPr sz="1200" b="0" i="0" u="none" strike="noStrike" cap="none">
                <a:solidFill>
                  <a:schemeClr val="l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p15:clr>
            <a:srgbClr val="F26B43"/>
          </p15:clr>
        </p15:guide>
        <p15:guide id="4" pos="7440">
          <p15:clr>
            <a:srgbClr val="F26B43"/>
          </p15:clr>
        </p15:guide>
        <p15:guide id="5" orient="horz" pos="432">
          <p15:clr>
            <a:srgbClr val="F26B43"/>
          </p15:clr>
        </p15:guide>
        <p15:guide id="6" orient="horz" pos="3840">
          <p15:clr>
            <a:srgbClr val="F26B43"/>
          </p15:clr>
        </p15:guide>
        <p15:guide id="7" orient="horz" pos="1440">
          <p15:clr>
            <a:srgbClr val="F26B43"/>
          </p15:clr>
        </p15:guide>
        <p15:guide id="8" orient="horz" pos="2880">
          <p15:clr>
            <a:srgbClr val="F26B43"/>
          </p15:clr>
        </p15:guide>
        <p15:guide id="9" pos="2568">
          <p15:clr>
            <a:srgbClr val="F26B43"/>
          </p15:clr>
        </p15:guide>
        <p15:guide id="10" pos="5112">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4.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1"/>
          <p:cNvSpPr txBox="1">
            <a:spLocks noGrp="1"/>
          </p:cNvSpPr>
          <p:nvPr>
            <p:ph type="title"/>
          </p:nvPr>
        </p:nvSpPr>
        <p:spPr>
          <a:xfrm>
            <a:off x="290750" y="1674325"/>
            <a:ext cx="11423700" cy="15642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Clr>
                <a:schemeClr val="dk1"/>
              </a:buClr>
              <a:buSzPts val="4400"/>
              <a:buFont typeface="Arial"/>
              <a:buNone/>
            </a:pPr>
            <a:r>
              <a:rPr lang="en-US" sz="4600" b="1">
                <a:latin typeface="Times New Roman"/>
                <a:ea typeface="Times New Roman"/>
                <a:cs typeface="Times New Roman"/>
                <a:sym typeface="Times New Roman"/>
              </a:rPr>
              <a:t>HPE CTY - 22 </a:t>
            </a:r>
            <a:br>
              <a:rPr lang="en-US" sz="4600" b="1">
                <a:latin typeface="Times New Roman"/>
                <a:ea typeface="Times New Roman"/>
                <a:cs typeface="Times New Roman"/>
                <a:sym typeface="Times New Roman"/>
              </a:rPr>
            </a:br>
            <a:r>
              <a:rPr lang="en-US" sz="4600" b="1">
                <a:latin typeface="Times New Roman"/>
                <a:ea typeface="Times New Roman"/>
                <a:cs typeface="Times New Roman"/>
                <a:sym typeface="Times New Roman"/>
              </a:rPr>
              <a:t>NIE - HPE</a:t>
            </a:r>
            <a:endParaRPr sz="4600" b="1">
              <a:latin typeface="Times New Roman"/>
              <a:ea typeface="Times New Roman"/>
              <a:cs typeface="Times New Roman"/>
              <a:sym typeface="Times New Roman"/>
            </a:endParaRPr>
          </a:p>
        </p:txBody>
      </p:sp>
      <p:sp>
        <p:nvSpPr>
          <p:cNvPr id="315" name="Google Shape;315;p1"/>
          <p:cNvSpPr txBox="1">
            <a:spLocks noGrp="1"/>
          </p:cNvSpPr>
          <p:nvPr>
            <p:ph type="subTitle" idx="1"/>
          </p:nvPr>
        </p:nvSpPr>
        <p:spPr>
          <a:xfrm>
            <a:off x="307650" y="4077300"/>
            <a:ext cx="11576700" cy="243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Group - 3</a:t>
            </a:r>
            <a:endParaRPr sz="2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Project Title:</a:t>
            </a:r>
            <a:r>
              <a:rPr lang="en-US" sz="2800" dirty="0">
                <a:latin typeface="Times New Roman"/>
                <a:ea typeface="Times New Roman"/>
                <a:cs typeface="Times New Roman"/>
                <a:sym typeface="Times New Roman"/>
              </a:rPr>
              <a:t> Jupyter Notebook Examples for iLO Rest</a:t>
            </a:r>
            <a:endParaRPr sz="2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HPE Mentor:</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Kallur</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Rajeevalochana</a:t>
            </a:r>
            <a:endParaRPr sz="2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NIE Mentor:</a:t>
            </a:r>
            <a:r>
              <a:rPr lang="en-US" sz="2800" dirty="0">
                <a:latin typeface="Times New Roman"/>
                <a:ea typeface="Times New Roman"/>
                <a:cs typeface="Times New Roman"/>
                <a:sym typeface="Times New Roman"/>
              </a:rPr>
              <a:t> Dr. John Paul C I</a:t>
            </a:r>
            <a:endParaRPr sz="2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2800"/>
              <a:buFont typeface="Arial"/>
              <a:buNone/>
            </a:pPr>
            <a:r>
              <a:rPr lang="en-US" sz="2800" b="1" dirty="0">
                <a:latin typeface="Times New Roman"/>
                <a:ea typeface="Times New Roman"/>
                <a:cs typeface="Times New Roman"/>
                <a:sym typeface="Times New Roman"/>
              </a:rPr>
              <a:t>Team Members:</a:t>
            </a:r>
            <a:r>
              <a:rPr lang="en-US" sz="2800" dirty="0">
                <a:latin typeface="Times New Roman"/>
                <a:ea typeface="Times New Roman"/>
                <a:cs typeface="Times New Roman"/>
                <a:sym typeface="Times New Roman"/>
              </a:rPr>
              <a:t> Aditya Pratap Singh, Harshith V, </a:t>
            </a:r>
            <a:r>
              <a:rPr lang="en-US" sz="2800" dirty="0" err="1">
                <a:latin typeface="Times New Roman"/>
                <a:ea typeface="Times New Roman"/>
                <a:cs typeface="Times New Roman"/>
                <a:sym typeface="Times New Roman"/>
              </a:rPr>
              <a:t>Navaneeth</a:t>
            </a:r>
            <a:r>
              <a:rPr lang="en-US" sz="2800" dirty="0">
                <a:latin typeface="Times New Roman"/>
                <a:ea typeface="Times New Roman"/>
                <a:cs typeface="Times New Roman"/>
                <a:sym typeface="Times New Roman"/>
              </a:rPr>
              <a:t> S, R </a:t>
            </a:r>
            <a:r>
              <a:rPr lang="en-US" sz="2800" dirty="0" err="1">
                <a:latin typeface="Times New Roman"/>
                <a:ea typeface="Times New Roman"/>
                <a:cs typeface="Times New Roman"/>
                <a:sym typeface="Times New Roman"/>
              </a:rPr>
              <a:t>Nagaratna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2"/>
          <p:cNvSpPr txBox="1">
            <a:spLocks noGrp="1"/>
          </p:cNvSpPr>
          <p:nvPr>
            <p:ph type="body" idx="1"/>
          </p:nvPr>
        </p:nvSpPr>
        <p:spPr>
          <a:xfrm>
            <a:off x="285825" y="1486800"/>
            <a:ext cx="11525100" cy="3884400"/>
          </a:xfrm>
          <a:prstGeom prst="rect">
            <a:avLst/>
          </a:prstGeom>
          <a:noFill/>
          <a:ln>
            <a:noFill/>
          </a:ln>
        </p:spPr>
        <p:txBody>
          <a:bodyPr spcFirstLastPara="1" wrap="square" lIns="91425" tIns="91425" rIns="91425" bIns="91425" anchor="t" anchorCtr="0">
            <a:normAutofit/>
          </a:bodyPr>
          <a:lstStyle/>
          <a:p>
            <a:pPr marL="457200" lvl="0" indent="-381000" algn="l" rtl="0">
              <a:lnSpc>
                <a:spcPct val="115000"/>
              </a:lnSpc>
              <a:spcBef>
                <a:spcPts val="40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HPE Integrated Lights Out (iLO) server management provides intelligent remote control automation through scripting or an API.</a:t>
            </a:r>
            <a:endParaRPr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Gain even more capabilities that go beyond scripting by leveraging one API to manage your complete lifecycle of HPE Gen9 and Gen10 servers.</a:t>
            </a:r>
            <a:endParaRPr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single API interface integrates server management components and full compute power.</a:t>
            </a:r>
            <a:endParaRPr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Use it with HPE iLO 4 and iLO 5 to perform remote server provisioning, configuration, inventory and monitoring to industry standards through Redfish API conformance.</a:t>
            </a:r>
          </a:p>
          <a:p>
            <a:pPr marL="457200" lvl="0" indent="-381000" algn="l" rtl="0">
              <a:lnSpc>
                <a:spcPct val="115000"/>
              </a:lnSpc>
              <a:spcBef>
                <a:spcPts val="40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Python library provides a rich Python library for developers to easy interact with the iLO RESTful API.</a:t>
            </a: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PowerShell library provides comments to interact with Windows PowerShell Interface to the iLO RESTful API.</a:t>
            </a: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Ruby library enables to interact the iLO RESTful API.</a:t>
            </a:r>
          </a:p>
          <a:p>
            <a:pPr marL="457200" lvl="0"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JavaScript library enables Java developers to easily integrate with the iLO RESTful API.</a:t>
            </a:r>
          </a:p>
          <a:p>
            <a:pPr marL="457200" lvl="0" indent="-381000" algn="l" rtl="0">
              <a:lnSpc>
                <a:spcPct val="115000"/>
              </a:lnSpc>
              <a:spcBef>
                <a:spcPts val="0"/>
              </a:spcBef>
              <a:spcAft>
                <a:spcPts val="0"/>
              </a:spcAft>
              <a:buClr>
                <a:schemeClr val="dk1"/>
              </a:buClr>
              <a:buSzPts val="2400"/>
              <a:buFont typeface="Times New Roman"/>
              <a:buChar char="●"/>
            </a:pPr>
            <a:endParaRPr sz="2400" dirty="0">
              <a:solidFill>
                <a:schemeClr val="dk1"/>
              </a:solidFill>
              <a:latin typeface="Times New Roman"/>
              <a:ea typeface="Times New Roman"/>
              <a:cs typeface="Times New Roman"/>
              <a:sym typeface="Times New Roman"/>
            </a:endParaRPr>
          </a:p>
        </p:txBody>
      </p:sp>
      <p:sp>
        <p:nvSpPr>
          <p:cNvPr id="322" name="Google Shape;322;p2"/>
          <p:cNvSpPr txBox="1">
            <a:spLocks noGrp="1"/>
          </p:cNvSpPr>
          <p:nvPr>
            <p:ph type="sldNum" idx="12"/>
          </p:nvPr>
        </p:nvSpPr>
        <p:spPr>
          <a:xfrm>
            <a:off x="11202856" y="6301811"/>
            <a:ext cx="684344" cy="365125"/>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2</a:t>
            </a:fld>
            <a:endParaRPr sz="2000" b="0" i="0" u="none" strike="noStrike" cap="none" baseline="30000">
              <a:solidFill>
                <a:srgbClr val="617D78"/>
              </a:solidFill>
              <a:latin typeface="Arial"/>
              <a:ea typeface="Arial"/>
              <a:cs typeface="Arial"/>
              <a:sym typeface="Arial"/>
            </a:endParaRPr>
          </a:p>
        </p:txBody>
      </p:sp>
      <p:sp>
        <p:nvSpPr>
          <p:cNvPr id="323" name="Google Shape;323;p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iLO Rest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g11d1a098f95_4_14"/>
          <p:cNvSpPr txBox="1">
            <a:spLocks noGrp="1"/>
          </p:cNvSpPr>
          <p:nvPr>
            <p:ph type="body" idx="1"/>
          </p:nvPr>
        </p:nvSpPr>
        <p:spPr>
          <a:xfrm>
            <a:off x="285825" y="1410450"/>
            <a:ext cx="11525100" cy="40371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40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a network standard for the management of servers, networks, storage devices, and other converged infrastructure (CI) components in software-defined hybrid IT environments like web-scale data centers and cloud infrastructure.</a:t>
            </a:r>
            <a:endParaRPr sz="1800" dirty="0">
              <a:solidFill>
                <a:srgbClr val="050F34"/>
              </a:solidFill>
              <a:highlight>
                <a:srgbClr val="FFFFFF"/>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a hypermedia API. The term hypermedia refers to its capability to manage multimedia like text, audio, video, graphics, and hyperlinks, making it well suited for media-rich systems and storage systems.</a:t>
            </a:r>
            <a:endParaRPr sz="1800" dirty="0">
              <a:solidFill>
                <a:srgbClr val="050F34"/>
              </a:solidFill>
              <a:highlight>
                <a:srgbClr val="FFFFFF"/>
              </a:highlight>
              <a:latin typeface="Times New Roman"/>
              <a:ea typeface="Times New Roman"/>
              <a:cs typeface="Times New Roman"/>
              <a:sym typeface="Times New Roman"/>
            </a:endParaRPr>
          </a:p>
          <a:p>
            <a:pPr marL="457200" lvl="0" indent="-381000" algn="l" rtl="0">
              <a:lnSpc>
                <a:spcPct val="115000"/>
              </a:lnSpc>
              <a:spcBef>
                <a:spcPts val="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was designed to reduce overhead, increase system administrators’ productivity, it allows a device to be virtually reallocated to a different client without someone having to physically be at the data center.</a:t>
            </a:r>
          </a:p>
          <a:p>
            <a:pPr marL="457200" lvl="0" indent="-381000" algn="l" rtl="0">
              <a:lnSpc>
                <a:spcPct val="115000"/>
              </a:lnSpc>
              <a:spcBef>
                <a:spcPts val="40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not limited to component management. It is also used to manage data center infrastructure management (DCIM), power and cooling,  it also provides tools and extensions for frameworks like Ansible and Puppet that automate tasks like cloud provisioning and application deployments.</a:t>
            </a:r>
          </a:p>
          <a:p>
            <a:pPr marL="457200" lvl="0" indent="-381000" algn="l" rtl="0">
              <a:lnSpc>
                <a:spcPct val="115000"/>
              </a:lnSpc>
              <a:spcBef>
                <a:spcPts val="0"/>
              </a:spcBef>
              <a:spcAft>
                <a:spcPts val="0"/>
              </a:spcAft>
              <a:buClr>
                <a:srgbClr val="050F34"/>
              </a:buClr>
              <a:buSzPts val="2400"/>
              <a:buFont typeface="Times New Roman"/>
              <a:buChar char="●"/>
            </a:pPr>
            <a:r>
              <a:rPr lang="en-US" sz="1800" dirty="0">
                <a:solidFill>
                  <a:srgbClr val="050F34"/>
                </a:solidFill>
                <a:highlight>
                  <a:srgbClr val="FFFFFF"/>
                </a:highlight>
                <a:latin typeface="Times New Roman"/>
                <a:ea typeface="Times New Roman"/>
                <a:cs typeface="Times New Roman"/>
                <a:sym typeface="Times New Roman"/>
              </a:rPr>
              <a:t>Redfish is schema based and provides a RESTful interface over Hypertext Transfer Protocol (HTTP) using JavaScript Object Notation (JSON) format.</a:t>
            </a:r>
          </a:p>
        </p:txBody>
      </p:sp>
      <p:sp>
        <p:nvSpPr>
          <p:cNvPr id="338" name="Google Shape;338;g11d1a098f95_4_14"/>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3</a:t>
            </a:fld>
            <a:endParaRPr sz="2000" b="0" i="0" u="none" strike="noStrike" cap="none" baseline="30000">
              <a:solidFill>
                <a:srgbClr val="617D78"/>
              </a:solidFill>
              <a:latin typeface="Arial"/>
              <a:ea typeface="Arial"/>
              <a:cs typeface="Arial"/>
              <a:sym typeface="Arial"/>
            </a:endParaRPr>
          </a:p>
        </p:txBody>
      </p:sp>
      <p:sp>
        <p:nvSpPr>
          <p:cNvPr id="339" name="Google Shape;339;g11d1a098f95_4_14"/>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Redfish API</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g132ca629450_1_32"/>
          <p:cNvSpPr txBox="1">
            <a:spLocks noGrp="1"/>
          </p:cNvSpPr>
          <p:nvPr>
            <p:ph type="body" idx="1"/>
          </p:nvPr>
        </p:nvSpPr>
        <p:spPr>
          <a:xfrm>
            <a:off x="285825" y="944350"/>
            <a:ext cx="11525100" cy="5357400"/>
          </a:xfrm>
          <a:prstGeom prst="rect">
            <a:avLst/>
          </a:prstGeom>
          <a:noFill/>
          <a:ln>
            <a:noFill/>
          </a:ln>
        </p:spPr>
        <p:txBody>
          <a:bodyPr spcFirstLastPara="1" wrap="square" lIns="91425" tIns="91425" rIns="91425" bIns="91425" anchor="t" anchorCtr="0">
            <a:normAutofit/>
          </a:bodyPr>
          <a:lstStyle/>
          <a:p>
            <a:pPr marL="76200" indent="0">
              <a:lnSpc>
                <a:spcPct val="115000"/>
              </a:lnSpc>
              <a:buClr>
                <a:schemeClr val="dk1"/>
              </a:buClr>
              <a:buSzPts val="2400"/>
              <a:buNone/>
            </a:pPr>
            <a:endParaRPr lang="en-IN" sz="2000" dirty="0"/>
          </a:p>
          <a:p>
            <a:pPr marL="76200" indent="0">
              <a:lnSpc>
                <a:spcPct val="115000"/>
              </a:lnSpc>
              <a:buClr>
                <a:schemeClr val="dk1"/>
              </a:buClr>
              <a:buSzPts val="2400"/>
              <a:buNone/>
            </a:pPr>
            <a:endParaRPr lang="en-IN" sz="2000" dirty="0"/>
          </a:p>
          <a:p>
            <a:pPr marL="76200" lvl="0" indent="0" algn="l" rtl="0">
              <a:lnSpc>
                <a:spcPct val="115000"/>
              </a:lnSpc>
              <a:spcBef>
                <a:spcPts val="400"/>
              </a:spcBef>
              <a:spcAft>
                <a:spcPts val="0"/>
              </a:spcAft>
              <a:buClr>
                <a:schemeClr val="dk1"/>
              </a:buClr>
              <a:buSzPts val="2400"/>
              <a:buNone/>
            </a:pPr>
            <a:endParaRPr sz="2400" dirty="0">
              <a:solidFill>
                <a:schemeClr val="dk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398" name="Google Shape;398;g132ca629450_1_3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4</a:t>
            </a:fld>
            <a:endParaRPr sz="2000" b="0" i="0" u="none" strike="noStrike" cap="none" baseline="30000">
              <a:solidFill>
                <a:srgbClr val="617D78"/>
              </a:solidFill>
              <a:latin typeface="Arial"/>
              <a:ea typeface="Arial"/>
              <a:cs typeface="Arial"/>
              <a:sym typeface="Arial"/>
            </a:endParaRPr>
          </a:p>
        </p:txBody>
      </p:sp>
      <p:sp>
        <p:nvSpPr>
          <p:cNvPr id="399" name="Google Shape;399;g132ca629450_1_3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dirty="0">
                <a:solidFill>
                  <a:schemeClr val="dk1"/>
                </a:solidFill>
                <a:latin typeface="Times New Roman"/>
                <a:ea typeface="Times New Roman"/>
                <a:cs typeface="Times New Roman"/>
                <a:sym typeface="Times New Roman"/>
              </a:rPr>
              <a:t>Jupyter Examples Data-flow Design</a:t>
            </a:r>
            <a:endParaRPr dirty="0">
              <a:solidFill>
                <a:schemeClr val="dk1"/>
              </a:solidFill>
            </a:endParaRPr>
          </a:p>
        </p:txBody>
      </p:sp>
      <p:graphicFrame>
        <p:nvGraphicFramePr>
          <p:cNvPr id="11" name="Diagram 10">
            <a:extLst>
              <a:ext uri="{FF2B5EF4-FFF2-40B4-BE49-F238E27FC236}">
                <a16:creationId xmlns:a16="http://schemas.microsoft.com/office/drawing/2014/main" id="{28344607-A87D-218A-905B-01C551872C7E}"/>
              </a:ext>
            </a:extLst>
          </p:cNvPr>
          <p:cNvGraphicFramePr/>
          <p:nvPr>
            <p:extLst>
              <p:ext uri="{D42A27DB-BD31-4B8C-83A1-F6EECF244321}">
                <p14:modId xmlns:p14="http://schemas.microsoft.com/office/powerpoint/2010/main" val="2698111065"/>
              </p:ext>
            </p:extLst>
          </p:nvPr>
        </p:nvGraphicFramePr>
        <p:xfrm>
          <a:off x="2939501" y="1604365"/>
          <a:ext cx="5939693"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07B39FC0-4945-C42C-91B1-190A7B8DDFAD}"/>
              </a:ext>
            </a:extLst>
          </p:cNvPr>
          <p:cNvGraphicFramePr/>
          <p:nvPr>
            <p:extLst>
              <p:ext uri="{D42A27DB-BD31-4B8C-83A1-F6EECF244321}">
                <p14:modId xmlns:p14="http://schemas.microsoft.com/office/powerpoint/2010/main" val="3715789547"/>
              </p:ext>
            </p:extLst>
          </p:nvPr>
        </p:nvGraphicFramePr>
        <p:xfrm>
          <a:off x="3312806" y="3429000"/>
          <a:ext cx="5121075" cy="270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 name="Diagram 18">
            <a:extLst>
              <a:ext uri="{FF2B5EF4-FFF2-40B4-BE49-F238E27FC236}">
                <a16:creationId xmlns:a16="http://schemas.microsoft.com/office/drawing/2014/main" id="{6BC306AF-398E-D1F9-39F7-BFCAEF11C48E}"/>
              </a:ext>
            </a:extLst>
          </p:cNvPr>
          <p:cNvGraphicFramePr/>
          <p:nvPr>
            <p:extLst>
              <p:ext uri="{D42A27DB-BD31-4B8C-83A1-F6EECF244321}">
                <p14:modId xmlns:p14="http://schemas.microsoft.com/office/powerpoint/2010/main" val="2722450550"/>
              </p:ext>
            </p:extLst>
          </p:nvPr>
        </p:nvGraphicFramePr>
        <p:xfrm>
          <a:off x="1794547" y="2466373"/>
          <a:ext cx="8073292" cy="231335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2048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2"/>
        <p:cNvGrpSpPr/>
        <p:nvPr/>
      </p:nvGrpSpPr>
      <p:grpSpPr>
        <a:xfrm>
          <a:off x="0" y="0"/>
          <a:ext cx="0" cy="0"/>
          <a:chOff x="0" y="0"/>
          <a:chExt cx="0" cy="0"/>
        </a:xfrm>
      </p:grpSpPr>
      <p:sp>
        <p:nvSpPr>
          <p:cNvPr id="363" name="Google Shape;363;g11d1a098f95_4_42"/>
          <p:cNvSpPr txBox="1">
            <a:spLocks noGrp="1"/>
          </p:cNvSpPr>
          <p:nvPr>
            <p:ph type="body" idx="1"/>
          </p:nvPr>
        </p:nvSpPr>
        <p:spPr>
          <a:xfrm>
            <a:off x="285750" y="999160"/>
            <a:ext cx="11525100" cy="5096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400"/>
              </a:spcBef>
              <a:spcAft>
                <a:spcPts val="0"/>
              </a:spcAft>
              <a:buClr>
                <a:schemeClr val="dk1"/>
              </a:buClr>
              <a:buSzPts val="1800"/>
              <a:buNone/>
            </a:pPr>
            <a:endParaRPr/>
          </a:p>
          <a:p>
            <a:pPr marL="0" lvl="0" indent="0" algn="l" rtl="0">
              <a:lnSpc>
                <a:spcPct val="90000"/>
              </a:lnSpc>
              <a:spcBef>
                <a:spcPts val="400"/>
              </a:spcBef>
              <a:spcAft>
                <a:spcPts val="0"/>
              </a:spcAft>
              <a:buClr>
                <a:schemeClr val="lt1"/>
              </a:buClr>
              <a:buSzPts val="2400"/>
              <a:buNone/>
            </a:pPr>
            <a:endParaRPr sz="2400">
              <a:solidFill>
                <a:schemeClr val="dk1"/>
              </a:solidFill>
            </a:endParaRPr>
          </a:p>
          <a:p>
            <a:pPr marL="182880" lvl="0" indent="-30479" algn="l" rtl="0">
              <a:lnSpc>
                <a:spcPct val="90000"/>
              </a:lnSpc>
              <a:spcBef>
                <a:spcPts val="400"/>
              </a:spcBef>
              <a:spcAft>
                <a:spcPts val="0"/>
              </a:spcAft>
              <a:buClr>
                <a:schemeClr val="lt1"/>
              </a:buClr>
              <a:buSzPts val="2400"/>
              <a:buNone/>
            </a:pPr>
            <a:endParaRPr sz="2400">
              <a:solidFill>
                <a:schemeClr val="dk1"/>
              </a:solidFill>
            </a:endParaRPr>
          </a:p>
        </p:txBody>
      </p:sp>
      <p:sp>
        <p:nvSpPr>
          <p:cNvPr id="364" name="Google Shape;364;g11d1a098f95_4_4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5</a:t>
            </a:fld>
            <a:endParaRPr sz="2000" b="0" i="0" u="none" strike="noStrike" cap="none" baseline="30000">
              <a:solidFill>
                <a:srgbClr val="617D78"/>
              </a:solidFill>
              <a:latin typeface="Arial"/>
              <a:ea typeface="Arial"/>
              <a:cs typeface="Arial"/>
              <a:sym typeface="Arial"/>
            </a:endParaRPr>
          </a:p>
        </p:txBody>
      </p:sp>
      <p:sp>
        <p:nvSpPr>
          <p:cNvPr id="365" name="Google Shape;365;g11d1a098f95_4_4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Restful Architecture</a:t>
            </a:r>
            <a:endParaRPr>
              <a:solidFill>
                <a:schemeClr val="dk1"/>
              </a:solidFill>
            </a:endParaRPr>
          </a:p>
        </p:txBody>
      </p:sp>
      <p:sp>
        <p:nvSpPr>
          <p:cNvPr id="366" name="Google Shape;366;g11d1a098f95_4_42"/>
          <p:cNvSpPr txBox="1"/>
          <p:nvPr/>
        </p:nvSpPr>
        <p:spPr>
          <a:xfrm>
            <a:off x="482200" y="999150"/>
            <a:ext cx="11328650" cy="4007221"/>
          </a:xfrm>
          <a:prstGeom prst="rect">
            <a:avLst/>
          </a:prstGeom>
          <a:noFill/>
          <a:ln>
            <a:noFill/>
          </a:ln>
        </p:spPr>
        <p:txBody>
          <a:bodyPr spcFirstLastPara="1" wrap="square" lIns="91425" tIns="91425" rIns="91425" bIns="91425" anchor="t" anchorCtr="0">
            <a:spAutoFit/>
          </a:bodyPr>
          <a:lstStyle/>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The Representational State Transfer (REST) architectural style is a worldview that elevates information into a first-class element of architectures.</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REST allows us to achieve the architectural properties of performance, scalability, generality, simplicity, modifiability, and extensibility.</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Transferring, accessing, and manipulating textual data representations in a stateless manner.</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A RESTful API service is exposed through a Uniform Resource Locator (URL).</a:t>
            </a:r>
            <a:endParaRPr sz="1800" dirty="0">
              <a:latin typeface="Times New Roman"/>
              <a:ea typeface="Times New Roman"/>
              <a:cs typeface="Times New Roman"/>
              <a:sym typeface="Times New Roman"/>
            </a:endParaRPr>
          </a:p>
          <a:p>
            <a:pPr marL="361950" lvl="0" indent="-285750" algn="just" rtl="0">
              <a:lnSpc>
                <a:spcPct val="115000"/>
              </a:lnSpc>
              <a:spcBef>
                <a:spcPts val="0"/>
              </a:spcBef>
              <a:spcAft>
                <a:spcPts val="0"/>
              </a:spcAft>
              <a:buSzPts val="2400"/>
              <a:buFont typeface="Arial" panose="020B0604020202020204" pitchFamily="34" charset="0"/>
              <a:buChar char="•"/>
            </a:pPr>
            <a:r>
              <a:rPr lang="en-US" sz="1800" dirty="0">
                <a:latin typeface="Times New Roman"/>
                <a:ea typeface="Times New Roman"/>
                <a:cs typeface="Times New Roman"/>
                <a:sym typeface="Times New Roman"/>
              </a:rPr>
              <a:t>REST is best used to manage systems by decoupling the information that is produced and consumed from the technologies that produce and consume it.</a:t>
            </a:r>
          </a:p>
          <a:p>
            <a:pPr marL="361950" lvl="0" indent="-285750" algn="just" rtl="0">
              <a:lnSpc>
                <a:spcPct val="115000"/>
              </a:lnSpc>
              <a:spcBef>
                <a:spcPts val="0"/>
              </a:spcBef>
              <a:spcAft>
                <a:spcPts val="0"/>
              </a:spcAft>
              <a:buClr>
                <a:schemeClr val="dk1"/>
              </a:buClr>
              <a:buSzPts val="24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The main HTTP verbs and their operation which are used by well-designed RESTful systems are:</a:t>
            </a:r>
          </a:p>
          <a:p>
            <a:pPr marL="533400" lvl="1" algn="just" rtl="0">
              <a:lnSpc>
                <a:spcPct val="115000"/>
              </a:lnSpc>
              <a:spcBef>
                <a:spcPts val="0"/>
              </a:spcBef>
              <a:spcAft>
                <a:spcPts val="0"/>
              </a:spcAft>
              <a:buClr>
                <a:schemeClr val="dk1"/>
              </a:buClr>
              <a:buSzPts val="2400"/>
            </a:pPr>
            <a:endParaRPr lang="en-US" sz="18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endParaRPr lang="en-US" sz="1800" dirty="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endParaRPr sz="1800" dirty="0">
              <a:latin typeface="Times New Roman"/>
              <a:ea typeface="Times New Roman"/>
              <a:cs typeface="Times New Roman"/>
              <a:sym typeface="Times New Roman"/>
            </a:endParaRPr>
          </a:p>
        </p:txBody>
      </p:sp>
      <p:graphicFrame>
        <p:nvGraphicFramePr>
          <p:cNvPr id="4" name="Table 4">
            <a:extLst>
              <a:ext uri="{FF2B5EF4-FFF2-40B4-BE49-F238E27FC236}">
                <a16:creationId xmlns:a16="http://schemas.microsoft.com/office/drawing/2014/main" id="{0EAA2028-CF1A-C771-8E95-4FA2F5DA5106}"/>
              </a:ext>
            </a:extLst>
          </p:cNvPr>
          <p:cNvGraphicFramePr>
            <a:graphicFrameLocks noGrp="1"/>
          </p:cNvGraphicFramePr>
          <p:nvPr>
            <p:extLst>
              <p:ext uri="{D42A27DB-BD31-4B8C-83A1-F6EECF244321}">
                <p14:modId xmlns:p14="http://schemas.microsoft.com/office/powerpoint/2010/main" val="917950636"/>
              </p:ext>
            </p:extLst>
          </p:nvPr>
        </p:nvGraphicFramePr>
        <p:xfrm>
          <a:off x="3180862" y="4182247"/>
          <a:ext cx="6588369" cy="1854200"/>
        </p:xfrm>
        <a:graphic>
          <a:graphicData uri="http://schemas.openxmlformats.org/drawingml/2006/table">
            <a:tbl>
              <a:tblPr firstRow="1" bandRow="1">
                <a:tableStyleId>{203658CA-0DFD-4325-B96A-1DA27BE94C13}</a:tableStyleId>
              </a:tblPr>
              <a:tblGrid>
                <a:gridCol w="3298091">
                  <a:extLst>
                    <a:ext uri="{9D8B030D-6E8A-4147-A177-3AD203B41FA5}">
                      <a16:colId xmlns:a16="http://schemas.microsoft.com/office/drawing/2014/main" val="2636968840"/>
                    </a:ext>
                  </a:extLst>
                </a:gridCol>
                <a:gridCol w="3290278">
                  <a:extLst>
                    <a:ext uri="{9D8B030D-6E8A-4147-A177-3AD203B41FA5}">
                      <a16:colId xmlns:a16="http://schemas.microsoft.com/office/drawing/2014/main" val="4152408924"/>
                    </a:ext>
                  </a:extLst>
                </a:gridCol>
              </a:tblGrid>
              <a:tr h="370840">
                <a:tc>
                  <a:txBody>
                    <a:bodyPr/>
                    <a:lstStyle/>
                    <a:p>
                      <a:pPr algn="ctr"/>
                      <a:r>
                        <a:rPr lang="en-IN" dirty="0"/>
                        <a:t>GET</a:t>
                      </a:r>
                    </a:p>
                  </a:txBody>
                  <a:tcPr/>
                </a:tc>
                <a:tc>
                  <a:txBody>
                    <a:bodyPr/>
                    <a:lstStyle/>
                    <a:p>
                      <a:pPr algn="ctr"/>
                      <a:r>
                        <a:rPr lang="en-IN" dirty="0"/>
                        <a:t>READ</a:t>
                      </a:r>
                    </a:p>
                  </a:txBody>
                  <a:tcPr/>
                </a:tc>
                <a:extLst>
                  <a:ext uri="{0D108BD9-81ED-4DB2-BD59-A6C34878D82A}">
                    <a16:rowId xmlns:a16="http://schemas.microsoft.com/office/drawing/2014/main" val="48388629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POST</a:t>
                      </a:r>
                    </a:p>
                  </a:txBody>
                  <a:tcPr/>
                </a:tc>
                <a:tc>
                  <a:txBody>
                    <a:bodyPr/>
                    <a:lstStyle/>
                    <a:p>
                      <a:pPr algn="ctr"/>
                      <a:r>
                        <a:rPr lang="en-IN" dirty="0"/>
                        <a:t>CREATE</a:t>
                      </a:r>
                    </a:p>
                  </a:txBody>
                  <a:tcPr/>
                </a:tc>
                <a:extLst>
                  <a:ext uri="{0D108BD9-81ED-4DB2-BD59-A6C34878D82A}">
                    <a16:rowId xmlns:a16="http://schemas.microsoft.com/office/drawing/2014/main" val="241144474"/>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t>PUT</a:t>
                      </a:r>
                    </a:p>
                  </a:txBody>
                  <a:tcPr/>
                </a:tc>
                <a:tc>
                  <a:txBody>
                    <a:bodyPr/>
                    <a:lstStyle/>
                    <a:p>
                      <a:pPr algn="ctr"/>
                      <a:r>
                        <a:rPr lang="en-IN" dirty="0"/>
                        <a:t>UPDATE / REPLACE</a:t>
                      </a:r>
                    </a:p>
                  </a:txBody>
                  <a:tcPr/>
                </a:tc>
                <a:extLst>
                  <a:ext uri="{0D108BD9-81ED-4DB2-BD59-A6C34878D82A}">
                    <a16:rowId xmlns:a16="http://schemas.microsoft.com/office/drawing/2014/main" val="3171918806"/>
                  </a:ext>
                </a:extLst>
              </a:tr>
              <a:tr h="370840">
                <a:tc>
                  <a:txBody>
                    <a:bodyPr/>
                    <a:lstStyle/>
                    <a:p>
                      <a:pPr algn="ctr"/>
                      <a:r>
                        <a:rPr lang="en-IN" dirty="0"/>
                        <a:t>PATCH</a:t>
                      </a:r>
                    </a:p>
                  </a:txBody>
                  <a:tcPr/>
                </a:tc>
                <a:tc>
                  <a:txBody>
                    <a:bodyPr/>
                    <a:lstStyle/>
                    <a:p>
                      <a:pPr algn="ctr"/>
                      <a:r>
                        <a:rPr lang="en-IN" dirty="0"/>
                        <a:t>UPDATE / UPDATE</a:t>
                      </a:r>
                    </a:p>
                  </a:txBody>
                  <a:tcPr/>
                </a:tc>
                <a:extLst>
                  <a:ext uri="{0D108BD9-81ED-4DB2-BD59-A6C34878D82A}">
                    <a16:rowId xmlns:a16="http://schemas.microsoft.com/office/drawing/2014/main" val="229152268"/>
                  </a:ext>
                </a:extLst>
              </a:tr>
              <a:tr h="370840">
                <a:tc>
                  <a:txBody>
                    <a:bodyPr/>
                    <a:lstStyle/>
                    <a:p>
                      <a:pPr algn="ctr"/>
                      <a:r>
                        <a:rPr lang="en-IN" dirty="0"/>
                        <a:t>DELETE</a:t>
                      </a:r>
                    </a:p>
                  </a:txBody>
                  <a:tcPr/>
                </a:tc>
                <a:tc>
                  <a:txBody>
                    <a:bodyPr/>
                    <a:lstStyle/>
                    <a:p>
                      <a:pPr algn="ctr"/>
                      <a:r>
                        <a:rPr lang="en-IN" dirty="0"/>
                        <a:t>REMOVE</a:t>
                      </a:r>
                    </a:p>
                  </a:txBody>
                  <a:tcPr/>
                </a:tc>
                <a:extLst>
                  <a:ext uri="{0D108BD9-81ED-4DB2-BD59-A6C34878D82A}">
                    <a16:rowId xmlns:a16="http://schemas.microsoft.com/office/drawing/2014/main" val="37724983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sp>
        <p:nvSpPr>
          <p:cNvPr id="372" name="Google Shape;372;g11d1a098f95_4_49"/>
          <p:cNvSpPr txBox="1">
            <a:spLocks noGrp="1"/>
          </p:cNvSpPr>
          <p:nvPr>
            <p:ph type="body" idx="1"/>
          </p:nvPr>
        </p:nvSpPr>
        <p:spPr>
          <a:xfrm>
            <a:off x="285825" y="964400"/>
            <a:ext cx="11525100" cy="5131800"/>
          </a:xfrm>
          <a:prstGeom prst="rect">
            <a:avLst/>
          </a:prstGeom>
          <a:noFill/>
          <a:ln>
            <a:noFill/>
          </a:ln>
        </p:spPr>
        <p:txBody>
          <a:bodyPr spcFirstLastPara="1" wrap="square" lIns="91425" tIns="91425" rIns="91425" bIns="91425" anchor="t" anchorCtr="0">
            <a:normAutofit/>
          </a:bodyPr>
          <a:lstStyle/>
          <a:p>
            <a:pPr marL="76200" lvl="0" indent="0" algn="l" rtl="0">
              <a:lnSpc>
                <a:spcPct val="115000"/>
              </a:lnSpc>
              <a:spcBef>
                <a:spcPts val="400"/>
              </a:spcBef>
              <a:spcAft>
                <a:spcPts val="0"/>
              </a:spcAft>
              <a:buClr>
                <a:schemeClr val="dk1"/>
              </a:buClr>
              <a:buSzPts val="2400"/>
              <a:buNone/>
            </a:pPr>
            <a:r>
              <a:rPr lang="en-US" sz="2400" dirty="0">
                <a:solidFill>
                  <a:schemeClr val="dk1"/>
                </a:solidFill>
                <a:latin typeface="Times New Roman"/>
                <a:ea typeface="Times New Roman"/>
                <a:cs typeface="Times New Roman"/>
                <a:sym typeface="Times New Roman"/>
              </a:rPr>
              <a:t>The CRUD operations involved are:</a:t>
            </a:r>
            <a:endParaRPr lang="en-IN" sz="24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40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GET</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GET request is the most common verb on the Web.</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GET method is used to retrieve data from the server.</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GET request transfers representations of named resources from a server to a client.</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One of the key points about the GET request is that it should not modify anything on the server side.</a:t>
            </a:r>
            <a:endParaRPr lang="en-US" sz="1800" b="1" dirty="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POST</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POST is used to create or update a resource from the client to the server.</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When a new resource is Posted to the parent, the API service will automatically associate the new resource by assigning it an ID (new resource URI).</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difference between GET and POST is that POST is used when the client cannot predict the identity of the resource it is requesting to be created.</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Another major use of the POST is to append a resource and submit queries.</a:t>
            </a:r>
          </a:p>
          <a:p>
            <a:pPr marL="457200" lvl="0" indent="0" algn="l" rtl="0">
              <a:lnSpc>
                <a:spcPct val="115000"/>
              </a:lnSpc>
              <a:spcBef>
                <a:spcPts val="400"/>
              </a:spcBef>
              <a:spcAft>
                <a:spcPts val="0"/>
              </a:spcAft>
              <a:buNone/>
            </a:pPr>
            <a:endParaRPr sz="2400" dirty="0">
              <a:solidFill>
                <a:schemeClr val="dk1"/>
              </a:solidFill>
              <a:latin typeface="Times New Roman"/>
              <a:ea typeface="Times New Roman"/>
              <a:cs typeface="Times New Roman"/>
              <a:sym typeface="Times New Roman"/>
            </a:endParaRPr>
          </a:p>
        </p:txBody>
      </p:sp>
      <p:sp>
        <p:nvSpPr>
          <p:cNvPr id="373" name="Google Shape;373;g11d1a098f95_4_49"/>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6</a:t>
            </a:fld>
            <a:endParaRPr sz="2000" b="0" i="0" u="none" strike="noStrike" cap="none" baseline="30000">
              <a:solidFill>
                <a:srgbClr val="617D78"/>
              </a:solidFill>
              <a:latin typeface="Arial"/>
              <a:ea typeface="Arial"/>
              <a:cs typeface="Arial"/>
              <a:sym typeface="Arial"/>
            </a:endParaRPr>
          </a:p>
        </p:txBody>
      </p:sp>
      <p:sp>
        <p:nvSpPr>
          <p:cNvPr id="374" name="Google Shape;374;g11d1a098f95_4_49"/>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Restful Architecture (Cont.)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g132ca629450_1_25"/>
          <p:cNvSpPr txBox="1">
            <a:spLocks noGrp="1"/>
          </p:cNvSpPr>
          <p:nvPr>
            <p:ph type="body" idx="1"/>
          </p:nvPr>
        </p:nvSpPr>
        <p:spPr>
          <a:xfrm>
            <a:off x="362056" y="823511"/>
            <a:ext cx="11525100" cy="5478300"/>
          </a:xfrm>
          <a:prstGeom prst="rect">
            <a:avLst/>
          </a:prstGeom>
          <a:noFill/>
          <a:ln>
            <a:noFill/>
          </a:ln>
        </p:spPr>
        <p:txBody>
          <a:bodyPr spcFirstLastPara="1" wrap="square" lIns="91425" tIns="91425" rIns="91425" bIns="91425" anchor="t" anchorCtr="0">
            <a:normAutofit lnSpcReduction="10000"/>
          </a:bodyPr>
          <a:lstStyle/>
          <a:p>
            <a:pPr marL="457200" lvl="0" indent="-381000" algn="just" rtl="0">
              <a:lnSpc>
                <a:spcPct val="115000"/>
              </a:lnSpc>
              <a:spcBef>
                <a:spcPts val="40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PUT</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PUT method is most often used to update an existing resource.</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client can issue a PUT request to a known URL as a means of passing the representation back to the server in order to do an overwrite action.</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If a client is in the process of issuing a PUT overwrite and it is interrupted, it can feel empowered to issue it again because an overwrite action can be reissued with no consequences; the client is attempting to control the state, so it can simply reissue the command.</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PUT can also be used to create a resource if the client is able to predict the resource’s identity.</a:t>
            </a:r>
          </a:p>
          <a:p>
            <a:pPr marL="914400" lvl="1" indent="-381000" algn="just"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PUT requests are idempotent.</a:t>
            </a:r>
          </a:p>
          <a:p>
            <a:pPr marL="457200" lvl="0" indent="-381000" algn="l" rtl="0">
              <a:lnSpc>
                <a:spcPct val="115000"/>
              </a:lnSpc>
              <a:spcBef>
                <a:spcPts val="40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PATCH</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PATCH method is very similar to the PUT method because it also modifies an existing resource.</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A PATCH request in a standard format allows an interaction to be more explicit about the intent.</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difference is that for the PUT method, the request body contains the complete new version, whereas for the PATCH method, the request body only needs to contain the specific changes to the resource.</a:t>
            </a:r>
          </a:p>
          <a:p>
            <a:pPr marL="457200" lvl="0" indent="-381000" algn="l" rtl="0">
              <a:lnSpc>
                <a:spcPct val="115000"/>
              </a:lnSpc>
              <a:spcBef>
                <a:spcPts val="0"/>
              </a:spcBef>
              <a:spcAft>
                <a:spcPts val="0"/>
              </a:spcAft>
              <a:buClr>
                <a:schemeClr val="dk1"/>
              </a:buClr>
              <a:buSzPts val="2400"/>
              <a:buFont typeface="Times New Roman"/>
              <a:buChar char="●"/>
            </a:pPr>
            <a:r>
              <a:rPr lang="en-US" sz="1800" b="1" dirty="0">
                <a:solidFill>
                  <a:schemeClr val="dk1"/>
                </a:solidFill>
                <a:latin typeface="Times New Roman"/>
                <a:ea typeface="Times New Roman"/>
                <a:cs typeface="Times New Roman"/>
                <a:sym typeface="Times New Roman"/>
              </a:rPr>
              <a:t>DELETE</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The DELETE method is used to delete a resource specified by its URL.</a:t>
            </a:r>
          </a:p>
          <a:p>
            <a:pPr marL="914400" lvl="1" indent="-381000" algn="l" rtl="0">
              <a:lnSpc>
                <a:spcPct val="115000"/>
              </a:lnSpc>
              <a:spcBef>
                <a:spcPts val="0"/>
              </a:spcBef>
              <a:spcAft>
                <a:spcPts val="0"/>
              </a:spcAft>
              <a:buClr>
                <a:schemeClr val="dk1"/>
              </a:buClr>
              <a:buSzPts val="2400"/>
              <a:buFont typeface="Times New Roman"/>
              <a:buChar char="○"/>
            </a:pPr>
            <a:r>
              <a:rPr lang="en-US" sz="1800" dirty="0">
                <a:solidFill>
                  <a:schemeClr val="dk1"/>
                </a:solidFill>
                <a:latin typeface="Times New Roman"/>
                <a:ea typeface="Times New Roman"/>
                <a:cs typeface="Times New Roman"/>
                <a:sym typeface="Times New Roman"/>
              </a:rPr>
              <a:t>DELETE operation is idempotent which means that if you DELETE a resource, then it is removed, gone forever</a:t>
            </a:r>
          </a:p>
          <a:p>
            <a:pPr marL="914400" lvl="1" indent="-381000" algn="l" rtl="0">
              <a:lnSpc>
                <a:spcPct val="115000"/>
              </a:lnSpc>
              <a:spcBef>
                <a:spcPts val="0"/>
              </a:spcBef>
              <a:spcAft>
                <a:spcPts val="0"/>
              </a:spcAft>
              <a:buClr>
                <a:schemeClr val="dk1"/>
              </a:buClr>
              <a:buSzPts val="2400"/>
              <a:buFont typeface="Times New Roman"/>
              <a:buChar char="○"/>
            </a:pPr>
            <a:endParaRPr sz="1800" b="1" dirty="0">
              <a:solidFill>
                <a:schemeClr val="dk1"/>
              </a:solidFill>
              <a:latin typeface="Times New Roman"/>
              <a:ea typeface="Times New Roman"/>
              <a:cs typeface="Times New Roman"/>
              <a:sym typeface="Times New Roman"/>
            </a:endParaRPr>
          </a:p>
        </p:txBody>
      </p:sp>
      <p:sp>
        <p:nvSpPr>
          <p:cNvPr id="382" name="Google Shape;382;g132ca629450_1_25"/>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7</a:t>
            </a:fld>
            <a:endParaRPr sz="2000" b="0" i="0" u="none" strike="noStrike" cap="none" baseline="30000">
              <a:solidFill>
                <a:srgbClr val="617D78"/>
              </a:solidFill>
              <a:latin typeface="Arial"/>
              <a:ea typeface="Arial"/>
              <a:cs typeface="Arial"/>
              <a:sym typeface="Arial"/>
            </a:endParaRPr>
          </a:p>
        </p:txBody>
      </p:sp>
      <p:sp>
        <p:nvSpPr>
          <p:cNvPr id="383" name="Google Shape;383;g132ca629450_1_25"/>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a:solidFill>
                  <a:schemeClr val="dk1"/>
                </a:solidFill>
                <a:latin typeface="Times New Roman"/>
                <a:ea typeface="Times New Roman"/>
                <a:cs typeface="Times New Roman"/>
                <a:sym typeface="Times New Roman"/>
              </a:rPr>
              <a:t>Restful Architecture (Cont.)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g132ca629450_1_32"/>
          <p:cNvSpPr txBox="1">
            <a:spLocks noGrp="1"/>
          </p:cNvSpPr>
          <p:nvPr>
            <p:ph type="body" idx="1"/>
          </p:nvPr>
        </p:nvSpPr>
        <p:spPr>
          <a:xfrm>
            <a:off x="285825" y="944350"/>
            <a:ext cx="11525100" cy="5357400"/>
          </a:xfrm>
          <a:prstGeom prst="rect">
            <a:avLst/>
          </a:prstGeom>
          <a:noFill/>
          <a:ln>
            <a:noFill/>
          </a:ln>
        </p:spPr>
        <p:txBody>
          <a:bodyPr spcFirstLastPara="1" wrap="square" lIns="91425" tIns="91425" rIns="91425" bIns="91425" anchor="t" anchorCtr="0">
            <a:normAutofit/>
          </a:bodyPr>
          <a:lstStyle/>
          <a:p>
            <a:pPr marL="76200" indent="0">
              <a:lnSpc>
                <a:spcPct val="115000"/>
              </a:lnSpc>
              <a:buClr>
                <a:schemeClr val="dk1"/>
              </a:buClr>
              <a:buSzPts val="2400"/>
              <a:buNone/>
            </a:pPr>
            <a:endParaRPr lang="en-IN" sz="2000" dirty="0"/>
          </a:p>
          <a:p>
            <a:pPr marL="76200" indent="0">
              <a:lnSpc>
                <a:spcPct val="115000"/>
              </a:lnSpc>
              <a:buClr>
                <a:schemeClr val="dk1"/>
              </a:buClr>
              <a:buSzPts val="2400"/>
              <a:buNone/>
            </a:pPr>
            <a:endParaRPr lang="en-IN" sz="2000" dirty="0"/>
          </a:p>
          <a:p>
            <a:pPr marL="76200" lvl="0" indent="0" algn="l" rtl="0">
              <a:lnSpc>
                <a:spcPct val="115000"/>
              </a:lnSpc>
              <a:spcBef>
                <a:spcPts val="400"/>
              </a:spcBef>
              <a:spcAft>
                <a:spcPts val="0"/>
              </a:spcAft>
              <a:buClr>
                <a:schemeClr val="dk1"/>
              </a:buClr>
              <a:buSzPts val="2400"/>
              <a:buNone/>
            </a:pPr>
            <a:endParaRPr sz="2400" dirty="0">
              <a:solidFill>
                <a:schemeClr val="dk1"/>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398" name="Google Shape;398;g132ca629450_1_32"/>
          <p:cNvSpPr txBox="1">
            <a:spLocks noGrp="1"/>
          </p:cNvSpPr>
          <p:nvPr>
            <p:ph type="sldNum" idx="12"/>
          </p:nvPr>
        </p:nvSpPr>
        <p:spPr>
          <a:xfrm>
            <a:off x="11202856" y="6301811"/>
            <a:ext cx="684300" cy="365100"/>
          </a:xfrm>
          <a:prstGeom prst="rect">
            <a:avLst/>
          </a:prstGeom>
          <a:noFill/>
          <a:ln>
            <a:noFill/>
          </a:ln>
        </p:spPr>
        <p:txBody>
          <a:bodyPr spcFirstLastPara="1" wrap="square" lIns="91425" tIns="45700" rIns="91425" bIns="45700" anchor="ctr" anchorCtr="0">
            <a:noAutofit/>
          </a:bodyPr>
          <a:lstStyle/>
          <a:p>
            <a:pPr marL="205699" marR="0" lvl="0" indent="-205699" algn="l" rtl="0">
              <a:lnSpc>
                <a:spcPct val="90000"/>
              </a:lnSpc>
              <a:spcBef>
                <a:spcPts val="0"/>
              </a:spcBef>
              <a:spcAft>
                <a:spcPts val="0"/>
              </a:spcAft>
              <a:buClr>
                <a:srgbClr val="617D78"/>
              </a:buClr>
              <a:buSzPts val="2400"/>
              <a:buFont typeface="Arial"/>
              <a:buChar char="•"/>
            </a:pPr>
            <a:fld id="{00000000-1234-1234-1234-123412341234}" type="slidenum">
              <a:rPr lang="en-US" sz="2000" b="0" i="0" u="none" strike="noStrike" cap="none" baseline="30000">
                <a:solidFill>
                  <a:srgbClr val="617D78"/>
                </a:solidFill>
                <a:latin typeface="Arial"/>
                <a:ea typeface="Arial"/>
                <a:cs typeface="Arial"/>
                <a:sym typeface="Arial"/>
              </a:rPr>
              <a:t>8</a:t>
            </a:fld>
            <a:endParaRPr sz="2000" b="0" i="0" u="none" strike="noStrike" cap="none" baseline="30000">
              <a:solidFill>
                <a:srgbClr val="617D78"/>
              </a:solidFill>
              <a:latin typeface="Arial"/>
              <a:ea typeface="Arial"/>
              <a:cs typeface="Arial"/>
              <a:sym typeface="Arial"/>
            </a:endParaRPr>
          </a:p>
        </p:txBody>
      </p:sp>
      <p:sp>
        <p:nvSpPr>
          <p:cNvPr id="399" name="Google Shape;399;g132ca629450_1_32"/>
          <p:cNvSpPr txBox="1">
            <a:spLocks noGrp="1"/>
          </p:cNvSpPr>
          <p:nvPr>
            <p:ph type="title"/>
          </p:nvPr>
        </p:nvSpPr>
        <p:spPr>
          <a:xfrm>
            <a:off x="333375" y="97173"/>
            <a:ext cx="11430000" cy="81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2800"/>
              <a:buFont typeface="Arial"/>
              <a:buNone/>
            </a:pPr>
            <a:r>
              <a:rPr lang="en-US" dirty="0">
                <a:solidFill>
                  <a:schemeClr val="dk1"/>
                </a:solidFill>
                <a:latin typeface="Times New Roman"/>
                <a:ea typeface="Times New Roman"/>
                <a:cs typeface="Times New Roman"/>
                <a:sym typeface="Times New Roman"/>
              </a:rPr>
              <a:t>Jupyter Notebook Design</a:t>
            </a:r>
            <a:endParaRPr dirty="0">
              <a:solidFill>
                <a:schemeClr val="dk1"/>
              </a:solidFill>
            </a:endParaRPr>
          </a:p>
        </p:txBody>
      </p:sp>
      <p:pic>
        <p:nvPicPr>
          <p:cNvPr id="3" name="Picture 2">
            <a:extLst>
              <a:ext uri="{FF2B5EF4-FFF2-40B4-BE49-F238E27FC236}">
                <a16:creationId xmlns:a16="http://schemas.microsoft.com/office/drawing/2014/main" id="{C5BC4575-02BA-E279-E162-CCBAD89BAA2E}"/>
              </a:ext>
            </a:extLst>
          </p:cNvPr>
          <p:cNvPicPr>
            <a:picLocks noChangeAspect="1"/>
          </p:cNvPicPr>
          <p:nvPr/>
        </p:nvPicPr>
        <p:blipFill>
          <a:blip r:embed="rId3"/>
          <a:stretch>
            <a:fillRect/>
          </a:stretch>
        </p:blipFill>
        <p:spPr>
          <a:xfrm>
            <a:off x="3196590" y="1092076"/>
            <a:ext cx="5345625" cy="5106793"/>
          </a:xfrm>
          <a:prstGeom prst="rect">
            <a:avLst/>
          </a:prstGeom>
        </p:spPr>
      </p:pic>
    </p:spTree>
    <p:extLst>
      <p:ext uri="{BB962C8B-B14F-4D97-AF65-F5344CB8AC3E}">
        <p14:creationId xmlns:p14="http://schemas.microsoft.com/office/powerpoint/2010/main" val="264552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11d1a098f95_7_7"/>
          <p:cNvSpPr txBox="1">
            <a:spLocks noGrp="1"/>
          </p:cNvSpPr>
          <p:nvPr>
            <p:ph type="title"/>
          </p:nvPr>
        </p:nvSpPr>
        <p:spPr>
          <a:xfrm>
            <a:off x="290747" y="1869197"/>
            <a:ext cx="11423700" cy="190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name="HPE_Standard_Metric_16x9_080117">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PE Spring 2019">
      <a:dk1>
        <a:srgbClr val="000000"/>
      </a:dk1>
      <a:lt1>
        <a:srgbClr val="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948</Words>
  <Application>Microsoft Office PowerPoint</Application>
  <PresentationFormat>Widescreen</PresentationFormat>
  <Paragraphs>93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HPE_Standard_Metric_16x9_080117</vt:lpstr>
      <vt:lpstr>HPE CTY - 22  NIE - HPE</vt:lpstr>
      <vt:lpstr>iLO Rest</vt:lpstr>
      <vt:lpstr>Redfish API</vt:lpstr>
      <vt:lpstr>Jupyter Examples Data-flow Design</vt:lpstr>
      <vt:lpstr>Restful Architecture</vt:lpstr>
      <vt:lpstr>Restful Architecture (Cont.)</vt:lpstr>
      <vt:lpstr>Restful Architecture (Cont.)</vt:lpstr>
      <vt:lpstr>Jupyter Notebook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CTY - 22  NIE - HPE</dc:title>
  <dc:creator>Slipek, Jaroslaw</dc:creator>
  <cp:lastModifiedBy>Harsha Venkatesh</cp:lastModifiedBy>
  <cp:revision>20</cp:revision>
  <dcterms:created xsi:type="dcterms:W3CDTF">2020-02-24T09:35:59Z</dcterms:created>
  <dcterms:modified xsi:type="dcterms:W3CDTF">2022-07-06T21:10:30Z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