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1F4C-D00A-453A-A734-CA9D76EDC60F}" type="datetimeFigureOut">
              <a:rPr lang="en-US" smtClean="0"/>
              <a:t>31/03/2021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F290-D63D-4914-B4A4-4A1B5999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58680"/>
            <a:ext cx="8686800" cy="647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2209800" cy="3733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Playlist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4876800" cy="373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GIF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4419600"/>
            <a:ext cx="1447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to Fav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4591" y="5105400"/>
            <a:ext cx="1447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Fav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685800"/>
            <a:ext cx="533400" cy="350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00" y="914400"/>
            <a:ext cx="0" cy="255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600" y="16764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53836" y="4610100"/>
            <a:ext cx="4842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4457700"/>
            <a:ext cx="187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2933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74618" y="4984172"/>
            <a:ext cx="533400" cy="5091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4996294"/>
            <a:ext cx="533400" cy="509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6264" y="5017077"/>
            <a:ext cx="533400" cy="5091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05300" y="4998023"/>
            <a:ext cx="533400" cy="509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50874" y="4984172"/>
            <a:ext cx="533400" cy="5091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Extract 30"/>
          <p:cNvSpPr/>
          <p:nvPr/>
        </p:nvSpPr>
        <p:spPr>
          <a:xfrm rot="16200000">
            <a:off x="1350816" y="5145230"/>
            <a:ext cx="190501" cy="19050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Extract 32"/>
          <p:cNvSpPr/>
          <p:nvPr/>
        </p:nvSpPr>
        <p:spPr>
          <a:xfrm rot="16200000">
            <a:off x="1485898" y="5157348"/>
            <a:ext cx="190501" cy="19050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erge 36"/>
          <p:cNvSpPr/>
          <p:nvPr/>
        </p:nvSpPr>
        <p:spPr>
          <a:xfrm rot="16200000">
            <a:off x="5476876" y="5141768"/>
            <a:ext cx="268431" cy="1870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erge 35"/>
          <p:cNvSpPr/>
          <p:nvPr/>
        </p:nvSpPr>
        <p:spPr>
          <a:xfrm rot="16200000">
            <a:off x="5334871" y="5141767"/>
            <a:ext cx="268431" cy="1870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/>
          <p:cNvSpPr/>
          <p:nvPr/>
        </p:nvSpPr>
        <p:spPr>
          <a:xfrm rot="16200000">
            <a:off x="2479532" y="5081153"/>
            <a:ext cx="298737" cy="381000"/>
          </a:xfrm>
          <a:prstGeom prst="flowChartMer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3543300" y="5122284"/>
            <a:ext cx="79664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3657600" y="5122284"/>
            <a:ext cx="79664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443845" y="5157349"/>
            <a:ext cx="266700" cy="2121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934200" y="5715000"/>
            <a:ext cx="1447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10000"/>
            <a:ext cx="381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50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9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Music Player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Mudras</dc:creator>
  <cp:lastModifiedBy>Mudras</cp:lastModifiedBy>
  <cp:revision>6</cp:revision>
  <dcterms:created xsi:type="dcterms:W3CDTF">2021-03-30T07:06:24Z</dcterms:created>
  <dcterms:modified xsi:type="dcterms:W3CDTF">2021-03-31T05:59:10Z</dcterms:modified>
</cp:coreProperties>
</file>