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908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34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328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4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5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04800" y="1524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Aditya Pande</cp:lastModifiedBy>
  <cp:revision>2</cp:revision>
  <dcterms:created xsi:type="dcterms:W3CDTF">2025-03-12T14:57:42Z</dcterms:created>
  <dcterms:modified xsi:type="dcterms:W3CDTF">2025-03-12T15:35:05Z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2025-03-12T00:00:00Z</vt:filetime>
  </property>
  <property fmtid="{D5CDD505-2E9C-101B-9397-08002B2CF9AE}" pid="3" name="LastSaved">
    <vt:filetime>2025-03-12T00:00:00Z</vt:filetime>
  </property>
  <property fmtid="{D5CDD505-2E9C-101B-9397-08002B2CF9AE}" pid="4" name="Producer">
    <vt:lpwstr>3-Heights(TM) PDF Security Shell 4.8.25.2 (http://www.pdf-tools.com)</vt:lpwstr>
  </property>
</Properties>
</file>