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sldIdLst>
    <p:sldId id="306" r:id="rId3"/>
    <p:sldId id="286" r:id="rId4"/>
    <p:sldId id="293" r:id="rId5"/>
    <p:sldId id="2226" r:id="rId6"/>
    <p:sldId id="2232" r:id="rId7"/>
    <p:sldId id="2231" r:id="rId8"/>
    <p:sldId id="2233" r:id="rId9"/>
    <p:sldId id="2234" r:id="rId10"/>
    <p:sldId id="2230"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74"/>
  </p:normalViewPr>
  <p:slideViewPr>
    <p:cSldViewPr snapToGrid="0">
      <p:cViewPr varScale="1">
        <p:scale>
          <a:sx n="59" d="100"/>
          <a:sy n="59" d="100"/>
        </p:scale>
        <p:origin x="59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A6AB1-F129-458E-9C90-602F2D23866D}" type="datetimeFigureOut">
              <a:rPr lang="zh-CN" altLang="en-US" smtClean="0"/>
              <a:t>2023/2/23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C8F30-FD1F-4F70-8EB0-A04F834C887A}" type="slidenum">
              <a:rPr lang="zh-CN" altLang="en-US" smtClean="0"/>
              <a:t>‹#›</a:t>
            </a:fld>
            <a:endParaRPr lang="zh-CN" altLang="en-US"/>
          </a:p>
        </p:txBody>
      </p:sp>
    </p:spTree>
    <p:extLst>
      <p:ext uri="{BB962C8B-B14F-4D97-AF65-F5344CB8AC3E}">
        <p14:creationId xmlns:p14="http://schemas.microsoft.com/office/powerpoint/2010/main" val="15033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9C8F30-FD1F-4F70-8EB0-A04F834C887A}" type="slidenum">
              <a:rPr lang="zh-CN" altLang="en-US" smtClean="0"/>
              <a:t>1</a:t>
            </a:fld>
            <a:endParaRPr lang="zh-CN" altLang="en-US"/>
          </a:p>
        </p:txBody>
      </p:sp>
    </p:spTree>
    <p:extLst>
      <p:ext uri="{BB962C8B-B14F-4D97-AF65-F5344CB8AC3E}">
        <p14:creationId xmlns:p14="http://schemas.microsoft.com/office/powerpoint/2010/main" val="287892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9C8F30-FD1F-4F70-8EB0-A04F834C887A}" type="slidenum">
              <a:rPr lang="zh-CN" altLang="en-US" smtClean="0"/>
              <a:t>2</a:t>
            </a:fld>
            <a:endParaRPr lang="zh-CN" altLang="en-US"/>
          </a:p>
        </p:txBody>
      </p:sp>
    </p:spTree>
    <p:extLst>
      <p:ext uri="{BB962C8B-B14F-4D97-AF65-F5344CB8AC3E}">
        <p14:creationId xmlns:p14="http://schemas.microsoft.com/office/powerpoint/2010/main" val="246107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9C8F30-FD1F-4F70-8EB0-A04F834C887A}" type="slidenum">
              <a:rPr lang="zh-CN" altLang="en-US" smtClean="0"/>
              <a:t>3</a:t>
            </a:fld>
            <a:endParaRPr lang="zh-CN" altLang="en-US"/>
          </a:p>
        </p:txBody>
      </p:sp>
    </p:spTree>
    <p:extLst>
      <p:ext uri="{BB962C8B-B14F-4D97-AF65-F5344CB8AC3E}">
        <p14:creationId xmlns:p14="http://schemas.microsoft.com/office/powerpoint/2010/main" val="169709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9C8F30-FD1F-4F70-8EB0-A04F834C887A}" type="slidenum">
              <a:rPr lang="zh-CN" altLang="en-US" smtClean="0"/>
              <a:t>4</a:t>
            </a:fld>
            <a:endParaRPr lang="zh-CN" altLang="en-US"/>
          </a:p>
        </p:txBody>
      </p:sp>
    </p:spTree>
    <p:extLst>
      <p:ext uri="{BB962C8B-B14F-4D97-AF65-F5344CB8AC3E}">
        <p14:creationId xmlns:p14="http://schemas.microsoft.com/office/powerpoint/2010/main" val="93067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9C8F30-FD1F-4F70-8EB0-A04F834C887A}" type="slidenum">
              <a:rPr lang="zh-CN" altLang="en-US" smtClean="0"/>
              <a:t>5</a:t>
            </a:fld>
            <a:endParaRPr lang="zh-CN" altLang="en-US"/>
          </a:p>
        </p:txBody>
      </p:sp>
    </p:spTree>
    <p:extLst>
      <p:ext uri="{BB962C8B-B14F-4D97-AF65-F5344CB8AC3E}">
        <p14:creationId xmlns:p14="http://schemas.microsoft.com/office/powerpoint/2010/main" val="1211814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9C8F30-FD1F-4F70-8EB0-A04F834C887A}" type="slidenum">
              <a:rPr lang="zh-CN" altLang="en-US" smtClean="0"/>
              <a:t>6</a:t>
            </a:fld>
            <a:endParaRPr lang="zh-CN" altLang="en-US"/>
          </a:p>
        </p:txBody>
      </p:sp>
    </p:spTree>
    <p:extLst>
      <p:ext uri="{BB962C8B-B14F-4D97-AF65-F5344CB8AC3E}">
        <p14:creationId xmlns:p14="http://schemas.microsoft.com/office/powerpoint/2010/main" val="4165838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9C8F30-FD1F-4F70-8EB0-A04F834C887A}" type="slidenum">
              <a:rPr lang="zh-CN" altLang="en-US" smtClean="0"/>
              <a:t>7</a:t>
            </a:fld>
            <a:endParaRPr lang="zh-CN" altLang="en-US"/>
          </a:p>
        </p:txBody>
      </p:sp>
    </p:spTree>
    <p:extLst>
      <p:ext uri="{BB962C8B-B14F-4D97-AF65-F5344CB8AC3E}">
        <p14:creationId xmlns:p14="http://schemas.microsoft.com/office/powerpoint/2010/main" val="521990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9C8F30-FD1F-4F70-8EB0-A04F834C887A}" type="slidenum">
              <a:rPr lang="zh-CN" altLang="en-US" smtClean="0"/>
              <a:t>8</a:t>
            </a:fld>
            <a:endParaRPr lang="zh-CN" altLang="en-US"/>
          </a:p>
        </p:txBody>
      </p:sp>
    </p:spTree>
    <p:extLst>
      <p:ext uri="{BB962C8B-B14F-4D97-AF65-F5344CB8AC3E}">
        <p14:creationId xmlns:p14="http://schemas.microsoft.com/office/powerpoint/2010/main" val="3731669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9C8F30-FD1F-4F70-8EB0-A04F834C887A}" type="slidenum">
              <a:rPr lang="zh-CN" altLang="en-US" smtClean="0"/>
              <a:t>9</a:t>
            </a:fld>
            <a:endParaRPr lang="zh-CN" altLang="en-US"/>
          </a:p>
        </p:txBody>
      </p:sp>
    </p:spTree>
    <p:extLst>
      <p:ext uri="{BB962C8B-B14F-4D97-AF65-F5344CB8AC3E}">
        <p14:creationId xmlns:p14="http://schemas.microsoft.com/office/powerpoint/2010/main" val="406321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EA031-58E0-4208-A77D-111BC70654E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7A5C05-3F98-4278-ACDD-159A58120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D6866D7-3A19-4E67-8D0A-16D8E268F6DA}"/>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5" name="页脚占位符 4">
            <a:extLst>
              <a:ext uri="{FF2B5EF4-FFF2-40B4-BE49-F238E27FC236}">
                <a16:creationId xmlns:a16="http://schemas.microsoft.com/office/drawing/2014/main" id="{0308C952-9ED2-4E8C-9EFF-E970193864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A5519E-CE92-4E02-8572-294F1C44BB7B}"/>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269428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E0540-5353-47F4-8AE6-54C9CC0EB5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82AD9B9-B914-4281-94A6-7B52C1B5D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B321D3-FBF9-4B15-B581-A77ABBA85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2B1BEF-1351-4658-B2A0-9302D0F718FC}"/>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6" name="页脚占位符 5">
            <a:extLst>
              <a:ext uri="{FF2B5EF4-FFF2-40B4-BE49-F238E27FC236}">
                <a16:creationId xmlns:a16="http://schemas.microsoft.com/office/drawing/2014/main" id="{B3E32C9F-2EA3-461E-AC78-188BC2B0D2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A37D0B-2C9C-4FDE-9678-1CB9DE9B6F88}"/>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45381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BA020-5D61-4737-A3FC-0301B9B799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C86A8C-38E8-4F24-B2CF-9638BF6636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BF598E-D9BA-41A8-B783-4A4A20150A14}"/>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5" name="页脚占位符 4">
            <a:extLst>
              <a:ext uri="{FF2B5EF4-FFF2-40B4-BE49-F238E27FC236}">
                <a16:creationId xmlns:a16="http://schemas.microsoft.com/office/drawing/2014/main" id="{D91D4D70-3F82-42F3-8B79-519AB97D77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9F49DC-E32A-4A3D-8A7A-717ECF612F10}"/>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194166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B9FD6B-08A1-4ADE-8235-7FF1247AA4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AAD27B-C2F1-444F-AB8B-45BDC1BFC22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3A09EC-DB83-4315-B9DF-C0205679C500}"/>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5" name="页脚占位符 4">
            <a:extLst>
              <a:ext uri="{FF2B5EF4-FFF2-40B4-BE49-F238E27FC236}">
                <a16:creationId xmlns:a16="http://schemas.microsoft.com/office/drawing/2014/main" id="{51D3DD24-9869-4E90-A520-0712724610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15A7D2-832F-407B-9998-12652DB1BB92}"/>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4114309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2023/2/23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554955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2023/2/23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1260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474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EA823-9A3E-4B31-A2C9-476DA267AD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F839F2-3403-4C47-AE83-583A669257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836C8D-13F6-4C41-A763-266340662759}"/>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5" name="页脚占位符 4">
            <a:extLst>
              <a:ext uri="{FF2B5EF4-FFF2-40B4-BE49-F238E27FC236}">
                <a16:creationId xmlns:a16="http://schemas.microsoft.com/office/drawing/2014/main" id="{14E74FFD-27AD-4F4B-88D7-CC203F02EE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D93BCF-35FD-4FCA-B269-60CFD7D347AE}"/>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294016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06B36-A990-4F4E-9570-0DA17D7EF8B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229FD0-6AE2-4B49-9D17-C1E407295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FB3991-19BD-44DC-A620-4F0CE14FF66E}"/>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5" name="页脚占位符 4">
            <a:extLst>
              <a:ext uri="{FF2B5EF4-FFF2-40B4-BE49-F238E27FC236}">
                <a16:creationId xmlns:a16="http://schemas.microsoft.com/office/drawing/2014/main" id="{CDDD9E85-60E4-48D5-AA36-4E51B38BA6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CFEF5-8FD0-479F-9ACC-5FCF8EB6F548}"/>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286051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00145-FD5E-45CB-8731-EB6D44ACBF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60FBE0-6CE2-4D68-91AF-4C9DA47C2E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84C248-8E6C-4AAD-883A-B06A41B0C9F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705E90-0588-40DD-B92D-079098EB7E23}"/>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6" name="页脚占位符 5">
            <a:extLst>
              <a:ext uri="{FF2B5EF4-FFF2-40B4-BE49-F238E27FC236}">
                <a16:creationId xmlns:a16="http://schemas.microsoft.com/office/drawing/2014/main" id="{BCEBC9A7-9554-470E-9CBF-42FCE78FC0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E64E85-DD36-4356-BE93-3520CDDD4268}"/>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18919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AF1E5-1649-4793-9842-A06B1F6A81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074178-A5A3-498F-9D10-7B2CA096F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901FEE-F620-4B6D-AA85-1808E7C2DB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43DD21D-E848-473A-AB08-AB48D5614E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D376D9-17B0-4F46-8EB3-17442CAD4B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0D16DD-2F72-48B6-8CFA-31AE1C17DEB3}"/>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8" name="页脚占位符 7">
            <a:extLst>
              <a:ext uri="{FF2B5EF4-FFF2-40B4-BE49-F238E27FC236}">
                <a16:creationId xmlns:a16="http://schemas.microsoft.com/office/drawing/2014/main" id="{C8221643-4A63-4800-AC78-798725ABA5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61841D-4E52-46F6-8797-648B17A7B3A3}"/>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247420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AF1E5-1649-4793-9842-A06B1F6A81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074178-A5A3-498F-9D10-7B2CA096F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901FEE-F620-4B6D-AA85-1808E7C2DB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43DD21D-E848-473A-AB08-AB48D5614E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D376D9-17B0-4F46-8EB3-17442CAD4B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0D16DD-2F72-48B6-8CFA-31AE1C17DEB3}"/>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8" name="页脚占位符 7">
            <a:extLst>
              <a:ext uri="{FF2B5EF4-FFF2-40B4-BE49-F238E27FC236}">
                <a16:creationId xmlns:a16="http://schemas.microsoft.com/office/drawing/2014/main" id="{C8221643-4A63-4800-AC78-798725ABA5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61841D-4E52-46F6-8797-648B17A7B3A3}"/>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
        <p:nvSpPr>
          <p:cNvPr id="11" name="TextBox 10"/>
          <p:cNvSpPr txBox="1"/>
          <p:nvPr userDrawn="1"/>
        </p:nvSpPr>
        <p:spPr>
          <a:xfrm>
            <a:off x="1653704" y="6739570"/>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下载</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199557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BE196-0E48-4786-AC0B-17C2278ABA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7C344CA-EDB7-41FF-8927-8415489C27B7}"/>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4" name="页脚占位符 3">
            <a:extLst>
              <a:ext uri="{FF2B5EF4-FFF2-40B4-BE49-F238E27FC236}">
                <a16:creationId xmlns:a16="http://schemas.microsoft.com/office/drawing/2014/main" id="{C338B79A-C85C-48CA-BA08-EE143515AB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0887D5-2918-4EF7-A54D-E0AF620BCEBC}"/>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41351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D8B26D-954D-4664-B7A5-32070DFC05C5}"/>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3" name="页脚占位符 2">
            <a:extLst>
              <a:ext uri="{FF2B5EF4-FFF2-40B4-BE49-F238E27FC236}">
                <a16:creationId xmlns:a16="http://schemas.microsoft.com/office/drawing/2014/main" id="{03FBDDD4-6845-4670-BDAC-9528105D951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1E8442-7727-4025-8861-7949023B6E27}"/>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181190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8CCC6-66FC-4AFC-9A9B-86995C0D98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7B7783-8DA4-4F22-BA82-B45E016373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C3B648-4535-4D3F-A211-4EA665E8A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2A55AB-91A7-4430-80F2-7855AB4E286A}"/>
              </a:ext>
            </a:extLst>
          </p:cNvPr>
          <p:cNvSpPr>
            <a:spLocks noGrp="1"/>
          </p:cNvSpPr>
          <p:nvPr>
            <p:ph type="dt" sz="half" idx="10"/>
          </p:nvPr>
        </p:nvSpPr>
        <p:spPr/>
        <p:txBody>
          <a:bodyPr/>
          <a:lstStyle/>
          <a:p>
            <a:fld id="{A60465AB-8DCC-4267-AF40-5658DC2EDE03}" type="datetimeFigureOut">
              <a:rPr lang="zh-CN" altLang="en-US" smtClean="0"/>
              <a:t>2023/2/23</a:t>
            </a:fld>
            <a:endParaRPr lang="zh-CN" altLang="en-US"/>
          </a:p>
        </p:txBody>
      </p:sp>
      <p:sp>
        <p:nvSpPr>
          <p:cNvPr id="6" name="页脚占位符 5">
            <a:extLst>
              <a:ext uri="{FF2B5EF4-FFF2-40B4-BE49-F238E27FC236}">
                <a16:creationId xmlns:a16="http://schemas.microsoft.com/office/drawing/2014/main" id="{851AE27C-1809-4362-9A37-9F647F30B2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B74FEF-A273-41F2-A805-3CE59C250EA7}"/>
              </a:ext>
            </a:extLst>
          </p:cNvPr>
          <p:cNvSpPr>
            <a:spLocks noGrp="1"/>
          </p:cNvSpPr>
          <p:nvPr>
            <p:ph type="sldNum" sz="quarter" idx="12"/>
          </p:nvPr>
        </p:nvSpPr>
        <p:spPr/>
        <p:txBody>
          <a:body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27512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80AA6B-1D0A-4EA8-A16F-AC5859B799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F4817D7-244F-4D7B-8743-D75482F63D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40BEB5-420B-42AB-969C-BE1B88BD54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465AB-8DCC-4267-AF40-5658DC2EDE03}" type="datetimeFigureOut">
              <a:rPr lang="zh-CN" altLang="en-US" smtClean="0"/>
              <a:t>2023/2/23</a:t>
            </a:fld>
            <a:endParaRPr lang="zh-CN" altLang="en-US"/>
          </a:p>
        </p:txBody>
      </p:sp>
      <p:sp>
        <p:nvSpPr>
          <p:cNvPr id="5" name="页脚占位符 4">
            <a:extLst>
              <a:ext uri="{FF2B5EF4-FFF2-40B4-BE49-F238E27FC236}">
                <a16:creationId xmlns:a16="http://schemas.microsoft.com/office/drawing/2014/main" id="{A1B39A12-D98F-4EC5-9636-832AAAC21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5463BA-B757-4E72-8A9A-AFEEE6013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5FF7B-77EA-420A-9996-FC5DD6FDF40C}" type="slidenum">
              <a:rPr lang="zh-CN" altLang="en-US" smtClean="0"/>
              <a:t>‹#›</a:t>
            </a:fld>
            <a:endParaRPr lang="zh-CN" altLang="en-US"/>
          </a:p>
        </p:txBody>
      </p:sp>
    </p:spTree>
    <p:extLst>
      <p:ext uri="{BB962C8B-B14F-4D97-AF65-F5344CB8AC3E}">
        <p14:creationId xmlns:p14="http://schemas.microsoft.com/office/powerpoint/2010/main" val="32917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8015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5.xml"/><Relationship Id="rId7"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9.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0.xml"/><Relationship Id="rId6" Type="http://schemas.openxmlformats.org/officeDocument/2006/relationships/image" Target="../media/image4.jpg"/><Relationship Id="rId5" Type="http://schemas.microsoft.com/office/2007/relationships/hdphoto" Target="../media/hdphoto3.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1.xml"/><Relationship Id="rId5" Type="http://schemas.microsoft.com/office/2007/relationships/hdphoto" Target="../media/hdphoto4.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2.xml"/><Relationship Id="rId5" Type="http://schemas.microsoft.com/office/2007/relationships/hdphoto" Target="../media/hdphoto4.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13.xml"/><Relationship Id="rId5" Type="http://schemas.microsoft.com/office/2007/relationships/hdphoto" Target="../media/hdphoto4.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4.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5B0561-E978-4341-BF0C-BD28280A2571}"/>
              </a:ext>
            </a:extLst>
          </p:cNvPr>
          <p:cNvSpPr/>
          <p:nvPr/>
        </p:nvSpPr>
        <p:spPr>
          <a:xfrm>
            <a:off x="1" y="0"/>
            <a:ext cx="12192000" cy="6858000"/>
          </a:xfrm>
          <a:prstGeom prst="rect">
            <a:avLst/>
          </a:prstGeom>
          <a:blipFill dpi="0" rotWithShape="1">
            <a:blip r:embed="rId4">
              <a:alphaModFix amt="32000"/>
              <a:extLst>
                <a:ext uri="{BEBA8EAE-BF5A-486C-A8C5-ECC9F3942E4B}">
                  <a14:imgProps xmlns:a14="http://schemas.microsoft.com/office/drawing/2010/main">
                    <a14:imgLayer r:embed="rId5">
                      <a14:imgEffect>
                        <a14:saturation sat="0"/>
                      </a14:imgEffect>
                    </a14:imgLayer>
                  </a14:imgProps>
                </a:ext>
              </a:extLst>
            </a:blip>
            <a:srcRect/>
            <a:stretch>
              <a:fillRect t="-9198" b="-919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Diamond 1">
            <a:extLst>
              <a:ext uri="{FF2B5EF4-FFF2-40B4-BE49-F238E27FC236}">
                <a16:creationId xmlns:a16="http://schemas.microsoft.com/office/drawing/2014/main" id="{D4884442-C176-4313-B6F1-8B68984F7A40}"/>
              </a:ext>
            </a:extLst>
          </p:cNvPr>
          <p:cNvSpPr/>
          <p:nvPr/>
        </p:nvSpPr>
        <p:spPr>
          <a:xfrm>
            <a:off x="1050269" y="1382384"/>
            <a:ext cx="4093230" cy="4093232"/>
          </a:xfrm>
          <a:prstGeom prst="diamond">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任意形状 43">
            <a:extLst>
              <a:ext uri="{FF2B5EF4-FFF2-40B4-BE49-F238E27FC236}">
                <a16:creationId xmlns:a16="http://schemas.microsoft.com/office/drawing/2014/main" id="{24134169-9524-4C43-B31D-92C48625316A}"/>
              </a:ext>
            </a:extLst>
          </p:cNvPr>
          <p:cNvSpPr/>
          <p:nvPr/>
        </p:nvSpPr>
        <p:spPr>
          <a:xfrm>
            <a:off x="3573661" y="-91149"/>
            <a:ext cx="8496147" cy="6858000"/>
          </a:xfrm>
          <a:custGeom>
            <a:avLst/>
            <a:gdLst>
              <a:gd name="connsiteX0" fmla="*/ 874902 w 8496147"/>
              <a:gd name="connsiteY0" fmla="*/ 0 h 6858000"/>
              <a:gd name="connsiteX1" fmla="*/ 8496147 w 8496147"/>
              <a:gd name="connsiteY1" fmla="*/ 0 h 6858000"/>
              <a:gd name="connsiteX2" fmla="*/ 8496147 w 8496147"/>
              <a:gd name="connsiteY2" fmla="*/ 6858000 h 6858000"/>
              <a:gd name="connsiteX3" fmla="*/ 5983093 w 8496147"/>
              <a:gd name="connsiteY3" fmla="*/ 6858000 h 6858000"/>
              <a:gd name="connsiteX4" fmla="*/ 0 w 8496147"/>
              <a:gd name="connsiteY4" fmla="*/ 87490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147" h="6858000">
                <a:moveTo>
                  <a:pt x="874902" y="0"/>
                </a:moveTo>
                <a:lnTo>
                  <a:pt x="8496147" y="0"/>
                </a:lnTo>
                <a:lnTo>
                  <a:pt x="8496147" y="6858000"/>
                </a:lnTo>
                <a:lnTo>
                  <a:pt x="5983093" y="6858000"/>
                </a:lnTo>
                <a:lnTo>
                  <a:pt x="0" y="874902"/>
                </a:lnTo>
                <a:close/>
              </a:path>
            </a:pathLst>
          </a:cu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sp>
        <p:nvSpPr>
          <p:cNvPr id="11" name="矩形 10">
            <a:extLst>
              <a:ext uri="{FF2B5EF4-FFF2-40B4-BE49-F238E27FC236}">
                <a16:creationId xmlns:a16="http://schemas.microsoft.com/office/drawing/2014/main" id="{08EF422B-459B-D847-B516-388F79DB3820}"/>
              </a:ext>
            </a:extLst>
          </p:cNvPr>
          <p:cNvSpPr/>
          <p:nvPr/>
        </p:nvSpPr>
        <p:spPr>
          <a:xfrm rot="16200000">
            <a:off x="7951965" y="2617966"/>
            <a:ext cx="6890688" cy="1589380"/>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sp>
        <p:nvSpPr>
          <p:cNvPr id="7" name="PA-矩形 3">
            <a:extLst>
              <a:ext uri="{FF2B5EF4-FFF2-40B4-BE49-F238E27FC236}">
                <a16:creationId xmlns:a16="http://schemas.microsoft.com/office/drawing/2014/main" id="{240F2C87-FD0B-4C93-8030-56DDC173DB33}"/>
              </a:ext>
            </a:extLst>
          </p:cNvPr>
          <p:cNvSpPr/>
          <p:nvPr>
            <p:custDataLst>
              <p:tags r:id="rId1"/>
            </p:custDataLst>
          </p:nvPr>
        </p:nvSpPr>
        <p:spPr>
          <a:xfrm rot="10800000" flipV="1">
            <a:off x="4770445" y="2140435"/>
            <a:ext cx="8117647" cy="1569660"/>
          </a:xfrm>
          <a:prstGeom prst="rect">
            <a:avLst/>
          </a:prstGeom>
        </p:spPr>
        <p:txBody>
          <a:bodyPr wrap="square">
            <a:spAutoFit/>
          </a:bodyPr>
          <a:lstStyle/>
          <a:p>
            <a:pPr algn="ctr"/>
            <a:r>
              <a:rPr lang="en-US" altLang="zh-CN" sz="4800" dirty="0">
                <a:solidFill>
                  <a:schemeClr val="bg1"/>
                </a:solidFill>
                <a:cs typeface="+mn-ea"/>
                <a:sym typeface="+mn-lt"/>
              </a:rPr>
              <a:t>FIRE EXTINGUISHING ROBOT</a:t>
            </a:r>
            <a:endParaRPr lang="zh-CN" altLang="en-US" sz="4800" dirty="0">
              <a:solidFill>
                <a:schemeClr val="bg1"/>
              </a:solidFill>
              <a:cs typeface="+mn-ea"/>
              <a:sym typeface="+mn-lt"/>
            </a:endParaRPr>
          </a:p>
        </p:txBody>
      </p:sp>
      <p:sp>
        <p:nvSpPr>
          <p:cNvPr id="17" name="矩形 16">
            <a:extLst>
              <a:ext uri="{FF2B5EF4-FFF2-40B4-BE49-F238E27FC236}">
                <a16:creationId xmlns:a16="http://schemas.microsoft.com/office/drawing/2014/main" id="{89E4C7F4-AE64-2C41-BB30-80BABF7C31CD}"/>
              </a:ext>
            </a:extLst>
          </p:cNvPr>
          <p:cNvSpPr/>
          <p:nvPr/>
        </p:nvSpPr>
        <p:spPr>
          <a:xfrm>
            <a:off x="353" y="5309105"/>
            <a:ext cx="12191646" cy="1589551"/>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sp>
        <p:nvSpPr>
          <p:cNvPr id="18" name="Diamond 5">
            <a:extLst>
              <a:ext uri="{FF2B5EF4-FFF2-40B4-BE49-F238E27FC236}">
                <a16:creationId xmlns:a16="http://schemas.microsoft.com/office/drawing/2014/main" id="{81379150-420C-184E-B6EB-ECEC67535D42}"/>
              </a:ext>
            </a:extLst>
          </p:cNvPr>
          <p:cNvSpPr/>
          <p:nvPr/>
        </p:nvSpPr>
        <p:spPr>
          <a:xfrm>
            <a:off x="-2135840" y="-1633475"/>
            <a:ext cx="4271679" cy="4271683"/>
          </a:xfrm>
          <a:prstGeom prst="diamond">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en-US" sz="1898">
              <a:solidFill>
                <a:prstClr val="white"/>
              </a:solidFill>
              <a:cs typeface="+mn-ea"/>
              <a:sym typeface="+mn-lt"/>
            </a:endParaRPr>
          </a:p>
        </p:txBody>
      </p:sp>
      <p:sp>
        <p:nvSpPr>
          <p:cNvPr id="19" name="Diamond 5">
            <a:extLst>
              <a:ext uri="{FF2B5EF4-FFF2-40B4-BE49-F238E27FC236}">
                <a16:creationId xmlns:a16="http://schemas.microsoft.com/office/drawing/2014/main" id="{D3CC5DF4-E879-124C-B0D3-EDF62EC3857C}"/>
              </a:ext>
            </a:extLst>
          </p:cNvPr>
          <p:cNvSpPr/>
          <p:nvPr/>
        </p:nvSpPr>
        <p:spPr>
          <a:xfrm>
            <a:off x="4316412" y="4951616"/>
            <a:ext cx="2640592" cy="2640596"/>
          </a:xfrm>
          <a:prstGeom prst="diamond">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en-US" sz="1898">
              <a:solidFill>
                <a:prstClr val="white"/>
              </a:solidFill>
              <a:cs typeface="+mn-ea"/>
              <a:sym typeface="+mn-lt"/>
            </a:endParaRPr>
          </a:p>
        </p:txBody>
      </p:sp>
      <p:sp>
        <p:nvSpPr>
          <p:cNvPr id="20" name="任意形状 43">
            <a:extLst>
              <a:ext uri="{FF2B5EF4-FFF2-40B4-BE49-F238E27FC236}">
                <a16:creationId xmlns:a16="http://schemas.microsoft.com/office/drawing/2014/main" id="{451C61CD-D156-EC43-B3A8-5F11A6298E94}"/>
              </a:ext>
            </a:extLst>
          </p:cNvPr>
          <p:cNvSpPr/>
          <p:nvPr/>
        </p:nvSpPr>
        <p:spPr>
          <a:xfrm rot="10800000">
            <a:off x="-63646" y="4769485"/>
            <a:ext cx="2587390" cy="2088514"/>
          </a:xfrm>
          <a:custGeom>
            <a:avLst/>
            <a:gdLst>
              <a:gd name="connsiteX0" fmla="*/ 874902 w 8496147"/>
              <a:gd name="connsiteY0" fmla="*/ 0 h 6858000"/>
              <a:gd name="connsiteX1" fmla="*/ 8496147 w 8496147"/>
              <a:gd name="connsiteY1" fmla="*/ 0 h 6858000"/>
              <a:gd name="connsiteX2" fmla="*/ 8496147 w 8496147"/>
              <a:gd name="connsiteY2" fmla="*/ 6858000 h 6858000"/>
              <a:gd name="connsiteX3" fmla="*/ 5983093 w 8496147"/>
              <a:gd name="connsiteY3" fmla="*/ 6858000 h 6858000"/>
              <a:gd name="connsiteX4" fmla="*/ 0 w 8496147"/>
              <a:gd name="connsiteY4" fmla="*/ 87490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147" h="6858000">
                <a:moveTo>
                  <a:pt x="874902" y="0"/>
                </a:moveTo>
                <a:lnTo>
                  <a:pt x="8496147" y="0"/>
                </a:lnTo>
                <a:lnTo>
                  <a:pt x="8496147" y="6858000"/>
                </a:lnTo>
                <a:lnTo>
                  <a:pt x="5983093" y="6858000"/>
                </a:lnTo>
                <a:lnTo>
                  <a:pt x="0" y="874902"/>
                </a:lnTo>
                <a:close/>
              </a:path>
            </a:pathLst>
          </a:cu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pic>
        <p:nvPicPr>
          <p:cNvPr id="9" name="Picture 8">
            <a:extLst>
              <a:ext uri="{FF2B5EF4-FFF2-40B4-BE49-F238E27FC236}">
                <a16:creationId xmlns:a16="http://schemas.microsoft.com/office/drawing/2014/main" id="{137B7709-C45A-60A4-69B5-0A6A3CFE42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709" y="1557449"/>
            <a:ext cx="3560805" cy="3560805"/>
          </a:xfrm>
          <a:prstGeom prst="rect">
            <a:avLst/>
          </a:prstGeom>
        </p:spPr>
      </p:pic>
    </p:spTree>
    <p:extLst>
      <p:ext uri="{BB962C8B-B14F-4D97-AF65-F5344CB8AC3E}">
        <p14:creationId xmlns:p14="http://schemas.microsoft.com/office/powerpoint/2010/main" val="415184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BA598C-4B81-4513-9EC6-31FE24A52658}"/>
              </a:ext>
            </a:extLst>
          </p:cNvPr>
          <p:cNvSpPr txBox="1"/>
          <p:nvPr/>
        </p:nvSpPr>
        <p:spPr>
          <a:xfrm rot="16200000">
            <a:off x="1850107" y="934548"/>
            <a:ext cx="923330" cy="4988904"/>
          </a:xfrm>
          <a:prstGeom prst="rect">
            <a:avLst/>
          </a:prstGeom>
          <a:noFill/>
        </p:spPr>
        <p:txBody>
          <a:bodyPr vert="eaVert" wrap="square" rtlCol="0">
            <a:spAutoFit/>
          </a:bodyPr>
          <a:lstStyle/>
          <a:p>
            <a:pPr algn="ctr"/>
            <a:r>
              <a:rPr lang="en-US" altLang="zh-CN" sz="4800" spc="300" dirty="0">
                <a:solidFill>
                  <a:schemeClr val="bg1"/>
                </a:solidFill>
                <a:cs typeface="+mn-ea"/>
                <a:sym typeface="+mn-lt"/>
              </a:rPr>
              <a:t>CONTENTS</a:t>
            </a:r>
            <a:endParaRPr lang="zh-CN" altLang="en-US" sz="4800" spc="300" dirty="0">
              <a:solidFill>
                <a:schemeClr val="bg1"/>
              </a:solidFill>
              <a:cs typeface="+mn-ea"/>
              <a:sym typeface="+mn-lt"/>
            </a:endParaRPr>
          </a:p>
        </p:txBody>
      </p:sp>
      <p:sp>
        <p:nvSpPr>
          <p:cNvPr id="5" name="TextBox 6">
            <a:extLst>
              <a:ext uri="{FF2B5EF4-FFF2-40B4-BE49-F238E27FC236}">
                <a16:creationId xmlns:a16="http://schemas.microsoft.com/office/drawing/2014/main" id="{C1347EC0-FAE2-4D0E-9040-469363761417}"/>
              </a:ext>
            </a:extLst>
          </p:cNvPr>
          <p:cNvSpPr txBox="1"/>
          <p:nvPr/>
        </p:nvSpPr>
        <p:spPr>
          <a:xfrm>
            <a:off x="7703952" y="894238"/>
            <a:ext cx="2699334" cy="461665"/>
          </a:xfrm>
          <a:prstGeom prst="rect">
            <a:avLst/>
          </a:prstGeom>
          <a:noFill/>
        </p:spPr>
        <p:txBody>
          <a:bodyPr wrap="square" rtlCol="0">
            <a:spAutoFit/>
          </a:bodyPr>
          <a:lstStyle/>
          <a:p>
            <a:r>
              <a:rPr lang="en-US" sz="2400" b="1" dirty="0">
                <a:solidFill>
                  <a:schemeClr val="tx1">
                    <a:lumMod val="65000"/>
                    <a:lumOff val="35000"/>
                  </a:schemeClr>
                </a:solidFill>
                <a:cs typeface="+mn-ea"/>
                <a:sym typeface="+mn-lt"/>
              </a:rPr>
              <a:t>INTRODUCTION</a:t>
            </a:r>
          </a:p>
        </p:txBody>
      </p:sp>
      <p:sp>
        <p:nvSpPr>
          <p:cNvPr id="7" name="TextBox 6">
            <a:extLst>
              <a:ext uri="{FF2B5EF4-FFF2-40B4-BE49-F238E27FC236}">
                <a16:creationId xmlns:a16="http://schemas.microsoft.com/office/drawing/2014/main" id="{BA45F621-E105-4DA7-9FE4-1A4460350015}"/>
              </a:ext>
            </a:extLst>
          </p:cNvPr>
          <p:cNvSpPr txBox="1"/>
          <p:nvPr/>
        </p:nvSpPr>
        <p:spPr>
          <a:xfrm>
            <a:off x="7703952" y="1529637"/>
            <a:ext cx="2550390" cy="461665"/>
          </a:xfrm>
          <a:prstGeom prst="rect">
            <a:avLst/>
          </a:prstGeom>
          <a:noFill/>
        </p:spPr>
        <p:txBody>
          <a:bodyPr wrap="square" rtlCol="0">
            <a:spAutoFit/>
          </a:bodyPr>
          <a:lstStyle/>
          <a:p>
            <a:r>
              <a:rPr lang="en-US" altLang="zh-CN" sz="2400" b="1" dirty="0">
                <a:solidFill>
                  <a:schemeClr val="tx1">
                    <a:lumMod val="65000"/>
                    <a:lumOff val="35000"/>
                  </a:schemeClr>
                </a:solidFill>
                <a:cs typeface="+mn-ea"/>
                <a:sym typeface="+mn-lt"/>
              </a:rPr>
              <a:t>APPLICATIONS</a:t>
            </a:r>
            <a:endParaRPr lang="en-US" sz="2400" b="1" dirty="0">
              <a:solidFill>
                <a:schemeClr val="tx1">
                  <a:lumMod val="65000"/>
                  <a:lumOff val="35000"/>
                </a:schemeClr>
              </a:solidFill>
              <a:cs typeface="+mn-ea"/>
              <a:sym typeface="+mn-lt"/>
            </a:endParaRPr>
          </a:p>
        </p:txBody>
      </p:sp>
      <p:sp>
        <p:nvSpPr>
          <p:cNvPr id="8" name="TextBox 9">
            <a:extLst>
              <a:ext uri="{FF2B5EF4-FFF2-40B4-BE49-F238E27FC236}">
                <a16:creationId xmlns:a16="http://schemas.microsoft.com/office/drawing/2014/main" id="{3E1E3388-BB74-4730-A501-60E8E50BC902}"/>
              </a:ext>
            </a:extLst>
          </p:cNvPr>
          <p:cNvSpPr txBox="1"/>
          <p:nvPr/>
        </p:nvSpPr>
        <p:spPr>
          <a:xfrm>
            <a:off x="8015795" y="2661936"/>
            <a:ext cx="3293009" cy="343235"/>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endParaRPr lang="zh-CN" altLang="en-US" sz="1400" dirty="0">
              <a:solidFill>
                <a:schemeClr val="tx1">
                  <a:lumMod val="65000"/>
                  <a:lumOff val="35000"/>
                </a:schemeClr>
              </a:solidFill>
              <a:latin typeface="+mn-lt"/>
              <a:ea typeface="+mn-ea"/>
              <a:cs typeface="+mn-ea"/>
              <a:sym typeface="+mn-lt"/>
            </a:endParaRPr>
          </a:p>
        </p:txBody>
      </p:sp>
      <p:sp>
        <p:nvSpPr>
          <p:cNvPr id="9" name="TextBox 6">
            <a:extLst>
              <a:ext uri="{FF2B5EF4-FFF2-40B4-BE49-F238E27FC236}">
                <a16:creationId xmlns:a16="http://schemas.microsoft.com/office/drawing/2014/main" id="{8A0E2C93-2EC6-408B-9F72-392479303327}"/>
              </a:ext>
            </a:extLst>
          </p:cNvPr>
          <p:cNvSpPr txBox="1"/>
          <p:nvPr/>
        </p:nvSpPr>
        <p:spPr>
          <a:xfrm>
            <a:off x="7703952" y="2906429"/>
            <a:ext cx="3497447" cy="461665"/>
          </a:xfrm>
          <a:prstGeom prst="rect">
            <a:avLst/>
          </a:prstGeom>
          <a:noFill/>
        </p:spPr>
        <p:txBody>
          <a:bodyPr wrap="square" rtlCol="0">
            <a:spAutoFit/>
          </a:bodyPr>
          <a:lstStyle/>
          <a:p>
            <a:r>
              <a:rPr lang="en-US" sz="2400" b="1" dirty="0">
                <a:solidFill>
                  <a:schemeClr val="tx1">
                    <a:lumMod val="65000"/>
                    <a:lumOff val="35000"/>
                  </a:schemeClr>
                </a:solidFill>
                <a:cs typeface="+mn-ea"/>
                <a:sym typeface="+mn-lt"/>
              </a:rPr>
              <a:t>PROJECT PLAN</a:t>
            </a:r>
          </a:p>
        </p:txBody>
      </p:sp>
      <p:sp>
        <p:nvSpPr>
          <p:cNvPr id="11" name="PA-文本框 4">
            <a:extLst>
              <a:ext uri="{FF2B5EF4-FFF2-40B4-BE49-F238E27FC236}">
                <a16:creationId xmlns:a16="http://schemas.microsoft.com/office/drawing/2014/main" id="{E048564F-BEEA-4CFF-8E93-273B4F590304}"/>
              </a:ext>
            </a:extLst>
          </p:cNvPr>
          <p:cNvSpPr txBox="1"/>
          <p:nvPr>
            <p:custDataLst>
              <p:tags r:id="rId1"/>
            </p:custDataLst>
          </p:nvPr>
        </p:nvSpPr>
        <p:spPr>
          <a:xfrm>
            <a:off x="6751275" y="779446"/>
            <a:ext cx="1264520" cy="707886"/>
          </a:xfrm>
          <a:prstGeom prst="rect">
            <a:avLst/>
          </a:prstGeom>
          <a:noFill/>
        </p:spPr>
        <p:txBody>
          <a:bodyPr wrap="square" rtlCol="0">
            <a:spAutoFit/>
          </a:bodyPr>
          <a:lstStyle/>
          <a:p>
            <a:r>
              <a:rPr lang="en-US" altLang="zh-CN" sz="4000" spc="300" dirty="0">
                <a:solidFill>
                  <a:schemeClr val="accent2"/>
                </a:solidFill>
                <a:cs typeface="+mn-ea"/>
                <a:sym typeface="+mn-lt"/>
              </a:rPr>
              <a:t>01.</a:t>
            </a:r>
            <a:endParaRPr lang="zh-CN" altLang="en-US" sz="4000" spc="300" dirty="0">
              <a:solidFill>
                <a:schemeClr val="accent2"/>
              </a:solidFill>
              <a:cs typeface="+mn-ea"/>
              <a:sym typeface="+mn-lt"/>
            </a:endParaRPr>
          </a:p>
        </p:txBody>
      </p:sp>
      <p:sp>
        <p:nvSpPr>
          <p:cNvPr id="12" name="PA-文本框 4">
            <a:extLst>
              <a:ext uri="{FF2B5EF4-FFF2-40B4-BE49-F238E27FC236}">
                <a16:creationId xmlns:a16="http://schemas.microsoft.com/office/drawing/2014/main" id="{E016ABF9-07EC-405E-AC1E-A6C849CD088B}"/>
              </a:ext>
            </a:extLst>
          </p:cNvPr>
          <p:cNvSpPr txBox="1"/>
          <p:nvPr>
            <p:custDataLst>
              <p:tags r:id="rId2"/>
            </p:custDataLst>
          </p:nvPr>
        </p:nvSpPr>
        <p:spPr>
          <a:xfrm>
            <a:off x="6751275" y="1442770"/>
            <a:ext cx="1264520" cy="707886"/>
          </a:xfrm>
          <a:prstGeom prst="rect">
            <a:avLst/>
          </a:prstGeom>
          <a:noFill/>
        </p:spPr>
        <p:txBody>
          <a:bodyPr wrap="square" rtlCol="0">
            <a:spAutoFit/>
          </a:bodyPr>
          <a:lstStyle/>
          <a:p>
            <a:r>
              <a:rPr lang="en-US" altLang="zh-CN" sz="4000" spc="300" dirty="0">
                <a:solidFill>
                  <a:schemeClr val="accent2"/>
                </a:solidFill>
                <a:cs typeface="+mn-ea"/>
                <a:sym typeface="+mn-lt"/>
              </a:rPr>
              <a:t>02.</a:t>
            </a:r>
            <a:endParaRPr lang="zh-CN" altLang="en-US" sz="4000" spc="300" dirty="0">
              <a:solidFill>
                <a:schemeClr val="accent2"/>
              </a:solidFill>
              <a:cs typeface="+mn-ea"/>
              <a:sym typeface="+mn-lt"/>
            </a:endParaRPr>
          </a:p>
        </p:txBody>
      </p:sp>
      <p:sp>
        <p:nvSpPr>
          <p:cNvPr id="13" name="PA-文本框 4">
            <a:extLst>
              <a:ext uri="{FF2B5EF4-FFF2-40B4-BE49-F238E27FC236}">
                <a16:creationId xmlns:a16="http://schemas.microsoft.com/office/drawing/2014/main" id="{60E34A9F-81BC-4139-8899-5E9B824F69E0}"/>
              </a:ext>
            </a:extLst>
          </p:cNvPr>
          <p:cNvSpPr txBox="1"/>
          <p:nvPr>
            <p:custDataLst>
              <p:tags r:id="rId3"/>
            </p:custDataLst>
          </p:nvPr>
        </p:nvSpPr>
        <p:spPr>
          <a:xfrm>
            <a:off x="6751275" y="2107664"/>
            <a:ext cx="1264520" cy="707886"/>
          </a:xfrm>
          <a:prstGeom prst="rect">
            <a:avLst/>
          </a:prstGeom>
          <a:noFill/>
        </p:spPr>
        <p:txBody>
          <a:bodyPr wrap="square" rtlCol="0">
            <a:spAutoFit/>
          </a:bodyPr>
          <a:lstStyle/>
          <a:p>
            <a:r>
              <a:rPr lang="en-US" altLang="zh-CN" sz="4000" spc="300" dirty="0">
                <a:solidFill>
                  <a:schemeClr val="accent2"/>
                </a:solidFill>
                <a:cs typeface="+mn-ea"/>
                <a:sym typeface="+mn-lt"/>
              </a:rPr>
              <a:t>03.</a:t>
            </a:r>
            <a:endParaRPr lang="zh-CN" altLang="en-US" sz="4000" spc="300" dirty="0">
              <a:solidFill>
                <a:schemeClr val="accent2"/>
              </a:solidFill>
              <a:cs typeface="+mn-ea"/>
              <a:sym typeface="+mn-lt"/>
            </a:endParaRPr>
          </a:p>
        </p:txBody>
      </p:sp>
      <p:sp>
        <p:nvSpPr>
          <p:cNvPr id="14" name="TextBox 6">
            <a:extLst>
              <a:ext uri="{FF2B5EF4-FFF2-40B4-BE49-F238E27FC236}">
                <a16:creationId xmlns:a16="http://schemas.microsoft.com/office/drawing/2014/main" id="{C974C6A5-07C7-4AB6-853E-36CA55B24E7C}"/>
              </a:ext>
            </a:extLst>
          </p:cNvPr>
          <p:cNvSpPr txBox="1"/>
          <p:nvPr/>
        </p:nvSpPr>
        <p:spPr>
          <a:xfrm>
            <a:off x="7717248" y="2243263"/>
            <a:ext cx="2699334" cy="461665"/>
          </a:xfrm>
          <a:prstGeom prst="rect">
            <a:avLst/>
          </a:prstGeom>
          <a:noFill/>
        </p:spPr>
        <p:txBody>
          <a:bodyPr wrap="square" rtlCol="0">
            <a:spAutoFit/>
          </a:bodyPr>
          <a:lstStyle/>
          <a:p>
            <a:r>
              <a:rPr lang="en-US" sz="2400" b="1" dirty="0">
                <a:solidFill>
                  <a:schemeClr val="tx1">
                    <a:lumMod val="65000"/>
                    <a:lumOff val="35000"/>
                  </a:schemeClr>
                </a:solidFill>
                <a:cs typeface="+mn-ea"/>
                <a:sym typeface="+mn-lt"/>
              </a:rPr>
              <a:t>UNIQUENESS</a:t>
            </a:r>
            <a:r>
              <a:rPr lang="en-US" sz="2000" b="1" dirty="0">
                <a:solidFill>
                  <a:schemeClr val="tx1">
                    <a:lumMod val="65000"/>
                    <a:lumOff val="35000"/>
                  </a:schemeClr>
                </a:solidFill>
                <a:cs typeface="+mn-ea"/>
                <a:sym typeface="+mn-lt"/>
              </a:rPr>
              <a:t> </a:t>
            </a:r>
          </a:p>
        </p:txBody>
      </p:sp>
      <p:sp>
        <p:nvSpPr>
          <p:cNvPr id="16" name="PA-文本框 4">
            <a:extLst>
              <a:ext uri="{FF2B5EF4-FFF2-40B4-BE49-F238E27FC236}">
                <a16:creationId xmlns:a16="http://schemas.microsoft.com/office/drawing/2014/main" id="{9BC5167B-211D-4E0F-818A-92340E90AEBF}"/>
              </a:ext>
            </a:extLst>
          </p:cNvPr>
          <p:cNvSpPr txBox="1"/>
          <p:nvPr>
            <p:custDataLst>
              <p:tags r:id="rId4"/>
            </p:custDataLst>
          </p:nvPr>
        </p:nvSpPr>
        <p:spPr>
          <a:xfrm>
            <a:off x="6721281" y="2778109"/>
            <a:ext cx="1264520" cy="707886"/>
          </a:xfrm>
          <a:prstGeom prst="rect">
            <a:avLst/>
          </a:prstGeom>
          <a:noFill/>
        </p:spPr>
        <p:txBody>
          <a:bodyPr wrap="square" rtlCol="0">
            <a:spAutoFit/>
          </a:bodyPr>
          <a:lstStyle/>
          <a:p>
            <a:r>
              <a:rPr lang="en-US" altLang="zh-CN" sz="4000" spc="300" dirty="0">
                <a:solidFill>
                  <a:schemeClr val="accent2"/>
                </a:solidFill>
                <a:cs typeface="+mn-ea"/>
                <a:sym typeface="+mn-lt"/>
              </a:rPr>
              <a:t>04.</a:t>
            </a:r>
            <a:endParaRPr lang="zh-CN" altLang="en-US" sz="4000" spc="300" dirty="0">
              <a:solidFill>
                <a:schemeClr val="accent2"/>
              </a:solidFill>
              <a:cs typeface="+mn-ea"/>
              <a:sym typeface="+mn-lt"/>
            </a:endParaRPr>
          </a:p>
        </p:txBody>
      </p:sp>
      <p:sp>
        <p:nvSpPr>
          <p:cNvPr id="17" name="任意多边形 5">
            <a:extLst>
              <a:ext uri="{FF2B5EF4-FFF2-40B4-BE49-F238E27FC236}">
                <a16:creationId xmlns:a16="http://schemas.microsoft.com/office/drawing/2014/main" id="{A0C31195-34D5-DA47-9B60-FB386C22815C}"/>
              </a:ext>
            </a:extLst>
          </p:cNvPr>
          <p:cNvSpPr/>
          <p:nvPr/>
        </p:nvSpPr>
        <p:spPr>
          <a:xfrm>
            <a:off x="354" y="1133389"/>
            <a:ext cx="4720657" cy="4138683"/>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rgbClr val="223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sp>
        <p:nvSpPr>
          <p:cNvPr id="18" name="任意多边形 7">
            <a:extLst>
              <a:ext uri="{FF2B5EF4-FFF2-40B4-BE49-F238E27FC236}">
                <a16:creationId xmlns:a16="http://schemas.microsoft.com/office/drawing/2014/main" id="{B83DFE8E-403D-974D-8D09-A9BA4CDCDDD7}"/>
              </a:ext>
            </a:extLst>
          </p:cNvPr>
          <p:cNvSpPr/>
          <p:nvPr/>
        </p:nvSpPr>
        <p:spPr>
          <a:xfrm>
            <a:off x="2293719" y="1133389"/>
            <a:ext cx="4159009" cy="4138683"/>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rgbClr val="22374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sp>
        <p:nvSpPr>
          <p:cNvPr id="19" name="矩形 18">
            <a:extLst>
              <a:ext uri="{FF2B5EF4-FFF2-40B4-BE49-F238E27FC236}">
                <a16:creationId xmlns:a16="http://schemas.microsoft.com/office/drawing/2014/main" id="{0BE1250C-4CE7-214C-B637-6CCB1B9B3503}"/>
              </a:ext>
            </a:extLst>
          </p:cNvPr>
          <p:cNvSpPr/>
          <p:nvPr/>
        </p:nvSpPr>
        <p:spPr>
          <a:xfrm>
            <a:off x="378662" y="2967334"/>
            <a:ext cx="3300685" cy="830997"/>
          </a:xfrm>
          <a:prstGeom prst="rect">
            <a:avLst/>
          </a:prstGeom>
        </p:spPr>
        <p:txBody>
          <a:bodyPr wrap="square">
            <a:spAutoFit/>
          </a:bodyPr>
          <a:lstStyle/>
          <a:p>
            <a:pPr algn="ctr"/>
            <a:r>
              <a:rPr lang="en-US" altLang="zh-CN" sz="4800" dirty="0">
                <a:solidFill>
                  <a:schemeClr val="bg1"/>
                </a:solidFill>
                <a:cs typeface="+mn-ea"/>
                <a:sym typeface="+mn-lt"/>
              </a:rPr>
              <a:t>CONTENT</a:t>
            </a:r>
            <a:endParaRPr lang="zh-CN" altLang="en-US" sz="4800" dirty="0">
              <a:solidFill>
                <a:schemeClr val="bg1"/>
              </a:solidFill>
              <a:cs typeface="+mn-ea"/>
              <a:sym typeface="+mn-lt"/>
            </a:endParaRPr>
          </a:p>
        </p:txBody>
      </p:sp>
      <p:sp>
        <p:nvSpPr>
          <p:cNvPr id="2" name="PA-文本框 4">
            <a:extLst>
              <a:ext uri="{FF2B5EF4-FFF2-40B4-BE49-F238E27FC236}">
                <a16:creationId xmlns:a16="http://schemas.microsoft.com/office/drawing/2014/main" id="{C5D7FACA-CED0-7A8A-34A6-F9BA025FA7BF}"/>
              </a:ext>
            </a:extLst>
          </p:cNvPr>
          <p:cNvSpPr txBox="1"/>
          <p:nvPr>
            <p:custDataLst>
              <p:tags r:id="rId5"/>
            </p:custDataLst>
          </p:nvPr>
        </p:nvSpPr>
        <p:spPr>
          <a:xfrm>
            <a:off x="6751275" y="3434684"/>
            <a:ext cx="1264520" cy="707886"/>
          </a:xfrm>
          <a:prstGeom prst="rect">
            <a:avLst/>
          </a:prstGeom>
          <a:noFill/>
        </p:spPr>
        <p:txBody>
          <a:bodyPr wrap="square" rtlCol="0">
            <a:spAutoFit/>
          </a:bodyPr>
          <a:lstStyle/>
          <a:p>
            <a:r>
              <a:rPr lang="en-US" altLang="zh-CN" sz="4000" spc="300" dirty="0">
                <a:solidFill>
                  <a:schemeClr val="accent2"/>
                </a:solidFill>
                <a:cs typeface="+mn-ea"/>
                <a:sym typeface="+mn-lt"/>
              </a:rPr>
              <a:t>05.</a:t>
            </a:r>
            <a:endParaRPr lang="zh-CN" altLang="en-US" sz="4000" spc="300" dirty="0">
              <a:solidFill>
                <a:schemeClr val="accent2"/>
              </a:solidFill>
              <a:cs typeface="+mn-ea"/>
              <a:sym typeface="+mn-lt"/>
            </a:endParaRPr>
          </a:p>
        </p:txBody>
      </p:sp>
      <p:sp>
        <p:nvSpPr>
          <p:cNvPr id="3" name="TextBox 6">
            <a:extLst>
              <a:ext uri="{FF2B5EF4-FFF2-40B4-BE49-F238E27FC236}">
                <a16:creationId xmlns:a16="http://schemas.microsoft.com/office/drawing/2014/main" id="{E5FE0F47-E9C5-26FF-2DD7-6308A961B681}"/>
              </a:ext>
            </a:extLst>
          </p:cNvPr>
          <p:cNvSpPr txBox="1"/>
          <p:nvPr/>
        </p:nvSpPr>
        <p:spPr>
          <a:xfrm>
            <a:off x="7745151" y="3534040"/>
            <a:ext cx="2699334" cy="461665"/>
          </a:xfrm>
          <a:prstGeom prst="rect">
            <a:avLst/>
          </a:prstGeom>
          <a:noFill/>
        </p:spPr>
        <p:txBody>
          <a:bodyPr wrap="square" rtlCol="0">
            <a:spAutoFit/>
          </a:bodyPr>
          <a:lstStyle/>
          <a:p>
            <a:r>
              <a:rPr lang="en-US" sz="2400" b="1" dirty="0">
                <a:solidFill>
                  <a:schemeClr val="tx1">
                    <a:lumMod val="65000"/>
                    <a:lumOff val="35000"/>
                  </a:schemeClr>
                </a:solidFill>
                <a:cs typeface="+mn-ea"/>
                <a:sym typeface="+mn-lt"/>
              </a:rPr>
              <a:t>CAD MODEL</a:t>
            </a:r>
            <a:r>
              <a:rPr lang="en-US" sz="2000" b="1" dirty="0">
                <a:solidFill>
                  <a:schemeClr val="tx1">
                    <a:lumMod val="65000"/>
                    <a:lumOff val="35000"/>
                  </a:schemeClr>
                </a:solidFill>
                <a:cs typeface="+mn-ea"/>
                <a:sym typeface="+mn-lt"/>
              </a:rPr>
              <a:t> </a:t>
            </a:r>
          </a:p>
        </p:txBody>
      </p:sp>
      <p:sp>
        <p:nvSpPr>
          <p:cNvPr id="6" name="PA-文本框 4">
            <a:extLst>
              <a:ext uri="{FF2B5EF4-FFF2-40B4-BE49-F238E27FC236}">
                <a16:creationId xmlns:a16="http://schemas.microsoft.com/office/drawing/2014/main" id="{46E9C144-B505-1B67-0D68-DDA218DC4C05}"/>
              </a:ext>
            </a:extLst>
          </p:cNvPr>
          <p:cNvSpPr txBox="1"/>
          <p:nvPr>
            <p:custDataLst>
              <p:tags r:id="rId6"/>
            </p:custDataLst>
          </p:nvPr>
        </p:nvSpPr>
        <p:spPr>
          <a:xfrm>
            <a:off x="6751275" y="4043750"/>
            <a:ext cx="1264520" cy="707886"/>
          </a:xfrm>
          <a:prstGeom prst="rect">
            <a:avLst/>
          </a:prstGeom>
          <a:noFill/>
        </p:spPr>
        <p:txBody>
          <a:bodyPr wrap="square" rtlCol="0">
            <a:spAutoFit/>
          </a:bodyPr>
          <a:lstStyle/>
          <a:p>
            <a:r>
              <a:rPr lang="en-US" altLang="zh-CN" sz="4000" spc="300" dirty="0">
                <a:solidFill>
                  <a:schemeClr val="accent2"/>
                </a:solidFill>
                <a:cs typeface="+mn-ea"/>
                <a:sym typeface="+mn-lt"/>
              </a:rPr>
              <a:t>06.</a:t>
            </a:r>
            <a:endParaRPr lang="zh-CN" altLang="en-US" sz="4000" spc="300" dirty="0">
              <a:solidFill>
                <a:schemeClr val="accent2"/>
              </a:solidFill>
              <a:cs typeface="+mn-ea"/>
              <a:sym typeface="+mn-lt"/>
            </a:endParaRPr>
          </a:p>
        </p:txBody>
      </p:sp>
      <p:sp>
        <p:nvSpPr>
          <p:cNvPr id="10" name="TextBox 6">
            <a:extLst>
              <a:ext uri="{FF2B5EF4-FFF2-40B4-BE49-F238E27FC236}">
                <a16:creationId xmlns:a16="http://schemas.microsoft.com/office/drawing/2014/main" id="{2EED3AF9-659E-8D44-72E1-B9DC868079AB}"/>
              </a:ext>
            </a:extLst>
          </p:cNvPr>
          <p:cNvSpPr txBox="1"/>
          <p:nvPr/>
        </p:nvSpPr>
        <p:spPr>
          <a:xfrm>
            <a:off x="7745151" y="4166860"/>
            <a:ext cx="2699334" cy="461665"/>
          </a:xfrm>
          <a:prstGeom prst="rect">
            <a:avLst/>
          </a:prstGeom>
          <a:noFill/>
        </p:spPr>
        <p:txBody>
          <a:bodyPr wrap="square" rtlCol="0">
            <a:spAutoFit/>
          </a:bodyPr>
          <a:lstStyle/>
          <a:p>
            <a:r>
              <a:rPr lang="en-US" sz="2400" b="1" dirty="0">
                <a:solidFill>
                  <a:schemeClr val="tx1">
                    <a:lumMod val="65000"/>
                    <a:lumOff val="35000"/>
                  </a:schemeClr>
                </a:solidFill>
                <a:cs typeface="+mn-ea"/>
                <a:sym typeface="+mn-lt"/>
              </a:rPr>
              <a:t>CONCLUSION</a:t>
            </a:r>
            <a:r>
              <a:rPr lang="en-US" sz="2000" b="1" dirty="0">
                <a:solidFill>
                  <a:schemeClr val="tx1">
                    <a:lumMod val="65000"/>
                    <a:lumOff val="35000"/>
                  </a:schemeClr>
                </a:solidFill>
                <a:cs typeface="+mn-ea"/>
                <a:sym typeface="+mn-lt"/>
              </a:rPr>
              <a:t> </a:t>
            </a:r>
          </a:p>
        </p:txBody>
      </p:sp>
    </p:spTree>
    <p:extLst>
      <p:ext uri="{BB962C8B-B14F-4D97-AF65-F5344CB8AC3E}">
        <p14:creationId xmlns:p14="http://schemas.microsoft.com/office/powerpoint/2010/main" val="51054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E5D57E7-24FF-7146-B114-534BB6224A9A}"/>
              </a:ext>
            </a:extLst>
          </p:cNvPr>
          <p:cNvSpPr/>
          <p:nvPr/>
        </p:nvSpPr>
        <p:spPr>
          <a:xfrm>
            <a:off x="1" y="0"/>
            <a:ext cx="12192000" cy="6858000"/>
          </a:xfrm>
          <a:prstGeom prst="rect">
            <a:avLst/>
          </a:prstGeom>
          <a:blipFill dpi="0" rotWithShape="1">
            <a:blip r:embed="rId4">
              <a:alphaModFix amt="18000"/>
              <a:extLst>
                <a:ext uri="{BEBA8EAE-BF5A-486C-A8C5-ECC9F3942E4B}">
                  <a14:imgProps xmlns:a14="http://schemas.microsoft.com/office/drawing/2010/main">
                    <a14:imgLayer r:embed="rId5">
                      <a14:imgEffect>
                        <a14:saturation sat="0"/>
                      </a14:imgEffect>
                    </a14:imgLayer>
                  </a14:imgProps>
                </a:ext>
              </a:extLst>
            </a:blip>
            <a:srcRect/>
            <a:stretch>
              <a:fillRect t="-1723" b="-1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流程图: 手动输入 1">
            <a:extLst>
              <a:ext uri="{FF2B5EF4-FFF2-40B4-BE49-F238E27FC236}">
                <a16:creationId xmlns:a16="http://schemas.microsoft.com/office/drawing/2014/main" id="{A3909263-B651-407B-B069-D9C22A000459}"/>
              </a:ext>
            </a:extLst>
          </p:cNvPr>
          <p:cNvSpPr/>
          <p:nvPr/>
        </p:nvSpPr>
        <p:spPr>
          <a:xfrm rot="16200000" flipH="1">
            <a:off x="6693089" y="1359089"/>
            <a:ext cx="6858000" cy="4139821"/>
          </a:xfrm>
          <a:prstGeom prst="flowChartManualInput">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grpSp>
        <p:nvGrpSpPr>
          <p:cNvPr id="4" name="组合 3">
            <a:extLst>
              <a:ext uri="{FF2B5EF4-FFF2-40B4-BE49-F238E27FC236}">
                <a16:creationId xmlns:a16="http://schemas.microsoft.com/office/drawing/2014/main" id="{51DADE78-6715-4331-B4CD-42CBE18BBCCC}"/>
              </a:ext>
            </a:extLst>
          </p:cNvPr>
          <p:cNvGrpSpPr/>
          <p:nvPr/>
        </p:nvGrpSpPr>
        <p:grpSpPr>
          <a:xfrm>
            <a:off x="469534" y="1515293"/>
            <a:ext cx="2111747" cy="2215991"/>
            <a:chOff x="249144" y="1348949"/>
            <a:chExt cx="2111747" cy="2215991"/>
          </a:xfrm>
        </p:grpSpPr>
        <p:sp>
          <p:nvSpPr>
            <p:cNvPr id="5" name="文本框 4">
              <a:extLst>
                <a:ext uri="{FF2B5EF4-FFF2-40B4-BE49-F238E27FC236}">
                  <a16:creationId xmlns:a16="http://schemas.microsoft.com/office/drawing/2014/main" id="{6022C838-DB39-422D-876C-D1AE080D876E}"/>
                </a:ext>
              </a:extLst>
            </p:cNvPr>
            <p:cNvSpPr txBox="1"/>
            <p:nvPr/>
          </p:nvSpPr>
          <p:spPr>
            <a:xfrm>
              <a:off x="249144" y="1348949"/>
              <a:ext cx="1165704"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0</a:t>
              </a:r>
              <a:endParaRPr lang="zh-CN" altLang="en-US" sz="13800" dirty="0">
                <a:ln w="3175">
                  <a:noFill/>
                </a:ln>
                <a:solidFill>
                  <a:schemeClr val="accent2"/>
                </a:solidFill>
                <a:cs typeface="+mn-ea"/>
                <a:sym typeface="+mn-lt"/>
              </a:endParaRPr>
            </a:p>
          </p:txBody>
        </p:sp>
        <p:sp>
          <p:nvSpPr>
            <p:cNvPr id="6" name="文本框 5">
              <a:extLst>
                <a:ext uri="{FF2B5EF4-FFF2-40B4-BE49-F238E27FC236}">
                  <a16:creationId xmlns:a16="http://schemas.microsoft.com/office/drawing/2014/main" id="{D5FC0078-D26A-4C2C-9271-380473F90FA2}"/>
                </a:ext>
              </a:extLst>
            </p:cNvPr>
            <p:cNvSpPr txBox="1"/>
            <p:nvPr/>
          </p:nvSpPr>
          <p:spPr>
            <a:xfrm>
              <a:off x="1191981" y="1348949"/>
              <a:ext cx="1168910"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1</a:t>
              </a:r>
              <a:endParaRPr lang="zh-CN" altLang="en-US" sz="13800" dirty="0">
                <a:ln w="3175">
                  <a:noFill/>
                </a:ln>
                <a:solidFill>
                  <a:schemeClr val="accent2"/>
                </a:solidFill>
                <a:cs typeface="+mn-ea"/>
                <a:sym typeface="+mn-lt"/>
              </a:endParaRPr>
            </a:p>
          </p:txBody>
        </p:sp>
      </p:grpSp>
      <p:sp>
        <p:nvSpPr>
          <p:cNvPr id="7" name="矩形 6">
            <a:extLst>
              <a:ext uri="{FF2B5EF4-FFF2-40B4-BE49-F238E27FC236}">
                <a16:creationId xmlns:a16="http://schemas.microsoft.com/office/drawing/2014/main" id="{3EF30464-966A-4F30-9B00-8D392B8A2C6D}"/>
              </a:ext>
            </a:extLst>
          </p:cNvPr>
          <p:cNvSpPr/>
          <p:nvPr/>
        </p:nvSpPr>
        <p:spPr>
          <a:xfrm>
            <a:off x="2578075" y="930876"/>
            <a:ext cx="4336219" cy="707886"/>
          </a:xfrm>
          <a:prstGeom prst="rect">
            <a:avLst/>
          </a:prstGeom>
        </p:spPr>
        <p:txBody>
          <a:bodyPr wrap="square">
            <a:spAutoFit/>
          </a:bodyPr>
          <a:lstStyle/>
          <a:p>
            <a:r>
              <a:rPr lang="en-US" altLang="zh-CN" sz="4000" b="1" dirty="0">
                <a:solidFill>
                  <a:schemeClr val="tx1">
                    <a:lumMod val="65000"/>
                    <a:lumOff val="35000"/>
                  </a:schemeClr>
                </a:solidFill>
                <a:cs typeface="+mn-ea"/>
                <a:sym typeface="+mn-lt"/>
              </a:rPr>
              <a:t>INTRODUCTION</a:t>
            </a:r>
            <a:endParaRPr kumimoji="1" lang="zh-CN" altLang="en-US" sz="4000" b="1" dirty="0">
              <a:solidFill>
                <a:schemeClr val="tx1">
                  <a:lumMod val="65000"/>
                  <a:lumOff val="35000"/>
                </a:schemeClr>
              </a:solidFill>
              <a:cs typeface="+mn-ea"/>
              <a:sym typeface="+mn-lt"/>
            </a:endParaRPr>
          </a:p>
        </p:txBody>
      </p:sp>
      <p:sp>
        <p:nvSpPr>
          <p:cNvPr id="9" name="PA-文本框 9">
            <a:extLst>
              <a:ext uri="{FF2B5EF4-FFF2-40B4-BE49-F238E27FC236}">
                <a16:creationId xmlns:a16="http://schemas.microsoft.com/office/drawing/2014/main" id="{ACC88EF3-2842-4D35-98C2-3AFD9DAD5676}"/>
              </a:ext>
            </a:extLst>
          </p:cNvPr>
          <p:cNvSpPr txBox="1"/>
          <p:nvPr>
            <p:custDataLst>
              <p:tags r:id="rId1"/>
            </p:custDataLst>
          </p:nvPr>
        </p:nvSpPr>
        <p:spPr>
          <a:xfrm>
            <a:off x="2578075" y="1799572"/>
            <a:ext cx="4598199" cy="4748608"/>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sz="1800" dirty="0"/>
              <a:t>Fire is like a double-edged sword. It can take a terrible form and turn everything into ashes. Fire accidents are getting common these days. In the event of a fire breakout, to rescue people and to put out the fire we are forced to use human resources which are not safe. With the advancement of technology especially in robotics it is very much possible to replace humans with robots for fighting the fire. This would improve the efficiency of firefighters and would also prevent them from risking human lives. </a:t>
            </a:r>
          </a:p>
        </p:txBody>
      </p:sp>
      <p:sp>
        <p:nvSpPr>
          <p:cNvPr id="13" name="Diamond 5">
            <a:extLst>
              <a:ext uri="{FF2B5EF4-FFF2-40B4-BE49-F238E27FC236}">
                <a16:creationId xmlns:a16="http://schemas.microsoft.com/office/drawing/2014/main" id="{EEBAEDFD-3DFB-284F-BF17-A4C5B419831A}"/>
              </a:ext>
            </a:extLst>
          </p:cNvPr>
          <p:cNvSpPr/>
          <p:nvPr/>
        </p:nvSpPr>
        <p:spPr>
          <a:xfrm>
            <a:off x="7242547" y="2619200"/>
            <a:ext cx="1151655" cy="1151656"/>
          </a:xfrm>
          <a:prstGeom prst="diamond">
            <a:avLst/>
          </a:prstGeom>
          <a:solidFill>
            <a:schemeClr val="accent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矩形 13">
            <a:extLst>
              <a:ext uri="{FF2B5EF4-FFF2-40B4-BE49-F238E27FC236}">
                <a16:creationId xmlns:a16="http://schemas.microsoft.com/office/drawing/2014/main" id="{7FDCB170-B535-A142-8493-E20FCCCD929F}"/>
              </a:ext>
            </a:extLst>
          </p:cNvPr>
          <p:cNvSpPr/>
          <p:nvPr/>
        </p:nvSpPr>
        <p:spPr>
          <a:xfrm rot="16200000">
            <a:off x="7951965" y="2617966"/>
            <a:ext cx="6890688" cy="1589380"/>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spTree>
    <p:extLst>
      <p:ext uri="{BB962C8B-B14F-4D97-AF65-F5344CB8AC3E}">
        <p14:creationId xmlns:p14="http://schemas.microsoft.com/office/powerpoint/2010/main" val="88717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E5D57E7-24FF-7146-B114-534BB6224A9A}"/>
              </a:ext>
            </a:extLst>
          </p:cNvPr>
          <p:cNvSpPr/>
          <p:nvPr/>
        </p:nvSpPr>
        <p:spPr>
          <a:xfrm>
            <a:off x="1" y="0"/>
            <a:ext cx="12192000" cy="6858000"/>
          </a:xfrm>
          <a:prstGeom prst="rect">
            <a:avLst/>
          </a:prstGeom>
          <a:blipFill dpi="0" rotWithShape="1">
            <a:blip r:embed="rId4">
              <a:alphaModFix amt="18000"/>
              <a:extLst>
                <a:ext uri="{BEBA8EAE-BF5A-486C-A8C5-ECC9F3942E4B}">
                  <a14:imgProps xmlns:a14="http://schemas.microsoft.com/office/drawing/2010/main">
                    <a14:imgLayer r:embed="rId5">
                      <a14:imgEffect>
                        <a14:saturation sat="0"/>
                      </a14:imgEffect>
                    </a14:imgLayer>
                  </a14:imgProps>
                </a:ext>
              </a:extLst>
            </a:blip>
            <a:srcRect/>
            <a:stretch>
              <a:fillRect t="-1723" b="-1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2" name="流程图: 手动输入 1">
            <a:extLst>
              <a:ext uri="{FF2B5EF4-FFF2-40B4-BE49-F238E27FC236}">
                <a16:creationId xmlns:a16="http://schemas.microsoft.com/office/drawing/2014/main" id="{A3909263-B651-407B-B069-D9C22A000459}"/>
              </a:ext>
            </a:extLst>
          </p:cNvPr>
          <p:cNvSpPr/>
          <p:nvPr/>
        </p:nvSpPr>
        <p:spPr>
          <a:xfrm rot="16200000" flipH="1">
            <a:off x="6693089" y="1359089"/>
            <a:ext cx="6858000" cy="4139821"/>
          </a:xfrm>
          <a:prstGeom prst="flowChartManualInput">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grpSp>
        <p:nvGrpSpPr>
          <p:cNvPr id="4" name="组合 3">
            <a:extLst>
              <a:ext uri="{FF2B5EF4-FFF2-40B4-BE49-F238E27FC236}">
                <a16:creationId xmlns:a16="http://schemas.microsoft.com/office/drawing/2014/main" id="{51DADE78-6715-4331-B4CD-42CBE18BBCCC}"/>
              </a:ext>
            </a:extLst>
          </p:cNvPr>
          <p:cNvGrpSpPr/>
          <p:nvPr/>
        </p:nvGrpSpPr>
        <p:grpSpPr>
          <a:xfrm>
            <a:off x="405803" y="950528"/>
            <a:ext cx="2108541" cy="2215991"/>
            <a:chOff x="249144" y="1348949"/>
            <a:chExt cx="2108541" cy="2215991"/>
          </a:xfrm>
        </p:grpSpPr>
        <p:sp>
          <p:nvSpPr>
            <p:cNvPr id="5" name="文本框 4">
              <a:extLst>
                <a:ext uri="{FF2B5EF4-FFF2-40B4-BE49-F238E27FC236}">
                  <a16:creationId xmlns:a16="http://schemas.microsoft.com/office/drawing/2014/main" id="{6022C838-DB39-422D-876C-D1AE080D876E}"/>
                </a:ext>
              </a:extLst>
            </p:cNvPr>
            <p:cNvSpPr txBox="1"/>
            <p:nvPr/>
          </p:nvSpPr>
          <p:spPr>
            <a:xfrm>
              <a:off x="249144" y="1348949"/>
              <a:ext cx="1165704"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0</a:t>
              </a:r>
              <a:endParaRPr lang="zh-CN" altLang="en-US" sz="13800" dirty="0">
                <a:ln w="3175">
                  <a:noFill/>
                </a:ln>
                <a:solidFill>
                  <a:schemeClr val="accent2"/>
                </a:solidFill>
                <a:cs typeface="+mn-ea"/>
                <a:sym typeface="+mn-lt"/>
              </a:endParaRPr>
            </a:p>
          </p:txBody>
        </p:sp>
        <p:sp>
          <p:nvSpPr>
            <p:cNvPr id="6" name="文本框 5">
              <a:extLst>
                <a:ext uri="{FF2B5EF4-FFF2-40B4-BE49-F238E27FC236}">
                  <a16:creationId xmlns:a16="http://schemas.microsoft.com/office/drawing/2014/main" id="{D5FC0078-D26A-4C2C-9271-380473F90FA2}"/>
                </a:ext>
              </a:extLst>
            </p:cNvPr>
            <p:cNvSpPr txBox="1"/>
            <p:nvPr/>
          </p:nvSpPr>
          <p:spPr>
            <a:xfrm>
              <a:off x="1191981" y="1348949"/>
              <a:ext cx="1165704"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2</a:t>
              </a:r>
              <a:endParaRPr lang="zh-CN" altLang="en-US" sz="13800" dirty="0">
                <a:ln w="3175">
                  <a:noFill/>
                </a:ln>
                <a:solidFill>
                  <a:schemeClr val="accent2"/>
                </a:solidFill>
                <a:cs typeface="+mn-ea"/>
                <a:sym typeface="+mn-lt"/>
              </a:endParaRPr>
            </a:p>
          </p:txBody>
        </p:sp>
      </p:grpSp>
      <p:sp>
        <p:nvSpPr>
          <p:cNvPr id="7" name="矩形 6">
            <a:extLst>
              <a:ext uri="{FF2B5EF4-FFF2-40B4-BE49-F238E27FC236}">
                <a16:creationId xmlns:a16="http://schemas.microsoft.com/office/drawing/2014/main" id="{3EF30464-966A-4F30-9B00-8D392B8A2C6D}"/>
              </a:ext>
            </a:extLst>
          </p:cNvPr>
          <p:cNvSpPr/>
          <p:nvPr/>
        </p:nvSpPr>
        <p:spPr>
          <a:xfrm>
            <a:off x="2689413" y="658140"/>
            <a:ext cx="4472083" cy="707886"/>
          </a:xfrm>
          <a:prstGeom prst="rect">
            <a:avLst/>
          </a:prstGeom>
        </p:spPr>
        <p:txBody>
          <a:bodyPr wrap="square">
            <a:spAutoFit/>
          </a:bodyPr>
          <a:lstStyle/>
          <a:p>
            <a:r>
              <a:rPr lang="en-US" altLang="zh-CN" sz="4000" b="1" dirty="0">
                <a:solidFill>
                  <a:schemeClr val="tx1">
                    <a:lumMod val="65000"/>
                    <a:lumOff val="35000"/>
                  </a:schemeClr>
                </a:solidFill>
                <a:cs typeface="+mn-ea"/>
                <a:sym typeface="+mn-lt"/>
              </a:rPr>
              <a:t>APPLICATIONS</a:t>
            </a:r>
            <a:endParaRPr kumimoji="1" lang="zh-CN" altLang="en-US" sz="4000" b="1" dirty="0">
              <a:solidFill>
                <a:schemeClr val="tx1">
                  <a:lumMod val="65000"/>
                  <a:lumOff val="35000"/>
                </a:schemeClr>
              </a:solidFill>
              <a:cs typeface="+mn-ea"/>
              <a:sym typeface="+mn-lt"/>
            </a:endParaRPr>
          </a:p>
        </p:txBody>
      </p:sp>
      <p:sp>
        <p:nvSpPr>
          <p:cNvPr id="13" name="Diamond 5">
            <a:extLst>
              <a:ext uri="{FF2B5EF4-FFF2-40B4-BE49-F238E27FC236}">
                <a16:creationId xmlns:a16="http://schemas.microsoft.com/office/drawing/2014/main" id="{EEBAEDFD-3DFB-284F-BF17-A4C5B419831A}"/>
              </a:ext>
            </a:extLst>
          </p:cNvPr>
          <p:cNvSpPr/>
          <p:nvPr/>
        </p:nvSpPr>
        <p:spPr>
          <a:xfrm>
            <a:off x="7217638" y="2773715"/>
            <a:ext cx="1151655" cy="1151656"/>
          </a:xfrm>
          <a:prstGeom prst="diamond">
            <a:avLst/>
          </a:prstGeom>
          <a:solidFill>
            <a:schemeClr val="accent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矩形 13">
            <a:extLst>
              <a:ext uri="{FF2B5EF4-FFF2-40B4-BE49-F238E27FC236}">
                <a16:creationId xmlns:a16="http://schemas.microsoft.com/office/drawing/2014/main" id="{7FDCB170-B535-A142-8493-E20FCCCD929F}"/>
              </a:ext>
            </a:extLst>
          </p:cNvPr>
          <p:cNvSpPr/>
          <p:nvPr/>
        </p:nvSpPr>
        <p:spPr>
          <a:xfrm rot="16200000">
            <a:off x="7951965" y="2617966"/>
            <a:ext cx="6890688" cy="1589380"/>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pic>
        <p:nvPicPr>
          <p:cNvPr id="10" name="Picture 9">
            <a:extLst>
              <a:ext uri="{FF2B5EF4-FFF2-40B4-BE49-F238E27FC236}">
                <a16:creationId xmlns:a16="http://schemas.microsoft.com/office/drawing/2014/main" id="{DA56CE23-6ED6-AF07-9D59-98E1CD5E2A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8676" y="3713247"/>
            <a:ext cx="3503321" cy="2998242"/>
          </a:xfrm>
          <a:prstGeom prst="rect">
            <a:avLst/>
          </a:prstGeom>
          <a:ln>
            <a:noFill/>
          </a:ln>
          <a:effectLst>
            <a:softEdge rad="112500"/>
          </a:effectLst>
        </p:spPr>
      </p:pic>
      <p:sp>
        <p:nvSpPr>
          <p:cNvPr id="3" name="PA-文本框 9">
            <a:extLst>
              <a:ext uri="{FF2B5EF4-FFF2-40B4-BE49-F238E27FC236}">
                <a16:creationId xmlns:a16="http://schemas.microsoft.com/office/drawing/2014/main" id="{611E89A0-E2A6-0EBB-0B36-CC8898ABD310}"/>
              </a:ext>
            </a:extLst>
          </p:cNvPr>
          <p:cNvSpPr txBox="1"/>
          <p:nvPr>
            <p:custDataLst>
              <p:tags r:id="rId1"/>
            </p:custDataLst>
          </p:nvPr>
        </p:nvSpPr>
        <p:spPr>
          <a:xfrm>
            <a:off x="2689413" y="1676153"/>
            <a:ext cx="4598199" cy="4388509"/>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sz="1800" dirty="0"/>
              <a:t>The aim here is to build a fire extinguishing robot that can help in-case fire breaks out. Robotic firefighting systems are designed with the mindset of analyzing and locating fires, conducting search and rescue, monitoring hazardous variables and the primary task of fire control and suppression. Fixed firefighting robotic systems, like automatic fire sprinklers and alarms, are used in heavily populated and hazardous areas for rapidly extinguishing any threat.</a:t>
            </a:r>
          </a:p>
        </p:txBody>
      </p:sp>
    </p:spTree>
    <p:extLst>
      <p:ext uri="{BB962C8B-B14F-4D97-AF65-F5344CB8AC3E}">
        <p14:creationId xmlns:p14="http://schemas.microsoft.com/office/powerpoint/2010/main" val="351768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E5D57E7-24FF-7146-B114-534BB6224A9A}"/>
              </a:ext>
            </a:extLst>
          </p:cNvPr>
          <p:cNvSpPr/>
          <p:nvPr/>
        </p:nvSpPr>
        <p:spPr>
          <a:xfrm>
            <a:off x="1" y="0"/>
            <a:ext cx="12192000" cy="6858000"/>
          </a:xfrm>
          <a:prstGeom prst="rect">
            <a:avLst/>
          </a:prstGeom>
          <a:blipFill dpi="0" rotWithShape="1">
            <a:blip r:embed="rId4">
              <a:alphaModFix amt="18000"/>
              <a:extLst>
                <a:ext uri="{BEBA8EAE-BF5A-486C-A8C5-ECC9F3942E4B}">
                  <a14:imgProps xmlns:a14="http://schemas.microsoft.com/office/drawing/2010/main">
                    <a14:imgLayer r:embed="rId5">
                      <a14:imgEffect>
                        <a14:saturation sat="0"/>
                      </a14:imgEffect>
                    </a14:imgLayer>
                  </a14:imgProps>
                </a:ext>
              </a:extLst>
            </a:blip>
            <a:srcRect/>
            <a:stretch>
              <a:fillRect t="-1723" b="-1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流程图: 手动输入 1">
            <a:extLst>
              <a:ext uri="{FF2B5EF4-FFF2-40B4-BE49-F238E27FC236}">
                <a16:creationId xmlns:a16="http://schemas.microsoft.com/office/drawing/2014/main" id="{A3909263-B651-407B-B069-D9C22A000459}"/>
              </a:ext>
            </a:extLst>
          </p:cNvPr>
          <p:cNvSpPr/>
          <p:nvPr/>
        </p:nvSpPr>
        <p:spPr>
          <a:xfrm rot="16200000" flipH="1">
            <a:off x="6693089" y="1359089"/>
            <a:ext cx="6858000" cy="4139821"/>
          </a:xfrm>
          <a:prstGeom prst="flowChartManualInput">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sp>
        <p:nvSpPr>
          <p:cNvPr id="7" name="矩形 6">
            <a:extLst>
              <a:ext uri="{FF2B5EF4-FFF2-40B4-BE49-F238E27FC236}">
                <a16:creationId xmlns:a16="http://schemas.microsoft.com/office/drawing/2014/main" id="{3EF30464-966A-4F30-9B00-8D392B8A2C6D}"/>
              </a:ext>
            </a:extLst>
          </p:cNvPr>
          <p:cNvSpPr/>
          <p:nvPr/>
        </p:nvSpPr>
        <p:spPr>
          <a:xfrm>
            <a:off x="2538704" y="599885"/>
            <a:ext cx="3557296" cy="707886"/>
          </a:xfrm>
          <a:prstGeom prst="rect">
            <a:avLst/>
          </a:prstGeom>
        </p:spPr>
        <p:txBody>
          <a:bodyPr wrap="square">
            <a:spAutoFit/>
          </a:bodyPr>
          <a:lstStyle/>
          <a:p>
            <a:r>
              <a:rPr lang="en-US" altLang="zh-CN" sz="4000" b="1" dirty="0">
                <a:solidFill>
                  <a:schemeClr val="tx1">
                    <a:lumMod val="65000"/>
                    <a:lumOff val="35000"/>
                  </a:schemeClr>
                </a:solidFill>
                <a:cs typeface="+mn-ea"/>
                <a:sym typeface="+mn-lt"/>
              </a:rPr>
              <a:t>UNIQUENESS</a:t>
            </a:r>
            <a:endParaRPr kumimoji="1" lang="zh-CN" altLang="en-US" sz="4000" b="1" dirty="0">
              <a:solidFill>
                <a:schemeClr val="tx1">
                  <a:lumMod val="65000"/>
                  <a:lumOff val="35000"/>
                </a:schemeClr>
              </a:solidFill>
              <a:cs typeface="+mn-ea"/>
              <a:sym typeface="+mn-lt"/>
            </a:endParaRPr>
          </a:p>
        </p:txBody>
      </p:sp>
      <p:sp>
        <p:nvSpPr>
          <p:cNvPr id="9" name="PA-文本框 9">
            <a:extLst>
              <a:ext uri="{FF2B5EF4-FFF2-40B4-BE49-F238E27FC236}">
                <a16:creationId xmlns:a16="http://schemas.microsoft.com/office/drawing/2014/main" id="{ACC88EF3-2842-4D35-98C2-3AFD9DAD5676}"/>
              </a:ext>
            </a:extLst>
          </p:cNvPr>
          <p:cNvSpPr txBox="1"/>
          <p:nvPr>
            <p:custDataLst>
              <p:tags r:id="rId1"/>
            </p:custDataLst>
          </p:nvPr>
        </p:nvSpPr>
        <p:spPr>
          <a:xfrm>
            <a:off x="2495160" y="1488868"/>
            <a:ext cx="4576713" cy="5336717"/>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sz="2400" dirty="0"/>
              <a:t>The advantage of this Robot is that it turns ON as it detects the fire around its surroundings, using the sensors used and tries to extinguish it by moving in the direction with respect to the fire with the help of the its water. Also it replace humans with robots for fighting the fire. </a:t>
            </a:r>
          </a:p>
          <a:p>
            <a:r>
              <a:rPr lang="en-US" sz="2400" dirty="0"/>
              <a:t> </a:t>
            </a:r>
            <a:endParaRPr lang="zh-CN" altLang="en-US" sz="2400" dirty="0">
              <a:latin typeface="+mn-lt"/>
              <a:ea typeface="+mn-ea"/>
              <a:cs typeface="+mn-ea"/>
              <a:sym typeface="+mn-lt"/>
            </a:endParaRPr>
          </a:p>
        </p:txBody>
      </p:sp>
      <p:sp>
        <p:nvSpPr>
          <p:cNvPr id="13" name="Diamond 5">
            <a:extLst>
              <a:ext uri="{FF2B5EF4-FFF2-40B4-BE49-F238E27FC236}">
                <a16:creationId xmlns:a16="http://schemas.microsoft.com/office/drawing/2014/main" id="{EEBAEDFD-3DFB-284F-BF17-A4C5B419831A}"/>
              </a:ext>
            </a:extLst>
          </p:cNvPr>
          <p:cNvSpPr/>
          <p:nvPr/>
        </p:nvSpPr>
        <p:spPr>
          <a:xfrm>
            <a:off x="7071875" y="3005571"/>
            <a:ext cx="1151655" cy="1151656"/>
          </a:xfrm>
          <a:prstGeom prst="diamond">
            <a:avLst/>
          </a:prstGeom>
          <a:solidFill>
            <a:schemeClr val="accent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矩形 13">
            <a:extLst>
              <a:ext uri="{FF2B5EF4-FFF2-40B4-BE49-F238E27FC236}">
                <a16:creationId xmlns:a16="http://schemas.microsoft.com/office/drawing/2014/main" id="{7FDCB170-B535-A142-8493-E20FCCCD929F}"/>
              </a:ext>
            </a:extLst>
          </p:cNvPr>
          <p:cNvSpPr/>
          <p:nvPr/>
        </p:nvSpPr>
        <p:spPr>
          <a:xfrm rot="16200000">
            <a:off x="7951965" y="2617966"/>
            <a:ext cx="6890688" cy="1589380"/>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grpSp>
        <p:nvGrpSpPr>
          <p:cNvPr id="3" name="组合 3">
            <a:extLst>
              <a:ext uri="{FF2B5EF4-FFF2-40B4-BE49-F238E27FC236}">
                <a16:creationId xmlns:a16="http://schemas.microsoft.com/office/drawing/2014/main" id="{8794073C-B130-13E7-8FB5-D49DAA7B286D}"/>
              </a:ext>
            </a:extLst>
          </p:cNvPr>
          <p:cNvGrpSpPr/>
          <p:nvPr/>
        </p:nvGrpSpPr>
        <p:grpSpPr>
          <a:xfrm>
            <a:off x="386619" y="1278468"/>
            <a:ext cx="2108541" cy="2215991"/>
            <a:chOff x="249144" y="1348949"/>
            <a:chExt cx="2108541" cy="2215991"/>
          </a:xfrm>
        </p:grpSpPr>
        <p:sp>
          <p:nvSpPr>
            <p:cNvPr id="10" name="文本框 4">
              <a:extLst>
                <a:ext uri="{FF2B5EF4-FFF2-40B4-BE49-F238E27FC236}">
                  <a16:creationId xmlns:a16="http://schemas.microsoft.com/office/drawing/2014/main" id="{6E2A610F-2B41-7786-959B-1457AED99280}"/>
                </a:ext>
              </a:extLst>
            </p:cNvPr>
            <p:cNvSpPr txBox="1"/>
            <p:nvPr/>
          </p:nvSpPr>
          <p:spPr>
            <a:xfrm>
              <a:off x="249144" y="1348949"/>
              <a:ext cx="1165704"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0</a:t>
              </a:r>
              <a:endParaRPr lang="zh-CN" altLang="en-US" sz="13800" dirty="0">
                <a:ln w="3175">
                  <a:noFill/>
                </a:ln>
                <a:solidFill>
                  <a:schemeClr val="accent2"/>
                </a:solidFill>
                <a:cs typeface="+mn-ea"/>
                <a:sym typeface="+mn-lt"/>
              </a:endParaRPr>
            </a:p>
          </p:txBody>
        </p:sp>
        <p:sp>
          <p:nvSpPr>
            <p:cNvPr id="12" name="文本框 5">
              <a:extLst>
                <a:ext uri="{FF2B5EF4-FFF2-40B4-BE49-F238E27FC236}">
                  <a16:creationId xmlns:a16="http://schemas.microsoft.com/office/drawing/2014/main" id="{653F1348-26BB-351D-CDDF-34F89E81D4E3}"/>
                </a:ext>
              </a:extLst>
            </p:cNvPr>
            <p:cNvSpPr txBox="1"/>
            <p:nvPr/>
          </p:nvSpPr>
          <p:spPr>
            <a:xfrm>
              <a:off x="1191981" y="1348949"/>
              <a:ext cx="1165704"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3</a:t>
              </a:r>
              <a:endParaRPr lang="zh-CN" altLang="en-US" sz="13800" dirty="0">
                <a:ln w="3175">
                  <a:noFill/>
                </a:ln>
                <a:solidFill>
                  <a:schemeClr val="accent2"/>
                </a:solidFill>
                <a:cs typeface="+mn-ea"/>
                <a:sym typeface="+mn-lt"/>
              </a:endParaRPr>
            </a:p>
          </p:txBody>
        </p:sp>
      </p:grpSp>
    </p:spTree>
    <p:extLst>
      <p:ext uri="{BB962C8B-B14F-4D97-AF65-F5344CB8AC3E}">
        <p14:creationId xmlns:p14="http://schemas.microsoft.com/office/powerpoint/2010/main" val="165981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E5D57E7-24FF-7146-B114-534BB6224A9A}"/>
              </a:ext>
            </a:extLst>
          </p:cNvPr>
          <p:cNvSpPr/>
          <p:nvPr/>
        </p:nvSpPr>
        <p:spPr>
          <a:xfrm>
            <a:off x="1" y="0"/>
            <a:ext cx="12192000" cy="6858000"/>
          </a:xfrm>
          <a:prstGeom prst="rect">
            <a:avLst/>
          </a:prstGeom>
          <a:blipFill dpi="0" rotWithShape="1">
            <a:blip r:embed="rId4">
              <a:alphaModFix amt="18000"/>
              <a:extLst>
                <a:ext uri="{BEBA8EAE-BF5A-486C-A8C5-ECC9F3942E4B}">
                  <a14:imgProps xmlns:a14="http://schemas.microsoft.com/office/drawing/2010/main">
                    <a14:imgLayer r:embed="rId5">
                      <a14:imgEffect>
                        <a14:saturation sat="0"/>
                      </a14:imgEffect>
                    </a14:imgLayer>
                  </a14:imgProps>
                </a:ext>
              </a:extLst>
            </a:blip>
            <a:srcRect/>
            <a:stretch>
              <a:fillRect t="-1723" b="-1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2" name="流程图: 手动输入 1">
            <a:extLst>
              <a:ext uri="{FF2B5EF4-FFF2-40B4-BE49-F238E27FC236}">
                <a16:creationId xmlns:a16="http://schemas.microsoft.com/office/drawing/2014/main" id="{A3909263-B651-407B-B069-D9C22A000459}"/>
              </a:ext>
            </a:extLst>
          </p:cNvPr>
          <p:cNvSpPr/>
          <p:nvPr/>
        </p:nvSpPr>
        <p:spPr>
          <a:xfrm rot="16200000" flipH="1">
            <a:off x="6693089" y="1359089"/>
            <a:ext cx="6858000" cy="4139821"/>
          </a:xfrm>
          <a:prstGeom prst="flowChartManualInput">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sp>
        <p:nvSpPr>
          <p:cNvPr id="7" name="矩形 6">
            <a:extLst>
              <a:ext uri="{FF2B5EF4-FFF2-40B4-BE49-F238E27FC236}">
                <a16:creationId xmlns:a16="http://schemas.microsoft.com/office/drawing/2014/main" id="{3EF30464-966A-4F30-9B00-8D392B8A2C6D}"/>
              </a:ext>
            </a:extLst>
          </p:cNvPr>
          <p:cNvSpPr/>
          <p:nvPr/>
        </p:nvSpPr>
        <p:spPr>
          <a:xfrm>
            <a:off x="2495161" y="569306"/>
            <a:ext cx="3818553" cy="707886"/>
          </a:xfrm>
          <a:prstGeom prst="rect">
            <a:avLst/>
          </a:prstGeom>
        </p:spPr>
        <p:txBody>
          <a:bodyPr wrap="square">
            <a:spAutoFit/>
          </a:bodyPr>
          <a:lstStyle/>
          <a:p>
            <a:r>
              <a:rPr lang="en-US" altLang="zh-CN" sz="4000" b="1" dirty="0">
                <a:solidFill>
                  <a:schemeClr val="tx1">
                    <a:lumMod val="65000"/>
                    <a:lumOff val="35000"/>
                  </a:schemeClr>
                </a:solidFill>
                <a:cs typeface="+mn-ea"/>
                <a:sym typeface="+mn-lt"/>
              </a:rPr>
              <a:t>Project Plan</a:t>
            </a:r>
            <a:endParaRPr kumimoji="1" lang="zh-CN" altLang="en-US" sz="4000" b="1" dirty="0">
              <a:solidFill>
                <a:schemeClr val="tx1">
                  <a:lumMod val="65000"/>
                  <a:lumOff val="35000"/>
                </a:schemeClr>
              </a:solidFill>
              <a:cs typeface="+mn-ea"/>
              <a:sym typeface="+mn-lt"/>
            </a:endParaRPr>
          </a:p>
        </p:txBody>
      </p:sp>
      <p:sp>
        <p:nvSpPr>
          <p:cNvPr id="9" name="PA-文本框 9">
            <a:extLst>
              <a:ext uri="{FF2B5EF4-FFF2-40B4-BE49-F238E27FC236}">
                <a16:creationId xmlns:a16="http://schemas.microsoft.com/office/drawing/2014/main" id="{ACC88EF3-2842-4D35-98C2-3AFD9DAD5676}"/>
              </a:ext>
            </a:extLst>
          </p:cNvPr>
          <p:cNvSpPr txBox="1"/>
          <p:nvPr>
            <p:custDataLst>
              <p:tags r:id="rId1"/>
            </p:custDataLst>
          </p:nvPr>
        </p:nvSpPr>
        <p:spPr>
          <a:xfrm>
            <a:off x="2495161" y="1311156"/>
            <a:ext cx="4712004" cy="5170583"/>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171450" indent="-171450">
              <a:buFont typeface="Arial" panose="020B0604020202020204" pitchFamily="34" charset="0"/>
              <a:buChar char="•"/>
            </a:pPr>
            <a:r>
              <a:rPr lang="en-US" sz="1500" dirty="0"/>
              <a:t>The main brain of this project is the Arduino.</a:t>
            </a:r>
          </a:p>
          <a:p>
            <a:pPr marL="171450" indent="-171450">
              <a:buFont typeface="Arial" panose="020B0604020202020204" pitchFamily="34" charset="0"/>
              <a:buChar char="•"/>
            </a:pPr>
            <a:r>
              <a:rPr lang="en-US" sz="1500" dirty="0"/>
              <a:t>When fire burns it emits a small amount of Infra-red light, therefore we use  IR receiver to sense fire.</a:t>
            </a:r>
          </a:p>
          <a:p>
            <a:pPr marL="171450" indent="-171450">
              <a:buFont typeface="Arial" panose="020B0604020202020204" pitchFamily="34" charset="0"/>
              <a:buChar char="•"/>
            </a:pPr>
            <a:r>
              <a:rPr lang="en-US" sz="1500" dirty="0"/>
              <a:t>Then we use an Op-Amp to check for change in voltage across the IR Receiver, so that if a fire is detected the output  pin (DO) will give 0V(LOW) and if the is no fire the output pin will be 5V(HIGH).</a:t>
            </a:r>
          </a:p>
          <a:p>
            <a:pPr marL="171450" indent="-171450">
              <a:buFont typeface="Arial" panose="020B0604020202020204" pitchFamily="34" charset="0"/>
              <a:buChar char="•"/>
            </a:pPr>
            <a:r>
              <a:rPr lang="en-US" sz="1500" dirty="0"/>
              <a:t>We use the motors to move near the fire by driving our motors through the </a:t>
            </a:r>
            <a:r>
              <a:rPr lang="en-US" sz="1500" b="1" dirty="0"/>
              <a:t>L293D module</a:t>
            </a:r>
            <a:r>
              <a:rPr lang="en-US" sz="1500" dirty="0"/>
              <a:t>.</a:t>
            </a:r>
          </a:p>
          <a:p>
            <a:pPr marL="171450" indent="-171450">
              <a:buFont typeface="Arial" panose="020B0604020202020204" pitchFamily="34" charset="0"/>
              <a:buChar char="•"/>
            </a:pPr>
            <a:r>
              <a:rPr lang="en-US" sz="1500" dirty="0"/>
              <a:t>When near a fire we have to put it out using water. Using a small container we can carry water, a 5V pump is also placed in the container and the whole container is placed on top of a </a:t>
            </a:r>
            <a:r>
              <a:rPr lang="en-US" sz="1500" b="1" dirty="0"/>
              <a:t>servo motor</a:t>
            </a:r>
            <a:r>
              <a:rPr lang="en-US" sz="1500" dirty="0"/>
              <a:t> so that we can control the direction in which the water has to be sprayed.</a:t>
            </a:r>
            <a:endParaRPr lang="zh-CN" altLang="en-US" sz="1500" dirty="0">
              <a:latin typeface="+mn-lt"/>
              <a:ea typeface="+mn-ea"/>
              <a:cs typeface="+mn-ea"/>
              <a:sym typeface="+mn-lt"/>
            </a:endParaRPr>
          </a:p>
        </p:txBody>
      </p:sp>
      <p:sp>
        <p:nvSpPr>
          <p:cNvPr id="13" name="Diamond 5">
            <a:extLst>
              <a:ext uri="{FF2B5EF4-FFF2-40B4-BE49-F238E27FC236}">
                <a16:creationId xmlns:a16="http://schemas.microsoft.com/office/drawing/2014/main" id="{EEBAEDFD-3DFB-284F-BF17-A4C5B419831A}"/>
              </a:ext>
            </a:extLst>
          </p:cNvPr>
          <p:cNvSpPr/>
          <p:nvPr/>
        </p:nvSpPr>
        <p:spPr>
          <a:xfrm>
            <a:off x="7207167" y="2836828"/>
            <a:ext cx="1151655" cy="1151656"/>
          </a:xfrm>
          <a:prstGeom prst="diamond">
            <a:avLst/>
          </a:prstGeom>
          <a:solidFill>
            <a:schemeClr val="accent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4" name="矩形 13">
            <a:extLst>
              <a:ext uri="{FF2B5EF4-FFF2-40B4-BE49-F238E27FC236}">
                <a16:creationId xmlns:a16="http://schemas.microsoft.com/office/drawing/2014/main" id="{7FDCB170-B535-A142-8493-E20FCCCD929F}"/>
              </a:ext>
            </a:extLst>
          </p:cNvPr>
          <p:cNvSpPr/>
          <p:nvPr/>
        </p:nvSpPr>
        <p:spPr>
          <a:xfrm rot="16200000">
            <a:off x="7951965" y="2617966"/>
            <a:ext cx="6890688" cy="1589380"/>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grpSp>
        <p:nvGrpSpPr>
          <p:cNvPr id="3" name="组合 3">
            <a:extLst>
              <a:ext uri="{FF2B5EF4-FFF2-40B4-BE49-F238E27FC236}">
                <a16:creationId xmlns:a16="http://schemas.microsoft.com/office/drawing/2014/main" id="{7CDF53F2-0719-4A3E-B57E-DBF3EF193BFA}"/>
              </a:ext>
            </a:extLst>
          </p:cNvPr>
          <p:cNvGrpSpPr/>
          <p:nvPr/>
        </p:nvGrpSpPr>
        <p:grpSpPr>
          <a:xfrm>
            <a:off x="345881" y="1277192"/>
            <a:ext cx="2111747" cy="2215991"/>
            <a:chOff x="249144" y="1348949"/>
            <a:chExt cx="2111747" cy="2215991"/>
          </a:xfrm>
        </p:grpSpPr>
        <p:sp>
          <p:nvSpPr>
            <p:cNvPr id="10" name="文本框 4">
              <a:extLst>
                <a:ext uri="{FF2B5EF4-FFF2-40B4-BE49-F238E27FC236}">
                  <a16:creationId xmlns:a16="http://schemas.microsoft.com/office/drawing/2014/main" id="{80E00F3B-3341-66F7-9E5B-4CD9E2AA1E62}"/>
                </a:ext>
              </a:extLst>
            </p:cNvPr>
            <p:cNvSpPr txBox="1"/>
            <p:nvPr/>
          </p:nvSpPr>
          <p:spPr>
            <a:xfrm>
              <a:off x="249144" y="1348949"/>
              <a:ext cx="1165704"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0</a:t>
              </a:r>
              <a:endParaRPr lang="zh-CN" altLang="en-US" sz="13800" dirty="0">
                <a:ln w="3175">
                  <a:noFill/>
                </a:ln>
                <a:solidFill>
                  <a:schemeClr val="accent2"/>
                </a:solidFill>
                <a:cs typeface="+mn-ea"/>
                <a:sym typeface="+mn-lt"/>
              </a:endParaRPr>
            </a:p>
          </p:txBody>
        </p:sp>
        <p:sp>
          <p:nvSpPr>
            <p:cNvPr id="12" name="文本框 5">
              <a:extLst>
                <a:ext uri="{FF2B5EF4-FFF2-40B4-BE49-F238E27FC236}">
                  <a16:creationId xmlns:a16="http://schemas.microsoft.com/office/drawing/2014/main" id="{0B959F2D-9413-C7D1-D9B6-B440BC2620C0}"/>
                </a:ext>
              </a:extLst>
            </p:cNvPr>
            <p:cNvSpPr txBox="1"/>
            <p:nvPr/>
          </p:nvSpPr>
          <p:spPr>
            <a:xfrm>
              <a:off x="1191981" y="1348949"/>
              <a:ext cx="1168910"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4</a:t>
              </a:r>
              <a:endParaRPr lang="zh-CN" altLang="en-US" sz="13800" dirty="0">
                <a:ln w="3175">
                  <a:noFill/>
                </a:ln>
                <a:solidFill>
                  <a:schemeClr val="accent2"/>
                </a:solidFill>
                <a:cs typeface="+mn-ea"/>
                <a:sym typeface="+mn-lt"/>
              </a:endParaRPr>
            </a:p>
          </p:txBody>
        </p:sp>
      </p:grpSp>
    </p:spTree>
    <p:extLst>
      <p:ext uri="{BB962C8B-B14F-4D97-AF65-F5344CB8AC3E}">
        <p14:creationId xmlns:p14="http://schemas.microsoft.com/office/powerpoint/2010/main" val="238504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E5D57E7-24FF-7146-B114-534BB6224A9A}"/>
              </a:ext>
            </a:extLst>
          </p:cNvPr>
          <p:cNvSpPr/>
          <p:nvPr/>
        </p:nvSpPr>
        <p:spPr>
          <a:xfrm>
            <a:off x="0" y="0"/>
            <a:ext cx="12192000" cy="6858000"/>
          </a:xfrm>
          <a:prstGeom prst="rect">
            <a:avLst/>
          </a:prstGeom>
          <a:blipFill dpi="0" rotWithShape="1">
            <a:blip r:embed="rId3">
              <a:alphaModFix amt="18000"/>
              <a:extLst>
                <a:ext uri="{BEBA8EAE-BF5A-486C-A8C5-ECC9F3942E4B}">
                  <a14:imgProps xmlns:a14="http://schemas.microsoft.com/office/drawing/2010/main">
                    <a14:imgLayer r:embed="rId4">
                      <a14:imgEffect>
                        <a14:saturation sat="0"/>
                      </a14:imgEffect>
                    </a14:imgLayer>
                  </a14:imgProps>
                </a:ext>
              </a:extLst>
            </a:blip>
            <a:srcRect/>
            <a:stretch>
              <a:fillRect t="-1723" b="-1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2" name="流程图: 手动输入 1">
            <a:extLst>
              <a:ext uri="{FF2B5EF4-FFF2-40B4-BE49-F238E27FC236}">
                <a16:creationId xmlns:a16="http://schemas.microsoft.com/office/drawing/2014/main" id="{A3909263-B651-407B-B069-D9C22A000459}"/>
              </a:ext>
            </a:extLst>
          </p:cNvPr>
          <p:cNvSpPr/>
          <p:nvPr/>
        </p:nvSpPr>
        <p:spPr>
          <a:xfrm rot="16200000" flipH="1">
            <a:off x="6693089" y="1359089"/>
            <a:ext cx="6858000" cy="4139821"/>
          </a:xfrm>
          <a:prstGeom prst="flowChartManualInput">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sp>
        <p:nvSpPr>
          <p:cNvPr id="7" name="矩形 6">
            <a:extLst>
              <a:ext uri="{FF2B5EF4-FFF2-40B4-BE49-F238E27FC236}">
                <a16:creationId xmlns:a16="http://schemas.microsoft.com/office/drawing/2014/main" id="{3EF30464-966A-4F30-9B00-8D392B8A2C6D}"/>
              </a:ext>
            </a:extLst>
          </p:cNvPr>
          <p:cNvSpPr/>
          <p:nvPr/>
        </p:nvSpPr>
        <p:spPr>
          <a:xfrm>
            <a:off x="2457628" y="221121"/>
            <a:ext cx="3818553" cy="707886"/>
          </a:xfrm>
          <a:prstGeom prst="rect">
            <a:avLst/>
          </a:prstGeom>
        </p:spPr>
        <p:txBody>
          <a:bodyPr wrap="square">
            <a:spAutoFit/>
          </a:bodyPr>
          <a:lstStyle/>
          <a:p>
            <a:r>
              <a:rPr lang="en-US" altLang="zh-CN" sz="4000" b="1" dirty="0">
                <a:solidFill>
                  <a:schemeClr val="tx1">
                    <a:lumMod val="65000"/>
                    <a:lumOff val="35000"/>
                  </a:schemeClr>
                </a:solidFill>
                <a:cs typeface="+mn-ea"/>
                <a:sym typeface="+mn-lt"/>
              </a:rPr>
              <a:t>CAD MODEL</a:t>
            </a:r>
            <a:endParaRPr kumimoji="1" lang="zh-CN" altLang="en-US" sz="4000" b="1" dirty="0">
              <a:solidFill>
                <a:schemeClr val="tx1">
                  <a:lumMod val="65000"/>
                  <a:lumOff val="35000"/>
                </a:schemeClr>
              </a:solidFill>
              <a:cs typeface="+mn-ea"/>
              <a:sym typeface="+mn-lt"/>
            </a:endParaRPr>
          </a:p>
        </p:txBody>
      </p:sp>
      <p:sp>
        <p:nvSpPr>
          <p:cNvPr id="13" name="Diamond 5">
            <a:extLst>
              <a:ext uri="{FF2B5EF4-FFF2-40B4-BE49-F238E27FC236}">
                <a16:creationId xmlns:a16="http://schemas.microsoft.com/office/drawing/2014/main" id="{EEBAEDFD-3DFB-284F-BF17-A4C5B419831A}"/>
              </a:ext>
            </a:extLst>
          </p:cNvPr>
          <p:cNvSpPr/>
          <p:nvPr/>
        </p:nvSpPr>
        <p:spPr>
          <a:xfrm>
            <a:off x="7207167" y="2836828"/>
            <a:ext cx="1151655" cy="1151656"/>
          </a:xfrm>
          <a:prstGeom prst="diamond">
            <a:avLst/>
          </a:prstGeom>
          <a:solidFill>
            <a:schemeClr val="accent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4" name="矩形 13">
            <a:extLst>
              <a:ext uri="{FF2B5EF4-FFF2-40B4-BE49-F238E27FC236}">
                <a16:creationId xmlns:a16="http://schemas.microsoft.com/office/drawing/2014/main" id="{7FDCB170-B535-A142-8493-E20FCCCD929F}"/>
              </a:ext>
            </a:extLst>
          </p:cNvPr>
          <p:cNvSpPr/>
          <p:nvPr/>
        </p:nvSpPr>
        <p:spPr>
          <a:xfrm rot="16200000">
            <a:off x="7951965" y="2617966"/>
            <a:ext cx="6890688" cy="1589380"/>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grpSp>
        <p:nvGrpSpPr>
          <p:cNvPr id="3" name="组合 3">
            <a:extLst>
              <a:ext uri="{FF2B5EF4-FFF2-40B4-BE49-F238E27FC236}">
                <a16:creationId xmlns:a16="http://schemas.microsoft.com/office/drawing/2014/main" id="{7CDF53F2-0719-4A3E-B57E-DBF3EF193BFA}"/>
              </a:ext>
            </a:extLst>
          </p:cNvPr>
          <p:cNvGrpSpPr/>
          <p:nvPr/>
        </p:nvGrpSpPr>
        <p:grpSpPr>
          <a:xfrm>
            <a:off x="345881" y="1277192"/>
            <a:ext cx="2111747" cy="2215991"/>
            <a:chOff x="249144" y="1348949"/>
            <a:chExt cx="2111747" cy="2215991"/>
          </a:xfrm>
        </p:grpSpPr>
        <p:sp>
          <p:nvSpPr>
            <p:cNvPr id="10" name="文本框 4">
              <a:extLst>
                <a:ext uri="{FF2B5EF4-FFF2-40B4-BE49-F238E27FC236}">
                  <a16:creationId xmlns:a16="http://schemas.microsoft.com/office/drawing/2014/main" id="{80E00F3B-3341-66F7-9E5B-4CD9E2AA1E62}"/>
                </a:ext>
              </a:extLst>
            </p:cNvPr>
            <p:cNvSpPr txBox="1"/>
            <p:nvPr/>
          </p:nvSpPr>
          <p:spPr>
            <a:xfrm>
              <a:off x="249144" y="1348949"/>
              <a:ext cx="1165704"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0</a:t>
              </a:r>
              <a:endParaRPr lang="zh-CN" altLang="en-US" sz="13800" dirty="0">
                <a:ln w="3175">
                  <a:noFill/>
                </a:ln>
                <a:solidFill>
                  <a:schemeClr val="accent2"/>
                </a:solidFill>
                <a:cs typeface="+mn-ea"/>
                <a:sym typeface="+mn-lt"/>
              </a:endParaRPr>
            </a:p>
          </p:txBody>
        </p:sp>
        <p:sp>
          <p:nvSpPr>
            <p:cNvPr id="12" name="文本框 5">
              <a:extLst>
                <a:ext uri="{FF2B5EF4-FFF2-40B4-BE49-F238E27FC236}">
                  <a16:creationId xmlns:a16="http://schemas.microsoft.com/office/drawing/2014/main" id="{0B959F2D-9413-C7D1-D9B6-B440BC2620C0}"/>
                </a:ext>
              </a:extLst>
            </p:cNvPr>
            <p:cNvSpPr txBox="1"/>
            <p:nvPr/>
          </p:nvSpPr>
          <p:spPr>
            <a:xfrm>
              <a:off x="1191981" y="1348949"/>
              <a:ext cx="1168910"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5</a:t>
              </a:r>
              <a:endParaRPr lang="zh-CN" altLang="en-US" sz="13800" dirty="0">
                <a:ln w="3175">
                  <a:noFill/>
                </a:ln>
                <a:solidFill>
                  <a:schemeClr val="accent2"/>
                </a:solidFill>
                <a:cs typeface="+mn-ea"/>
                <a:sym typeface="+mn-lt"/>
              </a:endParaRPr>
            </a:p>
          </p:txBody>
        </p:sp>
      </p:grpSp>
      <p:pic>
        <p:nvPicPr>
          <p:cNvPr id="5" name="Picture 4">
            <a:extLst>
              <a:ext uri="{FF2B5EF4-FFF2-40B4-BE49-F238E27FC236}">
                <a16:creationId xmlns:a16="http://schemas.microsoft.com/office/drawing/2014/main" id="{677E47FF-F1B5-E3CC-E4EA-2DBB00209C77}"/>
              </a:ext>
            </a:extLst>
          </p:cNvPr>
          <p:cNvPicPr>
            <a:picLocks noChangeAspect="1"/>
          </p:cNvPicPr>
          <p:nvPr/>
        </p:nvPicPr>
        <p:blipFill rotWithShape="1">
          <a:blip r:embed="rId5"/>
          <a:srcRect l="29286" t="39841" r="31440" b="10476"/>
          <a:stretch/>
        </p:blipFill>
        <p:spPr>
          <a:xfrm>
            <a:off x="2729399" y="1087440"/>
            <a:ext cx="3380882" cy="2405743"/>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B7726FDF-B98D-FF52-07D0-3EEBE63D8B77}"/>
              </a:ext>
            </a:extLst>
          </p:cNvPr>
          <p:cNvPicPr>
            <a:picLocks noChangeAspect="1"/>
          </p:cNvPicPr>
          <p:nvPr/>
        </p:nvPicPr>
        <p:blipFill rotWithShape="1">
          <a:blip r:embed="rId6">
            <a:extLst>
              <a:ext uri="{28A0092B-C50C-407E-A947-70E740481C1C}">
                <a14:useLocalDpi xmlns:a14="http://schemas.microsoft.com/office/drawing/2010/main" val="0"/>
              </a:ext>
            </a:extLst>
          </a:blip>
          <a:srcRect l="27089" t="42856" r="44197" b="14604"/>
          <a:stretch/>
        </p:blipFill>
        <p:spPr>
          <a:xfrm>
            <a:off x="6332007" y="2111829"/>
            <a:ext cx="3500932" cy="2917371"/>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0C4BDFA3-A663-A311-297D-6E26087DD21A}"/>
              </a:ext>
            </a:extLst>
          </p:cNvPr>
          <p:cNvPicPr>
            <a:picLocks noChangeAspect="1"/>
          </p:cNvPicPr>
          <p:nvPr/>
        </p:nvPicPr>
        <p:blipFill rotWithShape="1">
          <a:blip r:embed="rId7">
            <a:extLst>
              <a:ext uri="{28A0092B-C50C-407E-A947-70E740481C1C}">
                <a14:useLocalDpi xmlns:a14="http://schemas.microsoft.com/office/drawing/2010/main" val="0"/>
              </a:ext>
            </a:extLst>
          </a:blip>
          <a:srcRect l="27088" t="45078" r="44900" b="12382"/>
          <a:stretch/>
        </p:blipFill>
        <p:spPr>
          <a:xfrm>
            <a:off x="2715118" y="3719508"/>
            <a:ext cx="3380882" cy="2917371"/>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333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E5D57E7-24FF-7146-B114-534BB6224A9A}"/>
              </a:ext>
            </a:extLst>
          </p:cNvPr>
          <p:cNvSpPr/>
          <p:nvPr/>
        </p:nvSpPr>
        <p:spPr>
          <a:xfrm>
            <a:off x="1" y="0"/>
            <a:ext cx="12192000" cy="6858000"/>
          </a:xfrm>
          <a:prstGeom prst="rect">
            <a:avLst/>
          </a:prstGeom>
          <a:blipFill dpi="0" rotWithShape="1">
            <a:blip r:embed="rId4">
              <a:alphaModFix amt="18000"/>
              <a:extLst>
                <a:ext uri="{BEBA8EAE-BF5A-486C-A8C5-ECC9F3942E4B}">
                  <a14:imgProps xmlns:a14="http://schemas.microsoft.com/office/drawing/2010/main">
                    <a14:imgLayer r:embed="rId5">
                      <a14:imgEffect>
                        <a14:saturation sat="0"/>
                      </a14:imgEffect>
                    </a14:imgLayer>
                  </a14:imgProps>
                </a:ext>
              </a:extLst>
            </a:blip>
            <a:srcRect/>
            <a:stretch>
              <a:fillRect t="-1723" b="-1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2" name="流程图: 手动输入 1">
            <a:extLst>
              <a:ext uri="{FF2B5EF4-FFF2-40B4-BE49-F238E27FC236}">
                <a16:creationId xmlns:a16="http://schemas.microsoft.com/office/drawing/2014/main" id="{A3909263-B651-407B-B069-D9C22A000459}"/>
              </a:ext>
            </a:extLst>
          </p:cNvPr>
          <p:cNvSpPr/>
          <p:nvPr/>
        </p:nvSpPr>
        <p:spPr>
          <a:xfrm rot="16200000" flipH="1">
            <a:off x="6693089" y="1359089"/>
            <a:ext cx="6858000" cy="4139821"/>
          </a:xfrm>
          <a:prstGeom prst="flowChartManualInput">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sp>
        <p:nvSpPr>
          <p:cNvPr id="7" name="矩形 6">
            <a:extLst>
              <a:ext uri="{FF2B5EF4-FFF2-40B4-BE49-F238E27FC236}">
                <a16:creationId xmlns:a16="http://schemas.microsoft.com/office/drawing/2014/main" id="{3EF30464-966A-4F30-9B00-8D392B8A2C6D}"/>
              </a:ext>
            </a:extLst>
          </p:cNvPr>
          <p:cNvSpPr/>
          <p:nvPr/>
        </p:nvSpPr>
        <p:spPr>
          <a:xfrm>
            <a:off x="2495161" y="569306"/>
            <a:ext cx="3818553" cy="707886"/>
          </a:xfrm>
          <a:prstGeom prst="rect">
            <a:avLst/>
          </a:prstGeom>
        </p:spPr>
        <p:txBody>
          <a:bodyPr wrap="square">
            <a:spAutoFit/>
          </a:bodyPr>
          <a:lstStyle/>
          <a:p>
            <a:r>
              <a:rPr lang="en-US" altLang="zh-CN" sz="4000" b="1" dirty="0">
                <a:solidFill>
                  <a:schemeClr val="tx1">
                    <a:lumMod val="65000"/>
                    <a:lumOff val="35000"/>
                  </a:schemeClr>
                </a:solidFill>
                <a:cs typeface="+mn-ea"/>
                <a:sym typeface="+mn-lt"/>
              </a:rPr>
              <a:t>CONCLUSION</a:t>
            </a:r>
            <a:endParaRPr kumimoji="1" lang="zh-CN" altLang="en-US" sz="4000" b="1" dirty="0">
              <a:solidFill>
                <a:schemeClr val="tx1">
                  <a:lumMod val="65000"/>
                  <a:lumOff val="35000"/>
                </a:schemeClr>
              </a:solidFill>
              <a:cs typeface="+mn-ea"/>
              <a:sym typeface="+mn-lt"/>
            </a:endParaRPr>
          </a:p>
        </p:txBody>
      </p:sp>
      <p:sp>
        <p:nvSpPr>
          <p:cNvPr id="13" name="Diamond 5">
            <a:extLst>
              <a:ext uri="{FF2B5EF4-FFF2-40B4-BE49-F238E27FC236}">
                <a16:creationId xmlns:a16="http://schemas.microsoft.com/office/drawing/2014/main" id="{EEBAEDFD-3DFB-284F-BF17-A4C5B419831A}"/>
              </a:ext>
            </a:extLst>
          </p:cNvPr>
          <p:cNvSpPr/>
          <p:nvPr/>
        </p:nvSpPr>
        <p:spPr>
          <a:xfrm>
            <a:off x="7207167" y="2836828"/>
            <a:ext cx="1151655" cy="1151656"/>
          </a:xfrm>
          <a:prstGeom prst="diamond">
            <a:avLst/>
          </a:prstGeom>
          <a:solidFill>
            <a:schemeClr val="accent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4" name="矩形 13">
            <a:extLst>
              <a:ext uri="{FF2B5EF4-FFF2-40B4-BE49-F238E27FC236}">
                <a16:creationId xmlns:a16="http://schemas.microsoft.com/office/drawing/2014/main" id="{7FDCB170-B535-A142-8493-E20FCCCD929F}"/>
              </a:ext>
            </a:extLst>
          </p:cNvPr>
          <p:cNvSpPr/>
          <p:nvPr/>
        </p:nvSpPr>
        <p:spPr>
          <a:xfrm rot="16200000">
            <a:off x="7951965" y="2617966"/>
            <a:ext cx="6890688" cy="1589380"/>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grpSp>
        <p:nvGrpSpPr>
          <p:cNvPr id="3" name="组合 3">
            <a:extLst>
              <a:ext uri="{FF2B5EF4-FFF2-40B4-BE49-F238E27FC236}">
                <a16:creationId xmlns:a16="http://schemas.microsoft.com/office/drawing/2014/main" id="{7CDF53F2-0719-4A3E-B57E-DBF3EF193BFA}"/>
              </a:ext>
            </a:extLst>
          </p:cNvPr>
          <p:cNvGrpSpPr/>
          <p:nvPr/>
        </p:nvGrpSpPr>
        <p:grpSpPr>
          <a:xfrm>
            <a:off x="345881" y="1277192"/>
            <a:ext cx="2111747" cy="2215991"/>
            <a:chOff x="249144" y="1348949"/>
            <a:chExt cx="2111747" cy="2215991"/>
          </a:xfrm>
        </p:grpSpPr>
        <p:sp>
          <p:nvSpPr>
            <p:cNvPr id="10" name="文本框 4">
              <a:extLst>
                <a:ext uri="{FF2B5EF4-FFF2-40B4-BE49-F238E27FC236}">
                  <a16:creationId xmlns:a16="http://schemas.microsoft.com/office/drawing/2014/main" id="{80E00F3B-3341-66F7-9E5B-4CD9E2AA1E62}"/>
                </a:ext>
              </a:extLst>
            </p:cNvPr>
            <p:cNvSpPr txBox="1"/>
            <p:nvPr/>
          </p:nvSpPr>
          <p:spPr>
            <a:xfrm>
              <a:off x="249144" y="1348949"/>
              <a:ext cx="1165704"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0</a:t>
              </a:r>
              <a:endParaRPr lang="zh-CN" altLang="en-US" sz="13800" dirty="0">
                <a:ln w="3175">
                  <a:noFill/>
                </a:ln>
                <a:solidFill>
                  <a:schemeClr val="accent2"/>
                </a:solidFill>
                <a:cs typeface="+mn-ea"/>
                <a:sym typeface="+mn-lt"/>
              </a:endParaRPr>
            </a:p>
          </p:txBody>
        </p:sp>
        <p:sp>
          <p:nvSpPr>
            <p:cNvPr id="12" name="文本框 5">
              <a:extLst>
                <a:ext uri="{FF2B5EF4-FFF2-40B4-BE49-F238E27FC236}">
                  <a16:creationId xmlns:a16="http://schemas.microsoft.com/office/drawing/2014/main" id="{0B959F2D-9413-C7D1-D9B6-B440BC2620C0}"/>
                </a:ext>
              </a:extLst>
            </p:cNvPr>
            <p:cNvSpPr txBox="1"/>
            <p:nvPr/>
          </p:nvSpPr>
          <p:spPr>
            <a:xfrm>
              <a:off x="1191981" y="1348949"/>
              <a:ext cx="1168910" cy="2215991"/>
            </a:xfrm>
            <a:prstGeom prst="rect">
              <a:avLst/>
            </a:prstGeom>
            <a:noFill/>
            <a:effectLst>
              <a:outerShdw blurRad="317500" dist="38100" dir="10800000" algn="r" rotWithShape="0">
                <a:prstClr val="black">
                  <a:alpha val="20000"/>
                </a:prstClr>
              </a:outerShdw>
            </a:effectLst>
          </p:spPr>
          <p:txBody>
            <a:bodyPr wrap="none" rtlCol="0">
              <a:spAutoFit/>
            </a:bodyPr>
            <a:lstStyle/>
            <a:p>
              <a:r>
                <a:rPr lang="en-US" altLang="zh-CN" sz="13800" dirty="0">
                  <a:ln w="3175">
                    <a:noFill/>
                  </a:ln>
                  <a:solidFill>
                    <a:schemeClr val="accent2"/>
                  </a:solidFill>
                  <a:cs typeface="+mn-ea"/>
                  <a:sym typeface="+mn-lt"/>
                </a:rPr>
                <a:t>6</a:t>
              </a:r>
              <a:endParaRPr lang="zh-CN" altLang="en-US" sz="13800" dirty="0">
                <a:ln w="3175">
                  <a:noFill/>
                </a:ln>
                <a:solidFill>
                  <a:schemeClr val="accent2"/>
                </a:solidFill>
                <a:cs typeface="+mn-ea"/>
                <a:sym typeface="+mn-lt"/>
              </a:endParaRPr>
            </a:p>
          </p:txBody>
        </p:sp>
      </p:grpSp>
      <p:sp>
        <p:nvSpPr>
          <p:cNvPr id="4" name="PA-文本框 9">
            <a:extLst>
              <a:ext uri="{FF2B5EF4-FFF2-40B4-BE49-F238E27FC236}">
                <a16:creationId xmlns:a16="http://schemas.microsoft.com/office/drawing/2014/main" id="{81F9FAF6-5080-44EA-57CE-75746FC57E3A}"/>
              </a:ext>
            </a:extLst>
          </p:cNvPr>
          <p:cNvSpPr txBox="1"/>
          <p:nvPr>
            <p:custDataLst>
              <p:tags r:id="rId1"/>
            </p:custDataLst>
          </p:nvPr>
        </p:nvSpPr>
        <p:spPr>
          <a:xfrm>
            <a:off x="2568991" y="1699849"/>
            <a:ext cx="4264867" cy="4530343"/>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sz="2800" dirty="0">
                <a:solidFill>
                  <a:schemeClr val="bg2">
                    <a:lumMod val="50000"/>
                  </a:schemeClr>
                </a:solidFill>
                <a:ea typeface="Source Han Sans CN Normal" panose="020B0400000000000000"/>
              </a:rPr>
              <a:t>This fire extinguishing robot is a prototype of the actual one. This would improve the efficiency of firefighters and would also prevent them from risking human lives. </a:t>
            </a:r>
            <a:endParaRPr lang="zh-CN" altLang="en-US" sz="2800" dirty="0">
              <a:solidFill>
                <a:schemeClr val="bg2">
                  <a:lumMod val="50000"/>
                </a:schemeClr>
              </a:solidFill>
              <a:latin typeface="+mn-lt"/>
              <a:ea typeface="+mn-ea"/>
              <a:cs typeface="+mn-ea"/>
              <a:sym typeface="+mn-lt"/>
            </a:endParaRPr>
          </a:p>
        </p:txBody>
      </p:sp>
    </p:spTree>
    <p:extLst>
      <p:ext uri="{BB962C8B-B14F-4D97-AF65-F5344CB8AC3E}">
        <p14:creationId xmlns:p14="http://schemas.microsoft.com/office/powerpoint/2010/main" val="298761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5B0561-E978-4341-BF0C-BD28280A2571}"/>
              </a:ext>
            </a:extLst>
          </p:cNvPr>
          <p:cNvSpPr/>
          <p:nvPr/>
        </p:nvSpPr>
        <p:spPr>
          <a:xfrm>
            <a:off x="-197346" y="32688"/>
            <a:ext cx="12192000" cy="6858000"/>
          </a:xfrm>
          <a:prstGeom prst="rect">
            <a:avLst/>
          </a:prstGeom>
          <a:blipFill dpi="0" rotWithShape="1">
            <a:blip r:embed="rId4">
              <a:alphaModFix amt="32000"/>
              <a:extLst>
                <a:ext uri="{BEBA8EAE-BF5A-486C-A8C5-ECC9F3942E4B}">
                  <a14:imgProps xmlns:a14="http://schemas.microsoft.com/office/drawing/2010/main">
                    <a14:imgLayer r:embed="rId5">
                      <a14:imgEffect>
                        <a14:saturation sat="0"/>
                      </a14:imgEffect>
                    </a14:imgLayer>
                  </a14:imgProps>
                </a:ext>
              </a:extLst>
            </a:blip>
            <a:srcRect/>
            <a:stretch>
              <a:fillRect t="-9198" b="-919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Diamond 1">
            <a:extLst>
              <a:ext uri="{FF2B5EF4-FFF2-40B4-BE49-F238E27FC236}">
                <a16:creationId xmlns:a16="http://schemas.microsoft.com/office/drawing/2014/main" id="{D4884442-C176-4313-B6F1-8B68984F7A40}"/>
              </a:ext>
            </a:extLst>
          </p:cNvPr>
          <p:cNvSpPr/>
          <p:nvPr/>
        </p:nvSpPr>
        <p:spPr>
          <a:xfrm>
            <a:off x="1050269" y="1382384"/>
            <a:ext cx="4093230" cy="4093232"/>
          </a:xfrm>
          <a:prstGeom prst="diamond">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任意形状 43">
            <a:extLst>
              <a:ext uri="{FF2B5EF4-FFF2-40B4-BE49-F238E27FC236}">
                <a16:creationId xmlns:a16="http://schemas.microsoft.com/office/drawing/2014/main" id="{24134169-9524-4C43-B31D-92C48625316A}"/>
              </a:ext>
            </a:extLst>
          </p:cNvPr>
          <p:cNvSpPr/>
          <p:nvPr/>
        </p:nvSpPr>
        <p:spPr>
          <a:xfrm>
            <a:off x="3695853" y="0"/>
            <a:ext cx="8496147" cy="6858000"/>
          </a:xfrm>
          <a:custGeom>
            <a:avLst/>
            <a:gdLst>
              <a:gd name="connsiteX0" fmla="*/ 874902 w 8496147"/>
              <a:gd name="connsiteY0" fmla="*/ 0 h 6858000"/>
              <a:gd name="connsiteX1" fmla="*/ 8496147 w 8496147"/>
              <a:gd name="connsiteY1" fmla="*/ 0 h 6858000"/>
              <a:gd name="connsiteX2" fmla="*/ 8496147 w 8496147"/>
              <a:gd name="connsiteY2" fmla="*/ 6858000 h 6858000"/>
              <a:gd name="connsiteX3" fmla="*/ 5983093 w 8496147"/>
              <a:gd name="connsiteY3" fmla="*/ 6858000 h 6858000"/>
              <a:gd name="connsiteX4" fmla="*/ 0 w 8496147"/>
              <a:gd name="connsiteY4" fmla="*/ 87490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147" h="6858000">
                <a:moveTo>
                  <a:pt x="874902" y="0"/>
                </a:moveTo>
                <a:lnTo>
                  <a:pt x="8496147" y="0"/>
                </a:lnTo>
                <a:lnTo>
                  <a:pt x="8496147" y="6858000"/>
                </a:lnTo>
                <a:lnTo>
                  <a:pt x="5983093" y="6858000"/>
                </a:lnTo>
                <a:lnTo>
                  <a:pt x="0" y="874902"/>
                </a:lnTo>
                <a:close/>
              </a:path>
            </a:pathLst>
          </a:cu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sp>
        <p:nvSpPr>
          <p:cNvPr id="11" name="矩形 10">
            <a:extLst>
              <a:ext uri="{FF2B5EF4-FFF2-40B4-BE49-F238E27FC236}">
                <a16:creationId xmlns:a16="http://schemas.microsoft.com/office/drawing/2014/main" id="{08EF422B-459B-D847-B516-388F79DB3820}"/>
              </a:ext>
            </a:extLst>
          </p:cNvPr>
          <p:cNvSpPr/>
          <p:nvPr/>
        </p:nvSpPr>
        <p:spPr>
          <a:xfrm rot="16200000">
            <a:off x="7951965" y="2617966"/>
            <a:ext cx="6890688" cy="1589380"/>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sp>
        <p:nvSpPr>
          <p:cNvPr id="13" name="圆角矩形 12">
            <a:extLst>
              <a:ext uri="{FF2B5EF4-FFF2-40B4-BE49-F238E27FC236}">
                <a16:creationId xmlns:a16="http://schemas.microsoft.com/office/drawing/2014/main" id="{DD713A35-8C4B-7647-9346-846EA9CE6AA0}"/>
              </a:ext>
            </a:extLst>
          </p:cNvPr>
          <p:cNvSpPr/>
          <p:nvPr/>
        </p:nvSpPr>
        <p:spPr>
          <a:xfrm>
            <a:off x="6780473" y="3069832"/>
            <a:ext cx="5358170" cy="2733055"/>
          </a:xfrm>
          <a:prstGeom prst="roundRect">
            <a:avLst>
              <a:gd name="adj" fmla="val 50000"/>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defRPr/>
            </a:pPr>
            <a:endParaRPr lang="zh-CN" altLang="en-US" sz="1898" dirty="0">
              <a:solidFill>
                <a:srgbClr val="FFFFFF"/>
              </a:solidFill>
              <a:cs typeface="+mn-ea"/>
              <a:sym typeface="+mn-lt"/>
            </a:endParaRPr>
          </a:p>
        </p:txBody>
      </p:sp>
      <p:sp>
        <p:nvSpPr>
          <p:cNvPr id="15" name="文本框 14">
            <a:extLst>
              <a:ext uri="{FF2B5EF4-FFF2-40B4-BE49-F238E27FC236}">
                <a16:creationId xmlns:a16="http://schemas.microsoft.com/office/drawing/2014/main" id="{05C540AA-1EB6-D047-A7DF-4A4914386D5E}"/>
              </a:ext>
            </a:extLst>
          </p:cNvPr>
          <p:cNvSpPr txBox="1"/>
          <p:nvPr/>
        </p:nvSpPr>
        <p:spPr>
          <a:xfrm>
            <a:off x="7021003" y="3404600"/>
            <a:ext cx="4700713" cy="1938992"/>
          </a:xfrm>
          <a:prstGeom prst="rect">
            <a:avLst/>
          </a:prstGeom>
          <a:noFill/>
        </p:spPr>
        <p:txBody>
          <a:bodyPr wrap="square" rtlCol="0">
            <a:spAutoFit/>
            <a:scene3d>
              <a:camera prst="orthographicFront"/>
              <a:lightRig rig="threePt" dir="t"/>
            </a:scene3d>
            <a:sp3d contourW="12700"/>
          </a:bodyPr>
          <a:lstStyle/>
          <a:p>
            <a:pPr defTabSz="964372">
              <a:defRPr/>
            </a:pPr>
            <a:r>
              <a:rPr lang="en-IN" altLang="zh-CN" sz="2000" dirty="0">
                <a:solidFill>
                  <a:schemeClr val="bg1">
                    <a:lumMod val="95000"/>
                  </a:schemeClr>
                </a:solidFill>
                <a:cs typeface="+mn-ea"/>
                <a:sym typeface="+mn-lt"/>
              </a:rPr>
              <a:t>        Made by </a:t>
            </a:r>
          </a:p>
          <a:p>
            <a:pPr algn="r" defTabSz="964372">
              <a:defRPr/>
            </a:pPr>
            <a:r>
              <a:rPr lang="en-IN" altLang="zh-CN" sz="2000" dirty="0">
                <a:solidFill>
                  <a:schemeClr val="bg1">
                    <a:lumMod val="95000"/>
                  </a:schemeClr>
                </a:solidFill>
                <a:cs typeface="+mn-ea"/>
                <a:sym typeface="+mn-lt"/>
              </a:rPr>
              <a:t>   Aditya Sharma 211116434 </a:t>
            </a:r>
          </a:p>
          <a:p>
            <a:pPr algn="r" defTabSz="964372">
              <a:defRPr/>
            </a:pPr>
            <a:r>
              <a:rPr lang="en-IN" altLang="zh-CN" sz="2000" dirty="0">
                <a:solidFill>
                  <a:schemeClr val="bg1">
                    <a:lumMod val="95000"/>
                  </a:schemeClr>
                </a:solidFill>
                <a:cs typeface="+mn-ea"/>
                <a:sym typeface="+mn-lt"/>
              </a:rPr>
              <a:t>               Bhumika Negi 211116461</a:t>
            </a:r>
          </a:p>
          <a:p>
            <a:pPr algn="r" defTabSz="964372">
              <a:defRPr/>
            </a:pPr>
            <a:r>
              <a:rPr lang="en-IN" altLang="zh-CN" sz="2000" dirty="0" err="1">
                <a:solidFill>
                  <a:schemeClr val="bg1">
                    <a:lumMod val="95000"/>
                  </a:schemeClr>
                </a:solidFill>
                <a:cs typeface="+mn-ea"/>
                <a:sym typeface="+mn-lt"/>
              </a:rPr>
              <a:t>Harshil</a:t>
            </a:r>
            <a:r>
              <a:rPr lang="en-IN" altLang="zh-CN" sz="2000" dirty="0">
                <a:solidFill>
                  <a:schemeClr val="bg1">
                    <a:lumMod val="95000"/>
                  </a:schemeClr>
                </a:solidFill>
                <a:cs typeface="+mn-ea"/>
                <a:sym typeface="+mn-lt"/>
              </a:rPr>
              <a:t> Shukla 211116443 </a:t>
            </a:r>
          </a:p>
          <a:p>
            <a:pPr algn="r" defTabSz="964372">
              <a:defRPr/>
            </a:pPr>
            <a:r>
              <a:rPr lang="en-IN" altLang="zh-CN" sz="2000" dirty="0">
                <a:solidFill>
                  <a:schemeClr val="bg1">
                    <a:lumMod val="95000"/>
                  </a:schemeClr>
                </a:solidFill>
                <a:cs typeface="+mn-ea"/>
                <a:sym typeface="+mn-lt"/>
              </a:rPr>
              <a:t>Rayan Rawat 211116456</a:t>
            </a:r>
          </a:p>
          <a:p>
            <a:pPr algn="r" defTabSz="964372">
              <a:defRPr/>
            </a:pPr>
            <a:r>
              <a:rPr lang="en-IN" altLang="zh-CN" sz="2000" dirty="0">
                <a:solidFill>
                  <a:schemeClr val="bg1">
                    <a:lumMod val="95000"/>
                  </a:schemeClr>
                </a:solidFill>
                <a:cs typeface="+mn-ea"/>
                <a:sym typeface="+mn-lt"/>
              </a:rPr>
              <a:t>Soumya </a:t>
            </a:r>
            <a:r>
              <a:rPr lang="en-IN" altLang="zh-CN" sz="2000" dirty="0" err="1">
                <a:solidFill>
                  <a:schemeClr val="bg1">
                    <a:lumMod val="95000"/>
                  </a:schemeClr>
                </a:solidFill>
                <a:cs typeface="+mn-ea"/>
                <a:sym typeface="+mn-lt"/>
              </a:rPr>
              <a:t>Laharpure</a:t>
            </a:r>
            <a:r>
              <a:rPr lang="en-IN" altLang="zh-CN" sz="2000" dirty="0">
                <a:solidFill>
                  <a:schemeClr val="bg1">
                    <a:lumMod val="95000"/>
                  </a:schemeClr>
                </a:solidFill>
                <a:cs typeface="+mn-ea"/>
                <a:sym typeface="+mn-lt"/>
              </a:rPr>
              <a:t> 211116417</a:t>
            </a:r>
          </a:p>
        </p:txBody>
      </p:sp>
      <p:sp>
        <p:nvSpPr>
          <p:cNvPr id="17" name="矩形 16">
            <a:extLst>
              <a:ext uri="{FF2B5EF4-FFF2-40B4-BE49-F238E27FC236}">
                <a16:creationId xmlns:a16="http://schemas.microsoft.com/office/drawing/2014/main" id="{89E4C7F4-AE64-2C41-BB30-80BABF7C31CD}"/>
              </a:ext>
            </a:extLst>
          </p:cNvPr>
          <p:cNvSpPr/>
          <p:nvPr/>
        </p:nvSpPr>
        <p:spPr>
          <a:xfrm>
            <a:off x="353" y="5309105"/>
            <a:ext cx="12191647" cy="1589551"/>
          </a:xfrm>
          <a:prstGeom prst="rect">
            <a:avLst/>
          </a:prstGeom>
          <a:gradFill>
            <a:gsLst>
              <a:gs pos="13000">
                <a:srgbClr val="22374C">
                  <a:alpha val="0"/>
                </a:srgbClr>
              </a:gs>
              <a:gs pos="100000">
                <a:srgbClr val="2237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dirty="0">
              <a:solidFill>
                <a:prstClr val="white"/>
              </a:solidFill>
              <a:cs typeface="+mn-ea"/>
              <a:sym typeface="+mn-lt"/>
            </a:endParaRPr>
          </a:p>
        </p:txBody>
      </p:sp>
      <p:sp>
        <p:nvSpPr>
          <p:cNvPr id="18" name="Diamond 5">
            <a:extLst>
              <a:ext uri="{FF2B5EF4-FFF2-40B4-BE49-F238E27FC236}">
                <a16:creationId xmlns:a16="http://schemas.microsoft.com/office/drawing/2014/main" id="{81379150-420C-184E-B6EB-ECEC67535D42}"/>
              </a:ext>
            </a:extLst>
          </p:cNvPr>
          <p:cNvSpPr/>
          <p:nvPr/>
        </p:nvSpPr>
        <p:spPr>
          <a:xfrm>
            <a:off x="-2135840" y="-1633475"/>
            <a:ext cx="4271679" cy="4271683"/>
          </a:xfrm>
          <a:prstGeom prst="diamond">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en-US" sz="1898">
              <a:solidFill>
                <a:prstClr val="white"/>
              </a:solidFill>
              <a:cs typeface="+mn-ea"/>
              <a:sym typeface="+mn-lt"/>
            </a:endParaRPr>
          </a:p>
        </p:txBody>
      </p:sp>
      <p:sp>
        <p:nvSpPr>
          <p:cNvPr id="19" name="Diamond 5">
            <a:extLst>
              <a:ext uri="{FF2B5EF4-FFF2-40B4-BE49-F238E27FC236}">
                <a16:creationId xmlns:a16="http://schemas.microsoft.com/office/drawing/2014/main" id="{D3CC5DF4-E879-124C-B0D3-EDF62EC3857C}"/>
              </a:ext>
            </a:extLst>
          </p:cNvPr>
          <p:cNvSpPr/>
          <p:nvPr/>
        </p:nvSpPr>
        <p:spPr>
          <a:xfrm>
            <a:off x="4316412" y="4951616"/>
            <a:ext cx="2640592" cy="2640596"/>
          </a:xfrm>
          <a:prstGeom prst="diamond">
            <a:avLst/>
          </a:pr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en-US" sz="1898">
              <a:solidFill>
                <a:prstClr val="white"/>
              </a:solidFill>
              <a:cs typeface="+mn-ea"/>
              <a:sym typeface="+mn-lt"/>
            </a:endParaRPr>
          </a:p>
        </p:txBody>
      </p:sp>
      <p:sp>
        <p:nvSpPr>
          <p:cNvPr id="20" name="任意形状 43">
            <a:extLst>
              <a:ext uri="{FF2B5EF4-FFF2-40B4-BE49-F238E27FC236}">
                <a16:creationId xmlns:a16="http://schemas.microsoft.com/office/drawing/2014/main" id="{451C61CD-D156-EC43-B3A8-5F11A6298E94}"/>
              </a:ext>
            </a:extLst>
          </p:cNvPr>
          <p:cNvSpPr/>
          <p:nvPr/>
        </p:nvSpPr>
        <p:spPr>
          <a:xfrm rot="10800000">
            <a:off x="-63646" y="4769485"/>
            <a:ext cx="2587390" cy="2088514"/>
          </a:xfrm>
          <a:custGeom>
            <a:avLst/>
            <a:gdLst>
              <a:gd name="connsiteX0" fmla="*/ 874902 w 8496147"/>
              <a:gd name="connsiteY0" fmla="*/ 0 h 6858000"/>
              <a:gd name="connsiteX1" fmla="*/ 8496147 w 8496147"/>
              <a:gd name="connsiteY1" fmla="*/ 0 h 6858000"/>
              <a:gd name="connsiteX2" fmla="*/ 8496147 w 8496147"/>
              <a:gd name="connsiteY2" fmla="*/ 6858000 h 6858000"/>
              <a:gd name="connsiteX3" fmla="*/ 5983093 w 8496147"/>
              <a:gd name="connsiteY3" fmla="*/ 6858000 h 6858000"/>
              <a:gd name="connsiteX4" fmla="*/ 0 w 8496147"/>
              <a:gd name="connsiteY4" fmla="*/ 87490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147" h="6858000">
                <a:moveTo>
                  <a:pt x="874902" y="0"/>
                </a:moveTo>
                <a:lnTo>
                  <a:pt x="8496147" y="0"/>
                </a:lnTo>
                <a:lnTo>
                  <a:pt x="8496147" y="6858000"/>
                </a:lnTo>
                <a:lnTo>
                  <a:pt x="5983093" y="6858000"/>
                </a:lnTo>
                <a:lnTo>
                  <a:pt x="0" y="874902"/>
                </a:lnTo>
                <a:close/>
              </a:path>
            </a:pathLst>
          </a:custGeom>
          <a:solidFill>
            <a:srgbClr val="22374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372"/>
            <a:endParaRPr lang="zh-CN" altLang="en-US" sz="1898">
              <a:solidFill>
                <a:prstClr val="white"/>
              </a:solidFill>
              <a:cs typeface="+mn-ea"/>
              <a:sym typeface="+mn-lt"/>
            </a:endParaRPr>
          </a:p>
        </p:txBody>
      </p:sp>
      <p:sp>
        <p:nvSpPr>
          <p:cNvPr id="16" name="PA-矩形 3">
            <a:extLst>
              <a:ext uri="{FF2B5EF4-FFF2-40B4-BE49-F238E27FC236}">
                <a16:creationId xmlns:a16="http://schemas.microsoft.com/office/drawing/2014/main" id="{2B21642F-6102-5A4E-8B4B-81C5D0CED567}"/>
              </a:ext>
            </a:extLst>
          </p:cNvPr>
          <p:cNvSpPr/>
          <p:nvPr>
            <p:custDataLst>
              <p:tags r:id="rId1"/>
            </p:custDataLst>
          </p:nvPr>
        </p:nvSpPr>
        <p:spPr>
          <a:xfrm>
            <a:off x="5378048" y="811384"/>
            <a:ext cx="6162132" cy="1323439"/>
          </a:xfrm>
          <a:prstGeom prst="rect">
            <a:avLst/>
          </a:prstGeom>
        </p:spPr>
        <p:txBody>
          <a:bodyPr wrap="square">
            <a:spAutoFit/>
          </a:bodyPr>
          <a:lstStyle/>
          <a:p>
            <a:pPr algn="r"/>
            <a:r>
              <a:rPr lang="en-US" altLang="zh-CN" sz="8000" dirty="0">
                <a:solidFill>
                  <a:schemeClr val="bg1"/>
                </a:solidFill>
                <a:cs typeface="+mn-ea"/>
                <a:sym typeface="+mn-lt"/>
              </a:rPr>
              <a:t>THANK YOU</a:t>
            </a:r>
          </a:p>
        </p:txBody>
      </p:sp>
      <p:pic>
        <p:nvPicPr>
          <p:cNvPr id="5" name="Picture 4">
            <a:extLst>
              <a:ext uri="{FF2B5EF4-FFF2-40B4-BE49-F238E27FC236}">
                <a16:creationId xmlns:a16="http://schemas.microsoft.com/office/drawing/2014/main" id="{64A3E140-B6E0-FF1A-5B81-E7893DEE21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709" y="1557449"/>
            <a:ext cx="3560805" cy="3560805"/>
          </a:xfrm>
          <a:prstGeom prst="rect">
            <a:avLst/>
          </a:prstGeom>
        </p:spPr>
      </p:pic>
    </p:spTree>
    <p:extLst>
      <p:ext uri="{BB962C8B-B14F-4D97-AF65-F5344CB8AC3E}">
        <p14:creationId xmlns:p14="http://schemas.microsoft.com/office/powerpoint/2010/main" val="2673800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PASSING_SCORE" val="0.000000"/>
  <p:tag name="ISPRING_ULTRA_SCORM_COURSE_ID" val="B9D36238-0E12-4308-BE42-F1F3780CE9C9"/>
  <p:tag name="ISPRINGONLINEFOLDERID" val="0"/>
  <p:tag name="ISPRINGONLINEFOLDERPATH" val="Content List"/>
  <p:tag name="ISPRINGCLOUDFOLDERID" val="0"/>
  <p:tag name="ISPRINGCLOUDFOLDERPATH" val="Repository"/>
  <p:tag name="ISPRING_OUTPUT_FOLDER" val="C:\Users\codi\Desktop\20190425包图\5"/>
  <p:tag name="ISPRING_PRESENTATION_TITLE" val="深色杂志风个人简历竞聘PPT模板"/>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5.1.0"/>
</p:tagLst>
</file>

<file path=ppt/tags/tag11.xml><?xml version="1.0" encoding="utf-8"?>
<p:tagLst xmlns:a="http://schemas.openxmlformats.org/drawingml/2006/main" xmlns:r="http://schemas.openxmlformats.org/officeDocument/2006/relationships" xmlns:p="http://schemas.openxmlformats.org/presentationml/2006/main">
  <p:tag name="PA" val="v5.1.0"/>
</p:tagLst>
</file>

<file path=ppt/tags/tag12.xml><?xml version="1.0" encoding="utf-8"?>
<p:tagLst xmlns:a="http://schemas.openxmlformats.org/drawingml/2006/main" xmlns:r="http://schemas.openxmlformats.org/officeDocument/2006/relationships" xmlns:p="http://schemas.openxmlformats.org/presentationml/2006/main">
  <p:tag name="PA" val="v5.1.0"/>
</p:tagLst>
</file>

<file path=ppt/tags/tag13.xml><?xml version="1.0" encoding="utf-8"?>
<p:tagLst xmlns:a="http://schemas.openxmlformats.org/drawingml/2006/main" xmlns:r="http://schemas.openxmlformats.org/officeDocument/2006/relationships" xmlns:p="http://schemas.openxmlformats.org/presentationml/2006/main">
  <p:tag name="PA" val="v5.1.0"/>
</p:tagLst>
</file>

<file path=ppt/tags/tag14.xml><?xml version="1.0" encoding="utf-8"?>
<p:tagLst xmlns:a="http://schemas.openxmlformats.org/drawingml/2006/main" xmlns:r="http://schemas.openxmlformats.org/officeDocument/2006/relationships" xmlns:p="http://schemas.openxmlformats.org/presentationml/2006/main">
  <p:tag name="PA" val="v5.1.1"/>
</p:tagLst>
</file>

<file path=ppt/tags/tag2.xml><?xml version="1.0" encoding="utf-8"?>
<p:tagLst xmlns:a="http://schemas.openxmlformats.org/drawingml/2006/main" xmlns:r="http://schemas.openxmlformats.org/officeDocument/2006/relationships" xmlns:p="http://schemas.openxmlformats.org/presentationml/2006/main">
  <p:tag name="PA" val="v5.1.1"/>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ags/tag8.xml><?xml version="1.0" encoding="utf-8"?>
<p:tagLst xmlns:a="http://schemas.openxmlformats.org/drawingml/2006/main" xmlns:r="http://schemas.openxmlformats.org/officeDocument/2006/relationships" xmlns:p="http://schemas.openxmlformats.org/presentationml/2006/main">
  <p:tag name="PA" val="v5.1.2"/>
</p:tagLst>
</file>

<file path=ppt/tags/tag9.xml><?xml version="1.0" encoding="utf-8"?>
<p:tagLst xmlns:a="http://schemas.openxmlformats.org/drawingml/2006/main" xmlns:r="http://schemas.openxmlformats.org/officeDocument/2006/relationships" xmlns:p="http://schemas.openxmlformats.org/presentationml/2006/main">
  <p:tag name="PA" val="v5.1.0"/>
</p:tagLst>
</file>

<file path=ppt/theme/theme1.xml><?xml version="1.0" encoding="utf-8"?>
<a:theme xmlns:a="http://schemas.openxmlformats.org/drawingml/2006/main" name="www.jpppt.com">
  <a:themeElements>
    <a:clrScheme name="自定义 53">
      <a:dk1>
        <a:srgbClr val="000000"/>
      </a:dk1>
      <a:lt1>
        <a:srgbClr val="FFFFFF"/>
      </a:lt1>
      <a:dk2>
        <a:srgbClr val="44546A"/>
      </a:dk2>
      <a:lt2>
        <a:srgbClr val="E7E6E6"/>
      </a:lt2>
      <a:accent1>
        <a:srgbClr val="21374C"/>
      </a:accent1>
      <a:accent2>
        <a:srgbClr val="4C5F74"/>
      </a:accent2>
      <a:accent3>
        <a:srgbClr val="A5A5A5"/>
      </a:accent3>
      <a:accent4>
        <a:srgbClr val="FFC000"/>
      </a:accent4>
      <a:accent5>
        <a:srgbClr val="5B9BD5"/>
      </a:accent5>
      <a:accent6>
        <a:srgbClr val="70AD47"/>
      </a:accent6>
      <a:hlink>
        <a:srgbClr val="0563C1"/>
      </a:hlink>
      <a:folHlink>
        <a:srgbClr val="954F72"/>
      </a:folHlink>
    </a:clrScheme>
    <a:fontScheme name="jjbanwkc">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freeppt7.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493</Words>
  <Application>Microsoft Office PowerPoint</Application>
  <PresentationFormat>Widescreen</PresentationFormat>
  <Paragraphs>59</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等线</vt:lpstr>
      <vt:lpstr>微软雅黑</vt:lpstr>
      <vt:lpstr>Arial</vt:lpstr>
      <vt:lpstr>Calibri</vt:lpstr>
      <vt:lpstr>Source Han Sans CN Normal</vt:lpstr>
      <vt:lpstr>www.jpppt.com</vt:lpstr>
      <vt:lpstr>www.freeppt7.com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个人简历</dc:title>
  <dc:creator>第一PPT</dc:creator>
  <cp:keywords>www.1ppt.com</cp:keywords>
  <dc:description>www.1ppt.com</dc:description>
  <cp:lastModifiedBy>BHUMIKA NEGI</cp:lastModifiedBy>
  <cp:revision>39</cp:revision>
  <dcterms:created xsi:type="dcterms:W3CDTF">2019-04-25T16:28:17Z</dcterms:created>
  <dcterms:modified xsi:type="dcterms:W3CDTF">2023-02-23T09:41:47Z</dcterms:modified>
</cp:coreProperties>
</file>