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5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5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5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60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4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7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3" y="631213"/>
                </a:lnTo>
                <a:lnTo>
                  <a:pt x="1872871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8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5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5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0" y="504970"/>
                </a:moveTo>
                <a:lnTo>
                  <a:pt x="0" y="138866"/>
                </a:lnTo>
                <a:lnTo>
                  <a:pt x="523233" y="454473"/>
                </a:lnTo>
                <a:lnTo>
                  <a:pt x="272823" y="454473"/>
                </a:lnTo>
                <a:lnTo>
                  <a:pt x="223811" y="467097"/>
                </a:lnTo>
                <a:lnTo>
                  <a:pt x="175663" y="467097"/>
                </a:lnTo>
                <a:lnTo>
                  <a:pt x="82954" y="492346"/>
                </a:lnTo>
                <a:lnTo>
                  <a:pt x="37317" y="492346"/>
                </a:lnTo>
                <a:lnTo>
                  <a:pt x="0" y="504970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223811" y="467097"/>
                </a:lnTo>
                <a:lnTo>
                  <a:pt x="272823" y="454473"/>
                </a:lnTo>
                <a:lnTo>
                  <a:pt x="523233" y="454473"/>
                </a:lnTo>
                <a:lnTo>
                  <a:pt x="732527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lnTo>
                  <a:pt x="804023" y="643837"/>
                </a:lnTo>
                <a:lnTo>
                  <a:pt x="851751" y="656461"/>
                </a:lnTo>
                <a:lnTo>
                  <a:pt x="898256" y="681710"/>
                </a:lnTo>
                <a:lnTo>
                  <a:pt x="901438" y="682600"/>
                </a:lnTo>
                <a:lnTo>
                  <a:pt x="1118486" y="813521"/>
                </a:lnTo>
                <a:lnTo>
                  <a:pt x="1152617" y="845825"/>
                </a:lnTo>
                <a:lnTo>
                  <a:pt x="1193176" y="871074"/>
                </a:lnTo>
                <a:lnTo>
                  <a:pt x="1235674" y="908947"/>
                </a:lnTo>
                <a:lnTo>
                  <a:pt x="1278389" y="934195"/>
                </a:lnTo>
                <a:lnTo>
                  <a:pt x="1320070" y="959444"/>
                </a:lnTo>
                <a:lnTo>
                  <a:pt x="1360734" y="997316"/>
                </a:lnTo>
                <a:lnTo>
                  <a:pt x="1400398" y="1022565"/>
                </a:lnTo>
                <a:lnTo>
                  <a:pt x="1439080" y="1060438"/>
                </a:lnTo>
                <a:lnTo>
                  <a:pt x="1476798" y="1085686"/>
                </a:lnTo>
                <a:lnTo>
                  <a:pt x="1513569" y="1123559"/>
                </a:lnTo>
                <a:lnTo>
                  <a:pt x="1549411" y="1148808"/>
                </a:lnTo>
                <a:lnTo>
                  <a:pt x="1584341" y="1186680"/>
                </a:lnTo>
                <a:lnTo>
                  <a:pt x="1618377" y="1224553"/>
                </a:lnTo>
                <a:lnTo>
                  <a:pt x="1651536" y="1262426"/>
                </a:lnTo>
                <a:lnTo>
                  <a:pt x="1683836" y="1300299"/>
                </a:lnTo>
                <a:lnTo>
                  <a:pt x="1710073" y="1338172"/>
                </a:lnTo>
                <a:lnTo>
                  <a:pt x="1735158" y="1388669"/>
                </a:lnTo>
                <a:lnTo>
                  <a:pt x="1759061" y="1426541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1771876" y="1207636"/>
                </a:moveTo>
                <a:lnTo>
                  <a:pt x="1118486" y="813521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7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901438" y="682600"/>
                </a:lnTo>
                <a:lnTo>
                  <a:pt x="523233" y="454473"/>
                </a:lnTo>
                <a:lnTo>
                  <a:pt x="525797" y="454473"/>
                </a:lnTo>
                <a:lnTo>
                  <a:pt x="576960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9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71876" y="1207636"/>
                </a:lnTo>
                <a:close/>
              </a:path>
              <a:path w="2317115" h="1452245">
                <a:moveTo>
                  <a:pt x="553304" y="593340"/>
                </a:moveTo>
                <a:lnTo>
                  <a:pt x="249527" y="593340"/>
                </a:lnTo>
                <a:lnTo>
                  <a:pt x="298884" y="580716"/>
                </a:lnTo>
                <a:lnTo>
                  <a:pt x="502000" y="580716"/>
                </a:lnTo>
                <a:lnTo>
                  <a:pt x="553304" y="593340"/>
                </a:lnTo>
                <a:close/>
              </a:path>
              <a:path w="2317115" h="1452245">
                <a:moveTo>
                  <a:pt x="901438" y="682600"/>
                </a:move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732527" y="580716"/>
                </a:lnTo>
                <a:lnTo>
                  <a:pt x="901438" y="682600"/>
                </a:lnTo>
                <a:close/>
              </a:path>
              <a:path w="2317115" h="1452245">
                <a:moveTo>
                  <a:pt x="804023" y="643837"/>
                </a:moveTo>
                <a:lnTo>
                  <a:pt x="16524" y="643837"/>
                </a:lnTo>
                <a:lnTo>
                  <a:pt x="201098" y="593340"/>
                </a:lnTo>
                <a:lnTo>
                  <a:pt x="604461" y="593340"/>
                </a:lnTo>
                <a:lnTo>
                  <a:pt x="804023" y="643837"/>
                </a:lnTo>
                <a:close/>
              </a:path>
              <a:path w="2317115" h="1452245">
                <a:moveTo>
                  <a:pt x="0" y="1060438"/>
                </a:moveTo>
                <a:lnTo>
                  <a:pt x="0" y="643837"/>
                </a:lnTo>
                <a:lnTo>
                  <a:pt x="745753" y="984692"/>
                </a:lnTo>
                <a:lnTo>
                  <a:pt x="349027" y="984692"/>
                </a:lnTo>
                <a:lnTo>
                  <a:pt x="296769" y="997316"/>
                </a:lnTo>
                <a:lnTo>
                  <a:pt x="199059" y="997316"/>
                </a:lnTo>
                <a:lnTo>
                  <a:pt x="18883" y="1047813"/>
                </a:lnTo>
                <a:lnTo>
                  <a:pt x="0" y="1060438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4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8486" y="813521"/>
                </a:lnTo>
                <a:lnTo>
                  <a:pt x="1771876" y="1207636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1353211" y="1451790"/>
                </a:lnTo>
                <a:lnTo>
                  <a:pt x="1326577" y="1413917"/>
                </a:lnTo>
                <a:lnTo>
                  <a:pt x="1298709" y="1376044"/>
                </a:lnTo>
                <a:lnTo>
                  <a:pt x="1269333" y="1338172"/>
                </a:lnTo>
                <a:lnTo>
                  <a:pt x="1238326" y="1312923"/>
                </a:lnTo>
                <a:lnTo>
                  <a:pt x="1205564" y="1287675"/>
                </a:lnTo>
                <a:lnTo>
                  <a:pt x="1170924" y="1249802"/>
                </a:lnTo>
                <a:lnTo>
                  <a:pt x="1134285" y="1224553"/>
                </a:lnTo>
                <a:lnTo>
                  <a:pt x="1095523" y="1199305"/>
                </a:lnTo>
                <a:lnTo>
                  <a:pt x="1054515" y="1174056"/>
                </a:lnTo>
                <a:lnTo>
                  <a:pt x="1011140" y="1148808"/>
                </a:lnTo>
                <a:lnTo>
                  <a:pt x="965273" y="1123559"/>
                </a:lnTo>
                <a:lnTo>
                  <a:pt x="916793" y="1098311"/>
                </a:lnTo>
                <a:lnTo>
                  <a:pt x="865576" y="1085686"/>
                </a:lnTo>
                <a:lnTo>
                  <a:pt x="811499" y="1060438"/>
                </a:lnTo>
                <a:lnTo>
                  <a:pt x="609522" y="1009941"/>
                </a:lnTo>
                <a:lnTo>
                  <a:pt x="557833" y="1009941"/>
                </a:lnTo>
                <a:lnTo>
                  <a:pt x="505848" y="997316"/>
                </a:lnTo>
                <a:lnTo>
                  <a:pt x="453658" y="997316"/>
                </a:lnTo>
                <a:lnTo>
                  <a:pt x="401354" y="984692"/>
                </a:lnTo>
                <a:lnTo>
                  <a:pt x="745753" y="984692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199305"/>
                </a:lnTo>
                <a:lnTo>
                  <a:pt x="68852" y="1161432"/>
                </a:lnTo>
                <a:lnTo>
                  <a:pt x="161718" y="1136183"/>
                </a:lnTo>
                <a:lnTo>
                  <a:pt x="208706" y="1136183"/>
                </a:lnTo>
                <a:lnTo>
                  <a:pt x="256032" y="1123559"/>
                </a:lnTo>
                <a:lnTo>
                  <a:pt x="516092" y="1123559"/>
                </a:lnTo>
                <a:lnTo>
                  <a:pt x="768577" y="1186680"/>
                </a:lnTo>
                <a:lnTo>
                  <a:pt x="821666" y="1211929"/>
                </a:lnTo>
                <a:lnTo>
                  <a:pt x="871653" y="1224553"/>
                </a:lnTo>
                <a:lnTo>
                  <a:pt x="918687" y="1249802"/>
                </a:lnTo>
                <a:lnTo>
                  <a:pt x="962913" y="1275050"/>
                </a:lnTo>
                <a:lnTo>
                  <a:pt x="1004479" y="1300299"/>
                </a:lnTo>
                <a:lnTo>
                  <a:pt x="1043531" y="1325547"/>
                </a:lnTo>
                <a:lnTo>
                  <a:pt x="1080217" y="1350796"/>
                </a:lnTo>
                <a:lnTo>
                  <a:pt x="1114683" y="1376044"/>
                </a:lnTo>
                <a:lnTo>
                  <a:pt x="1147076" y="1413917"/>
                </a:lnTo>
                <a:lnTo>
                  <a:pt x="1177543" y="1439166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3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2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4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451790"/>
                </a:lnTo>
                <a:lnTo>
                  <a:pt x="0" y="1199305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2176651" y="1451790"/>
                </a:moveTo>
                <a:lnTo>
                  <a:pt x="1909192" y="1451790"/>
                </a:lnTo>
                <a:lnTo>
                  <a:pt x="1901160" y="1426541"/>
                </a:lnTo>
                <a:lnTo>
                  <a:pt x="1880018" y="1376044"/>
                </a:lnTo>
                <a:lnTo>
                  <a:pt x="1857909" y="1338172"/>
                </a:lnTo>
                <a:lnTo>
                  <a:pt x="1834864" y="1300299"/>
                </a:lnTo>
                <a:lnTo>
                  <a:pt x="1810915" y="1262426"/>
                </a:lnTo>
                <a:lnTo>
                  <a:pt x="1786092" y="1224553"/>
                </a:lnTo>
                <a:lnTo>
                  <a:pt x="1771876" y="1207636"/>
                </a:lnTo>
                <a:lnTo>
                  <a:pt x="217665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2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3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1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6" y="863599"/>
                </a:lnTo>
                <a:lnTo>
                  <a:pt x="721230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2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2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0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6" y="787399"/>
                </a:lnTo>
                <a:lnTo>
                  <a:pt x="1067443" y="812799"/>
                </a:lnTo>
                <a:lnTo>
                  <a:pt x="1134618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4" y="1003299"/>
                </a:lnTo>
                <a:lnTo>
                  <a:pt x="1522958" y="1054099"/>
                </a:lnTo>
                <a:lnTo>
                  <a:pt x="1548612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49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4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5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6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0" y="215899"/>
                </a:lnTo>
                <a:lnTo>
                  <a:pt x="741011" y="253999"/>
                </a:lnTo>
                <a:lnTo>
                  <a:pt x="775731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3" y="507999"/>
                </a:lnTo>
                <a:lnTo>
                  <a:pt x="1051212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0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7" y="876299"/>
                </a:lnTo>
                <a:lnTo>
                  <a:pt x="2046910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19" y="876299"/>
                </a:lnTo>
                <a:lnTo>
                  <a:pt x="2388968" y="863599"/>
                </a:lnTo>
                <a:lnTo>
                  <a:pt x="2441803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1" y="749299"/>
                </a:lnTo>
                <a:lnTo>
                  <a:pt x="2952372" y="698499"/>
                </a:lnTo>
                <a:lnTo>
                  <a:pt x="3001126" y="685799"/>
                </a:lnTo>
                <a:lnTo>
                  <a:pt x="3049317" y="660399"/>
                </a:lnTo>
                <a:lnTo>
                  <a:pt x="3190509" y="584199"/>
                </a:lnTo>
                <a:lnTo>
                  <a:pt x="3281819" y="533399"/>
                </a:lnTo>
                <a:lnTo>
                  <a:pt x="3324062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8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2" y="0"/>
                </a:lnTo>
                <a:lnTo>
                  <a:pt x="3925434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49" y="76199"/>
                </a:lnTo>
                <a:lnTo>
                  <a:pt x="3808804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2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6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8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2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6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8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8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5" y="685799"/>
                </a:lnTo>
                <a:lnTo>
                  <a:pt x="3594908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7" y="558799"/>
                </a:lnTo>
                <a:lnTo>
                  <a:pt x="3746688" y="520699"/>
                </a:lnTo>
                <a:lnTo>
                  <a:pt x="3782335" y="482599"/>
                </a:lnTo>
                <a:lnTo>
                  <a:pt x="3816936" y="444499"/>
                </a:lnTo>
                <a:lnTo>
                  <a:pt x="3850426" y="406399"/>
                </a:lnTo>
                <a:lnTo>
                  <a:pt x="3882742" y="368299"/>
                </a:lnTo>
                <a:lnTo>
                  <a:pt x="3913820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2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4" y="520699"/>
                </a:lnTo>
                <a:lnTo>
                  <a:pt x="3761071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8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0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7" y="698499"/>
                </a:lnTo>
                <a:lnTo>
                  <a:pt x="3412978" y="673099"/>
                </a:lnTo>
                <a:lnTo>
                  <a:pt x="3448975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6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2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5" y="101599"/>
                </a:lnTo>
                <a:lnTo>
                  <a:pt x="3860156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0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79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1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2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2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3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7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8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2" y="1181099"/>
                </a:lnTo>
                <a:lnTo>
                  <a:pt x="1956698" y="1181099"/>
                </a:lnTo>
                <a:lnTo>
                  <a:pt x="1904507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7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7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4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2" y="1181099"/>
                </a:lnTo>
                <a:lnTo>
                  <a:pt x="2324264" y="1193799"/>
                </a:lnTo>
                <a:close/>
              </a:path>
              <a:path w="4136390" h="1270000">
                <a:moveTo>
                  <a:pt x="2209452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6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2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2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451535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3" y="114299"/>
                </a:lnTo>
                <a:lnTo>
                  <a:pt x="693145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6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6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9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4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2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7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6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6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2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3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3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6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8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1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1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7" y="139699"/>
                </a:lnTo>
                <a:lnTo>
                  <a:pt x="2381207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2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6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2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8" y="1117599"/>
                </a:lnTo>
                <a:lnTo>
                  <a:pt x="2813391" y="1079499"/>
                </a:lnTo>
                <a:lnTo>
                  <a:pt x="2854088" y="1054099"/>
                </a:lnTo>
                <a:lnTo>
                  <a:pt x="2893791" y="1028699"/>
                </a:lnTo>
                <a:lnTo>
                  <a:pt x="2932511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6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2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2" y="546099"/>
                </a:lnTo>
                <a:lnTo>
                  <a:pt x="3350830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2" y="241299"/>
                </a:lnTo>
                <a:lnTo>
                  <a:pt x="3515496" y="190499"/>
                </a:lnTo>
                <a:lnTo>
                  <a:pt x="3535835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80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9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3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7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1" y="1104899"/>
                </a:lnTo>
                <a:lnTo>
                  <a:pt x="2820351" y="1130299"/>
                </a:lnTo>
                <a:lnTo>
                  <a:pt x="2777760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3" y="1168399"/>
                </a:lnTo>
                <a:lnTo>
                  <a:pt x="1895688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5" y="863599"/>
                </a:lnTo>
                <a:lnTo>
                  <a:pt x="1812931" y="850899"/>
                </a:lnTo>
                <a:lnTo>
                  <a:pt x="1859226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3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266088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3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3" y="773243"/>
                </a:lnTo>
                <a:lnTo>
                  <a:pt x="101026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065841" y="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5"/>
            <a:ext cx="3932780" cy="438542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5653647" y="0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5901910" y="617738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1744"/>
                </a:moveTo>
                <a:lnTo>
                  <a:pt x="581" y="1162"/>
                </a:lnTo>
                <a:lnTo>
                  <a:pt x="1744" y="581"/>
                </a:lnTo>
                <a:lnTo>
                  <a:pt x="2325" y="0"/>
                </a:lnTo>
                <a:lnTo>
                  <a:pt x="1162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4847806" y="0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07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07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57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21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27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31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31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64" y="2057"/>
                </a:lnTo>
                <a:lnTo>
                  <a:pt x="2468664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64" y="129057"/>
                </a:lnTo>
                <a:lnTo>
                  <a:pt x="2468664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42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34" y="2057"/>
                </a:lnTo>
                <a:lnTo>
                  <a:pt x="2291334" y="192557"/>
                </a:lnTo>
                <a:lnTo>
                  <a:pt x="2291334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34" y="192557"/>
                </a:lnTo>
                <a:lnTo>
                  <a:pt x="2291334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20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35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392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54" y="65557"/>
                </a:lnTo>
                <a:lnTo>
                  <a:pt x="1846554" y="78257"/>
                </a:lnTo>
                <a:lnTo>
                  <a:pt x="1842490" y="83489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16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489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54" y="78257"/>
                </a:lnTo>
                <a:lnTo>
                  <a:pt x="1846554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78" y="14757"/>
                </a:lnTo>
                <a:lnTo>
                  <a:pt x="1798878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35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59991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53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24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34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26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42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04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36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26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33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595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09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49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41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44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87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697" y="268757"/>
                </a:lnTo>
                <a:lnTo>
                  <a:pt x="679081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84" y="78257"/>
                </a:lnTo>
                <a:lnTo>
                  <a:pt x="506984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84" y="217957"/>
                </a:lnTo>
                <a:lnTo>
                  <a:pt x="506984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13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13" y="633044"/>
                </a:lnTo>
                <a:lnTo>
                  <a:pt x="477913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13" y="637057"/>
                </a:lnTo>
                <a:lnTo>
                  <a:pt x="477913" y="633044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13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13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13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11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59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32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07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56" y="27457"/>
                </a:lnTo>
                <a:lnTo>
                  <a:pt x="157556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72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48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32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17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16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75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03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13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85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80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894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87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02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01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16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64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91346" y="90957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8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8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6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699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1" name="bg object 1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5391726" y="6450357"/>
            <a:ext cx="7504430" cy="840105"/>
          </a:xfrm>
          <a:custGeom>
            <a:avLst/>
            <a:gdLst/>
            <a:ahLst/>
            <a:cxnLst/>
            <a:rect l="l" t="t" r="r" b="b"/>
            <a:pathLst>
              <a:path w="7504430" h="840104">
                <a:moveTo>
                  <a:pt x="7411927" y="839652"/>
                </a:moveTo>
                <a:lnTo>
                  <a:pt x="92361" y="839652"/>
                </a:lnTo>
                <a:lnTo>
                  <a:pt x="56410" y="832394"/>
                </a:lnTo>
                <a:lnTo>
                  <a:pt x="27052" y="812600"/>
                </a:lnTo>
                <a:lnTo>
                  <a:pt x="7258" y="783242"/>
                </a:lnTo>
                <a:lnTo>
                  <a:pt x="0" y="747291"/>
                </a:lnTo>
                <a:lnTo>
                  <a:pt x="0" y="92361"/>
                </a:lnTo>
                <a:lnTo>
                  <a:pt x="7258" y="56410"/>
                </a:lnTo>
                <a:lnTo>
                  <a:pt x="27052" y="27052"/>
                </a:lnTo>
                <a:lnTo>
                  <a:pt x="56410" y="7258"/>
                </a:lnTo>
                <a:lnTo>
                  <a:pt x="92361" y="0"/>
                </a:lnTo>
                <a:lnTo>
                  <a:pt x="7411927" y="0"/>
                </a:lnTo>
                <a:lnTo>
                  <a:pt x="7447878" y="7258"/>
                </a:lnTo>
                <a:lnTo>
                  <a:pt x="7477237" y="27052"/>
                </a:lnTo>
                <a:lnTo>
                  <a:pt x="7497031" y="56410"/>
                </a:lnTo>
                <a:lnTo>
                  <a:pt x="7504289" y="92361"/>
                </a:lnTo>
                <a:lnTo>
                  <a:pt x="7504289" y="747291"/>
                </a:lnTo>
                <a:lnTo>
                  <a:pt x="7497031" y="783242"/>
                </a:lnTo>
                <a:lnTo>
                  <a:pt x="7477237" y="812600"/>
                </a:lnTo>
                <a:lnTo>
                  <a:pt x="7447878" y="832394"/>
                </a:lnTo>
                <a:lnTo>
                  <a:pt x="7411927" y="839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276" y="4156874"/>
            <a:ext cx="635127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3728" y="4806978"/>
            <a:ext cx="15440542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540" y="2706933"/>
            <a:ext cx="10386695" cy="4501360"/>
          </a:xfrm>
          <a:prstGeom prst="rect">
            <a:avLst/>
          </a:prstGeom>
        </p:spPr>
        <p:txBody>
          <a:bodyPr vert="horz" wrap="square" lIns="0" tIns="450215" rIns="0" bIns="0" rtlCol="0">
            <a:spAutoFit/>
          </a:bodyPr>
          <a:lstStyle/>
          <a:p>
            <a:pPr marL="12700" marR="5080" algn="ctr">
              <a:lnSpc>
                <a:spcPct val="77900"/>
              </a:lnSpc>
              <a:spcBef>
                <a:spcPts val="3545"/>
              </a:spcBef>
            </a:pPr>
            <a:r>
              <a:rPr sz="13000" spc="415" dirty="0">
                <a:latin typeface="Trebuchet MS"/>
                <a:cs typeface="Trebuchet MS"/>
              </a:rPr>
              <a:t>Voting </a:t>
            </a:r>
            <a:r>
              <a:rPr sz="13000" spc="890" dirty="0">
                <a:latin typeface="Trebuchet MS"/>
                <a:cs typeface="Trebuchet MS"/>
              </a:rPr>
              <a:t>App </a:t>
            </a:r>
            <a:r>
              <a:rPr sz="13000" spc="894" dirty="0">
                <a:latin typeface="Trebuchet MS"/>
                <a:cs typeface="Trebuchet MS"/>
              </a:rPr>
              <a:t> p</a:t>
            </a:r>
            <a:r>
              <a:rPr sz="13000" spc="-415" dirty="0">
                <a:latin typeface="Trebuchet MS"/>
                <a:cs typeface="Trebuchet MS"/>
              </a:rPr>
              <a:t>r</a:t>
            </a:r>
            <a:r>
              <a:rPr sz="13000" spc="295" dirty="0">
                <a:latin typeface="Trebuchet MS"/>
                <a:cs typeface="Trebuchet MS"/>
              </a:rPr>
              <a:t>e</a:t>
            </a:r>
            <a:r>
              <a:rPr sz="13000" spc="1220" dirty="0">
                <a:latin typeface="Trebuchet MS"/>
                <a:cs typeface="Trebuchet MS"/>
              </a:rPr>
              <a:t>s</a:t>
            </a:r>
            <a:r>
              <a:rPr sz="13000" spc="295" dirty="0">
                <a:latin typeface="Trebuchet MS"/>
                <a:cs typeface="Trebuchet MS"/>
              </a:rPr>
              <a:t>e</a:t>
            </a:r>
            <a:r>
              <a:rPr sz="13000" spc="220" dirty="0">
                <a:latin typeface="Trebuchet MS"/>
                <a:cs typeface="Trebuchet MS"/>
              </a:rPr>
              <a:t>n</a:t>
            </a:r>
            <a:r>
              <a:rPr sz="13000" spc="310" dirty="0">
                <a:latin typeface="Trebuchet MS"/>
                <a:cs typeface="Trebuchet MS"/>
              </a:rPr>
              <a:t>t</a:t>
            </a:r>
            <a:r>
              <a:rPr sz="13000" spc="565" dirty="0">
                <a:latin typeface="Trebuchet MS"/>
                <a:cs typeface="Trebuchet MS"/>
              </a:rPr>
              <a:t>a</a:t>
            </a:r>
            <a:r>
              <a:rPr sz="13000" spc="310" dirty="0">
                <a:latin typeface="Trebuchet MS"/>
                <a:cs typeface="Trebuchet MS"/>
              </a:rPr>
              <a:t>t</a:t>
            </a:r>
            <a:r>
              <a:rPr sz="13000" spc="-415" dirty="0">
                <a:latin typeface="Trebuchet MS"/>
                <a:cs typeface="Trebuchet MS"/>
              </a:rPr>
              <a:t>i</a:t>
            </a:r>
            <a:r>
              <a:rPr sz="13000" spc="509" dirty="0">
                <a:latin typeface="Trebuchet MS"/>
                <a:cs typeface="Trebuchet MS"/>
              </a:rPr>
              <a:t>o</a:t>
            </a:r>
            <a:r>
              <a:rPr sz="13000" spc="225" dirty="0">
                <a:latin typeface="Trebuchet MS"/>
                <a:cs typeface="Trebuchet MS"/>
              </a:rPr>
              <a:t>n</a:t>
            </a:r>
            <a:endParaRPr sz="1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350" spc="15" dirty="0">
                <a:latin typeface="Trebuchet MS"/>
                <a:cs typeface="Trebuchet MS"/>
              </a:rPr>
              <a:t>P</a:t>
            </a:r>
            <a:r>
              <a:rPr sz="4350" spc="-215" dirty="0">
                <a:latin typeface="Trebuchet MS"/>
                <a:cs typeface="Trebuchet MS"/>
              </a:rPr>
              <a:t>r</a:t>
            </a:r>
            <a:r>
              <a:rPr sz="4350" spc="30" dirty="0">
                <a:latin typeface="Trebuchet MS"/>
                <a:cs typeface="Trebuchet MS"/>
              </a:rPr>
              <a:t>e</a:t>
            </a:r>
            <a:r>
              <a:rPr sz="4350" spc="335" dirty="0">
                <a:latin typeface="Trebuchet MS"/>
                <a:cs typeface="Trebuchet MS"/>
              </a:rPr>
              <a:t>s</a:t>
            </a:r>
            <a:r>
              <a:rPr sz="4350" spc="30" dirty="0">
                <a:latin typeface="Trebuchet MS"/>
                <a:cs typeface="Trebuchet MS"/>
              </a:rPr>
              <a:t>e</a:t>
            </a:r>
            <a:r>
              <a:rPr sz="4350" spc="5" dirty="0">
                <a:latin typeface="Trebuchet MS"/>
                <a:cs typeface="Trebuchet MS"/>
              </a:rPr>
              <a:t>n</a:t>
            </a:r>
            <a:r>
              <a:rPr sz="4350" spc="25" dirty="0">
                <a:latin typeface="Trebuchet MS"/>
                <a:cs typeface="Trebuchet MS"/>
              </a:rPr>
              <a:t>t</a:t>
            </a:r>
            <a:r>
              <a:rPr sz="4350" spc="30" dirty="0">
                <a:latin typeface="Trebuchet MS"/>
                <a:cs typeface="Trebuchet MS"/>
              </a:rPr>
              <a:t>e</a:t>
            </a:r>
            <a:r>
              <a:rPr sz="4350" spc="330" dirty="0">
                <a:latin typeface="Trebuchet MS"/>
                <a:cs typeface="Trebuchet MS"/>
              </a:rPr>
              <a:t>d</a:t>
            </a:r>
            <a:r>
              <a:rPr sz="4350" spc="-445" dirty="0">
                <a:latin typeface="Trebuchet MS"/>
                <a:cs typeface="Trebuchet MS"/>
              </a:rPr>
              <a:t> </a:t>
            </a:r>
            <a:r>
              <a:rPr sz="4350" spc="235" dirty="0">
                <a:latin typeface="Trebuchet MS"/>
                <a:cs typeface="Trebuchet MS"/>
              </a:rPr>
              <a:t>b</a:t>
            </a:r>
            <a:r>
              <a:rPr sz="4350" spc="290" dirty="0">
                <a:latin typeface="Trebuchet MS"/>
                <a:cs typeface="Trebuchet MS"/>
              </a:rPr>
              <a:t>y</a:t>
            </a:r>
            <a:r>
              <a:rPr sz="4350" spc="-445" dirty="0">
                <a:latin typeface="Trebuchet MS"/>
                <a:cs typeface="Trebuchet MS"/>
              </a:rPr>
              <a:t> </a:t>
            </a:r>
            <a:r>
              <a:rPr sz="4350" spc="225" dirty="0">
                <a:latin typeface="Trebuchet MS"/>
                <a:cs typeface="Trebuchet MS"/>
              </a:rPr>
              <a:t>A</a:t>
            </a:r>
            <a:r>
              <a:rPr lang="en-IN" sz="4350" spc="5" dirty="0" err="1">
                <a:latin typeface="Trebuchet MS"/>
                <a:cs typeface="Trebuchet MS"/>
              </a:rPr>
              <a:t>ditya</a:t>
            </a:r>
            <a:r>
              <a:rPr lang="en-IN" sz="4350" spc="5" dirty="0">
                <a:latin typeface="Trebuchet MS"/>
                <a:cs typeface="Trebuchet MS"/>
              </a:rPr>
              <a:t> Saini</a:t>
            </a:r>
            <a:endParaRPr sz="43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724" y="6090986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56946" y="5712883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81" y="5930271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14277" y="5583465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0832" y="614766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68500" y="6164577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86358" y="5566549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74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00556" y="5498883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50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86268" y="5938730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94626" y="550988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28"/>
                </a:moveTo>
                <a:lnTo>
                  <a:pt x="1689" y="10998"/>
                </a:lnTo>
                <a:lnTo>
                  <a:pt x="0" y="9309"/>
                </a:lnTo>
                <a:lnTo>
                  <a:pt x="2247" y="12128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80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40108" y="6082537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15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78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78"/>
                </a:lnTo>
                <a:close/>
              </a:path>
              <a:path w="21590" h="24764">
                <a:moveTo>
                  <a:pt x="21145" y="6769"/>
                </a:moveTo>
                <a:lnTo>
                  <a:pt x="17767" y="8458"/>
                </a:lnTo>
                <a:lnTo>
                  <a:pt x="17195" y="8178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00556" y="547434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10240" y="4551505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94260" y="5322937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26777" y="5458276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07419" y="507594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4611" y="61468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13340" y="5060718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29694" y="4525283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7527" y="5840609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03656" y="5748409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21794" y="5929426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07039" y="5739951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00556" y="5456910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66"/>
                </a:lnTo>
                <a:lnTo>
                  <a:pt x="22707" y="38722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95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66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20"/>
                </a:lnTo>
                <a:lnTo>
                  <a:pt x="20878" y="11290"/>
                </a:lnTo>
                <a:lnTo>
                  <a:pt x="22199" y="10464"/>
                </a:lnTo>
                <a:lnTo>
                  <a:pt x="22567" y="8699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22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50"/>
                </a:lnTo>
                <a:lnTo>
                  <a:pt x="25374" y="343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12211" y="54405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51957" y="606814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60973" y="431635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2816" y="369125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77045" y="3898494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06482" y="388326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76199" y="3694639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7196" y="3878193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898868" y="392217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4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56734" y="430621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38"/>
                </a:moveTo>
                <a:lnTo>
                  <a:pt x="1701" y="0"/>
                </a:lnTo>
                <a:lnTo>
                  <a:pt x="0" y="0"/>
                </a:lnTo>
                <a:lnTo>
                  <a:pt x="1701" y="838"/>
                </a:lnTo>
                <a:lnTo>
                  <a:pt x="254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870951" y="3853674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72"/>
                </a:moveTo>
                <a:lnTo>
                  <a:pt x="36372" y="71043"/>
                </a:lnTo>
                <a:lnTo>
                  <a:pt x="32143" y="69354"/>
                </a:lnTo>
                <a:lnTo>
                  <a:pt x="33235" y="71996"/>
                </a:lnTo>
                <a:lnTo>
                  <a:pt x="28867" y="74002"/>
                </a:lnTo>
                <a:lnTo>
                  <a:pt x="24650" y="76022"/>
                </a:lnTo>
                <a:lnTo>
                  <a:pt x="26225" y="78663"/>
                </a:lnTo>
                <a:lnTo>
                  <a:pt x="27914" y="76974"/>
                </a:lnTo>
                <a:lnTo>
                  <a:pt x="38912" y="75272"/>
                </a:lnTo>
                <a:close/>
              </a:path>
              <a:path w="41909" h="78739">
                <a:moveTo>
                  <a:pt x="38912" y="27063"/>
                </a:moveTo>
                <a:lnTo>
                  <a:pt x="30365" y="23164"/>
                </a:lnTo>
                <a:lnTo>
                  <a:pt x="25793" y="20612"/>
                </a:lnTo>
                <a:lnTo>
                  <a:pt x="20586" y="17907"/>
                </a:lnTo>
                <a:lnTo>
                  <a:pt x="10147" y="13525"/>
                </a:lnTo>
                <a:lnTo>
                  <a:pt x="8458" y="10147"/>
                </a:lnTo>
                <a:lnTo>
                  <a:pt x="16916" y="10147"/>
                </a:lnTo>
                <a:lnTo>
                  <a:pt x="23685" y="11836"/>
                </a:lnTo>
                <a:lnTo>
                  <a:pt x="22517" y="10541"/>
                </a:lnTo>
                <a:lnTo>
                  <a:pt x="23253" y="9093"/>
                </a:lnTo>
                <a:lnTo>
                  <a:pt x="22733" y="7315"/>
                </a:lnTo>
                <a:lnTo>
                  <a:pt x="17767" y="5067"/>
                </a:lnTo>
                <a:lnTo>
                  <a:pt x="9347" y="6210"/>
                </a:lnTo>
                <a:lnTo>
                  <a:pt x="5600" y="8458"/>
                </a:lnTo>
                <a:lnTo>
                  <a:pt x="6464" y="11963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14"/>
                </a:lnTo>
                <a:lnTo>
                  <a:pt x="0" y="14376"/>
                </a:lnTo>
                <a:lnTo>
                  <a:pt x="6908" y="17907"/>
                </a:lnTo>
                <a:lnTo>
                  <a:pt x="15963" y="21666"/>
                </a:lnTo>
                <a:lnTo>
                  <a:pt x="26758" y="24955"/>
                </a:lnTo>
                <a:lnTo>
                  <a:pt x="38912" y="27063"/>
                </a:lnTo>
                <a:close/>
              </a:path>
              <a:path w="41909" h="78739">
                <a:moveTo>
                  <a:pt x="41440" y="8458"/>
                </a:moveTo>
                <a:lnTo>
                  <a:pt x="37211" y="3378"/>
                </a:lnTo>
                <a:lnTo>
                  <a:pt x="32981" y="1689"/>
                </a:lnTo>
                <a:lnTo>
                  <a:pt x="21996" y="0"/>
                </a:lnTo>
                <a:lnTo>
                  <a:pt x="23685" y="2527"/>
                </a:lnTo>
                <a:lnTo>
                  <a:pt x="4144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88887" y="378176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65852" y="344257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5918" y="4229"/>
                </a:moveTo>
                <a:lnTo>
                  <a:pt x="5080" y="3390"/>
                </a:lnTo>
                <a:lnTo>
                  <a:pt x="5080" y="5080"/>
                </a:lnTo>
                <a:lnTo>
                  <a:pt x="5918" y="4229"/>
                </a:lnTo>
                <a:close/>
              </a:path>
              <a:path w="6984" h="5079">
                <a:moveTo>
                  <a:pt x="6769" y="2540"/>
                </a:moveTo>
                <a:lnTo>
                  <a:pt x="5918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50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4414" y="35381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64081" y="2157703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87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09014" y="388665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78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78" y="3390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33709" y="3499255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79">
                <a:moveTo>
                  <a:pt x="2959" y="16916"/>
                </a:moveTo>
                <a:lnTo>
                  <a:pt x="1689" y="16916"/>
                </a:lnTo>
                <a:lnTo>
                  <a:pt x="0" y="17754"/>
                </a:lnTo>
                <a:lnTo>
                  <a:pt x="2959" y="16916"/>
                </a:lnTo>
                <a:close/>
              </a:path>
              <a:path w="13970" h="17779">
                <a:moveTo>
                  <a:pt x="5930" y="16065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65"/>
                </a:lnTo>
                <a:close/>
              </a:path>
              <a:path w="13970" h="17779">
                <a:moveTo>
                  <a:pt x="13538" y="2527"/>
                </a:moveTo>
                <a:lnTo>
                  <a:pt x="7620" y="0"/>
                </a:lnTo>
                <a:lnTo>
                  <a:pt x="10998" y="1689"/>
                </a:lnTo>
                <a:lnTo>
                  <a:pt x="13538" y="2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45391" y="3718324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808361" y="4214003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10318" y="501250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60223" y="456673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493400" y="5218895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64453" y="445084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09464" y="5026888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36"/>
                </a:moveTo>
                <a:lnTo>
                  <a:pt x="0" y="23685"/>
                </a:lnTo>
                <a:lnTo>
                  <a:pt x="850" y="24536"/>
                </a:lnTo>
                <a:lnTo>
                  <a:pt x="1689" y="24536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36"/>
                </a:lnTo>
                <a:lnTo>
                  <a:pt x="1689" y="24536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72431" y="3238728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80"/>
                </a:moveTo>
                <a:lnTo>
                  <a:pt x="10998" y="41440"/>
                </a:lnTo>
                <a:lnTo>
                  <a:pt x="8458" y="38900"/>
                </a:lnTo>
                <a:lnTo>
                  <a:pt x="5930" y="35521"/>
                </a:lnTo>
                <a:lnTo>
                  <a:pt x="5930" y="37211"/>
                </a:lnTo>
                <a:lnTo>
                  <a:pt x="6769" y="38900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291"/>
                </a:lnTo>
                <a:lnTo>
                  <a:pt x="11849" y="43980"/>
                </a:lnTo>
                <a:close/>
              </a:path>
              <a:path w="13970" h="44450">
                <a:moveTo>
                  <a:pt x="13538" y="5067"/>
                </a:moveTo>
                <a:lnTo>
                  <a:pt x="5080" y="1689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36"/>
                </a:lnTo>
                <a:lnTo>
                  <a:pt x="13538" y="50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59565" y="3229411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619434" y="4200469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44715" y="3688719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176190" y="4724920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38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25"/>
                </a:moveTo>
                <a:lnTo>
                  <a:pt x="35534" y="13525"/>
                </a:lnTo>
                <a:lnTo>
                  <a:pt x="32994" y="14376"/>
                </a:lnTo>
                <a:lnTo>
                  <a:pt x="31305" y="14376"/>
                </a:lnTo>
                <a:lnTo>
                  <a:pt x="29603" y="15214"/>
                </a:lnTo>
                <a:lnTo>
                  <a:pt x="33832" y="14376"/>
                </a:lnTo>
                <a:lnTo>
                  <a:pt x="36372" y="14376"/>
                </a:lnTo>
                <a:lnTo>
                  <a:pt x="36372" y="13525"/>
                </a:lnTo>
                <a:close/>
              </a:path>
              <a:path w="37465" h="15239">
                <a:moveTo>
                  <a:pt x="37223" y="15214"/>
                </a:moveTo>
                <a:lnTo>
                  <a:pt x="36372" y="14376"/>
                </a:lnTo>
                <a:lnTo>
                  <a:pt x="36372" y="15214"/>
                </a:lnTo>
                <a:lnTo>
                  <a:pt x="37223" y="152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26102" y="4817109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47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09188" y="473675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11726" y="463524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91697" y="521213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50" y="850"/>
                </a:moveTo>
                <a:lnTo>
                  <a:pt x="0" y="0"/>
                </a:lnTo>
                <a:lnTo>
                  <a:pt x="0" y="850"/>
                </a:lnTo>
                <a:lnTo>
                  <a:pt x="850" y="850"/>
                </a:lnTo>
                <a:close/>
              </a:path>
              <a:path w="3809" h="6985">
                <a:moveTo>
                  <a:pt x="3390" y="4229"/>
                </a:moveTo>
                <a:lnTo>
                  <a:pt x="2540" y="2540"/>
                </a:lnTo>
                <a:lnTo>
                  <a:pt x="850" y="850"/>
                </a:lnTo>
                <a:lnTo>
                  <a:pt x="3390" y="6769"/>
                </a:lnTo>
                <a:lnTo>
                  <a:pt x="339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317453" y="5060720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90"/>
                </a:lnTo>
                <a:lnTo>
                  <a:pt x="3378" y="3390"/>
                </a:lnTo>
                <a:lnTo>
                  <a:pt x="6769" y="2540"/>
                </a:lnTo>
                <a:lnTo>
                  <a:pt x="8458" y="3390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90"/>
                </a:lnTo>
                <a:lnTo>
                  <a:pt x="8458" y="3390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55711" y="398392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79021" y="268044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597442" y="4241071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422347" y="2709202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26102" y="2930829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296" y="10998"/>
                </a:moveTo>
                <a:lnTo>
                  <a:pt x="7607" y="9296"/>
                </a:lnTo>
                <a:lnTo>
                  <a:pt x="6464" y="8737"/>
                </a:lnTo>
                <a:lnTo>
                  <a:pt x="9296" y="10998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40"/>
                </a:lnTo>
                <a:lnTo>
                  <a:pt x="0" y="0"/>
                </a:lnTo>
                <a:lnTo>
                  <a:pt x="1689" y="5067"/>
                </a:lnTo>
                <a:lnTo>
                  <a:pt x="5067" y="7607"/>
                </a:lnTo>
                <a:lnTo>
                  <a:pt x="4851" y="5143"/>
                </a:lnTo>
                <a:lnTo>
                  <a:pt x="9613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254865" y="396278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211726" y="2974805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30140" y="350009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689" y="3390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90"/>
                </a:lnTo>
                <a:close/>
              </a:path>
              <a:path w="1904" h="5079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67553" y="35897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45560" y="395263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91900" y="6089903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210880" y="296550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330798" y="610283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701" y="4229"/>
                </a:moveTo>
                <a:lnTo>
                  <a:pt x="0" y="5918"/>
                </a:lnTo>
                <a:lnTo>
                  <a:pt x="850" y="6769"/>
                </a:lnTo>
                <a:lnTo>
                  <a:pt x="850" y="5918"/>
                </a:lnTo>
                <a:lnTo>
                  <a:pt x="1701" y="5080"/>
                </a:lnTo>
                <a:lnTo>
                  <a:pt x="1701" y="4229"/>
                </a:lnTo>
                <a:close/>
              </a:path>
              <a:path w="7620" h="6985">
                <a:moveTo>
                  <a:pt x="3390" y="2540"/>
                </a:moveTo>
                <a:lnTo>
                  <a:pt x="2540" y="3390"/>
                </a:lnTo>
                <a:lnTo>
                  <a:pt x="3390" y="3390"/>
                </a:lnTo>
                <a:lnTo>
                  <a:pt x="3390" y="2540"/>
                </a:lnTo>
                <a:close/>
              </a:path>
              <a:path w="7620" h="6985">
                <a:moveTo>
                  <a:pt x="7620" y="0"/>
                </a:moveTo>
                <a:lnTo>
                  <a:pt x="4241" y="3390"/>
                </a:lnTo>
                <a:lnTo>
                  <a:pt x="5080" y="3390"/>
                </a:lnTo>
                <a:lnTo>
                  <a:pt x="5930" y="4229"/>
                </a:lnTo>
                <a:lnTo>
                  <a:pt x="762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32123" y="290882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354495" y="6070686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331839" y="350178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04956" y="2967202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69"/>
                </a:moveTo>
                <a:lnTo>
                  <a:pt x="9296" y="2540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69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85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99513" y="609521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64544" y="3198471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628557" y="2179688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651385" y="2143327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43"/>
                </a:moveTo>
                <a:lnTo>
                  <a:pt x="0" y="19443"/>
                </a:lnTo>
                <a:lnTo>
                  <a:pt x="0" y="20294"/>
                </a:lnTo>
                <a:lnTo>
                  <a:pt x="850" y="21145"/>
                </a:lnTo>
                <a:lnTo>
                  <a:pt x="850" y="21983"/>
                </a:lnTo>
                <a:lnTo>
                  <a:pt x="1701" y="19443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43" y="11188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249241" y="2023202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31103" y="2148391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637859" y="2151785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5">
                <a:moveTo>
                  <a:pt x="19456" y="57518"/>
                </a:moveTo>
                <a:lnTo>
                  <a:pt x="18440" y="49403"/>
                </a:lnTo>
                <a:lnTo>
                  <a:pt x="16484" y="39535"/>
                </a:lnTo>
                <a:lnTo>
                  <a:pt x="13271" y="28727"/>
                </a:lnTo>
                <a:lnTo>
                  <a:pt x="8458" y="17754"/>
                </a:lnTo>
                <a:lnTo>
                  <a:pt x="10312" y="27292"/>
                </a:lnTo>
                <a:lnTo>
                  <a:pt x="10680" y="32461"/>
                </a:lnTo>
                <a:lnTo>
                  <a:pt x="11188" y="38100"/>
                </a:lnTo>
                <a:lnTo>
                  <a:pt x="13525" y="49060"/>
                </a:lnTo>
                <a:lnTo>
                  <a:pt x="11836" y="52438"/>
                </a:lnTo>
                <a:lnTo>
                  <a:pt x="6769" y="45669"/>
                </a:lnTo>
                <a:lnTo>
                  <a:pt x="5067" y="38900"/>
                </a:lnTo>
                <a:lnTo>
                  <a:pt x="5918" y="43980"/>
                </a:lnTo>
                <a:lnTo>
                  <a:pt x="0" y="37211"/>
                </a:lnTo>
                <a:lnTo>
                  <a:pt x="2527" y="48209"/>
                </a:lnTo>
                <a:lnTo>
                  <a:pt x="8089" y="55079"/>
                </a:lnTo>
                <a:lnTo>
                  <a:pt x="12052" y="56883"/>
                </a:lnTo>
                <a:lnTo>
                  <a:pt x="14427" y="53924"/>
                </a:lnTo>
                <a:lnTo>
                  <a:pt x="15227" y="46520"/>
                </a:lnTo>
                <a:lnTo>
                  <a:pt x="17754" y="49898"/>
                </a:lnTo>
                <a:lnTo>
                  <a:pt x="18605" y="54978"/>
                </a:lnTo>
                <a:lnTo>
                  <a:pt x="19456" y="57518"/>
                </a:lnTo>
                <a:close/>
              </a:path>
              <a:path w="48259" h="57785">
                <a:moveTo>
                  <a:pt x="48209" y="2527"/>
                </a:moveTo>
                <a:lnTo>
                  <a:pt x="47371" y="0"/>
                </a:lnTo>
                <a:lnTo>
                  <a:pt x="47371" y="838"/>
                </a:lnTo>
                <a:lnTo>
                  <a:pt x="48209" y="2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980438" y="205957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468321" y="215854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542461" y="299933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432240" y="2156850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33531" y="336136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594904" y="295535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47536" y="298664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500167" y="3182889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29777" y="2247794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376660" y="3379977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5">
                <a:moveTo>
                  <a:pt x="6769" y="27914"/>
                </a:moveTo>
                <a:lnTo>
                  <a:pt x="0" y="29616"/>
                </a:lnTo>
                <a:lnTo>
                  <a:pt x="4229" y="29616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5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470859" y="215685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497629" y="3187118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366520" y="3427345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48857" y="216531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534002" y="3072080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87868" y="5522562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779601" y="4264755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004487" y="505733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781293" y="4271522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771143" y="4390790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865880" y="4016070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901406" y="390864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874338" y="399407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897177" y="391034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50"/>
                </a:lnTo>
                <a:lnTo>
                  <a:pt x="3378" y="0"/>
                </a:lnTo>
                <a:lnTo>
                  <a:pt x="0" y="0"/>
                </a:lnTo>
                <a:lnTo>
                  <a:pt x="4229" y="850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350745" y="2778563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294918" y="271004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239937" y="2626307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352437" y="27819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149429" y="2851308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261084" y="2842004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186647" y="287330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279692" y="283862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732229" y="246390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296" y="3390"/>
                </a:lnTo>
                <a:lnTo>
                  <a:pt x="8458" y="5930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826124" y="2556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900560" y="2678751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54696" y="379191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552905" y="2235516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4">
                <a:moveTo>
                  <a:pt x="5067" y="0"/>
                </a:moveTo>
                <a:lnTo>
                  <a:pt x="0" y="4229"/>
                </a:lnTo>
                <a:lnTo>
                  <a:pt x="1689" y="3390"/>
                </a:lnTo>
                <a:lnTo>
                  <a:pt x="5067" y="0"/>
                </a:lnTo>
                <a:close/>
              </a:path>
              <a:path w="42544" h="50164">
                <a:moveTo>
                  <a:pt x="42291" y="46532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86084" y="217630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381560" y="434342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90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90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63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903098" y="270835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421318" y="4241917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379871" y="433496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92006" y="2176305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405247" y="441362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994445" y="3307231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5">
                <a:moveTo>
                  <a:pt x="1689" y="850"/>
                </a:moveTo>
                <a:lnTo>
                  <a:pt x="0" y="0"/>
                </a:lnTo>
                <a:lnTo>
                  <a:pt x="1689" y="1701"/>
                </a:lnTo>
                <a:lnTo>
                  <a:pt x="1689" y="850"/>
                </a:lnTo>
                <a:close/>
              </a:path>
              <a:path w="6984" h="17145">
                <a:moveTo>
                  <a:pt x="6769" y="16078"/>
                </a:moveTo>
                <a:lnTo>
                  <a:pt x="3378" y="16078"/>
                </a:lnTo>
                <a:lnTo>
                  <a:pt x="6769" y="16929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114084" y="2694075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30" h="83819">
                <a:moveTo>
                  <a:pt x="2527" y="82804"/>
                </a:moveTo>
                <a:lnTo>
                  <a:pt x="1689" y="81114"/>
                </a:lnTo>
                <a:lnTo>
                  <a:pt x="0" y="78574"/>
                </a:lnTo>
                <a:lnTo>
                  <a:pt x="2527" y="83642"/>
                </a:lnTo>
                <a:lnTo>
                  <a:pt x="2527" y="82804"/>
                </a:lnTo>
                <a:close/>
              </a:path>
              <a:path w="74930" h="83819">
                <a:moveTo>
                  <a:pt x="52438" y="52349"/>
                </a:moveTo>
                <a:lnTo>
                  <a:pt x="51587" y="51511"/>
                </a:lnTo>
                <a:lnTo>
                  <a:pt x="51587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30" h="83819">
                <a:moveTo>
                  <a:pt x="52438" y="47282"/>
                </a:moveTo>
                <a:lnTo>
                  <a:pt x="51587" y="47282"/>
                </a:lnTo>
                <a:lnTo>
                  <a:pt x="50749" y="48120"/>
                </a:lnTo>
                <a:lnTo>
                  <a:pt x="51587" y="49809"/>
                </a:lnTo>
                <a:lnTo>
                  <a:pt x="52438" y="47282"/>
                </a:lnTo>
                <a:close/>
              </a:path>
              <a:path w="74930" h="83819">
                <a:moveTo>
                  <a:pt x="55829" y="45580"/>
                </a:moveTo>
                <a:lnTo>
                  <a:pt x="54127" y="41351"/>
                </a:lnTo>
                <a:lnTo>
                  <a:pt x="52438" y="47282"/>
                </a:lnTo>
                <a:lnTo>
                  <a:pt x="55829" y="45580"/>
                </a:lnTo>
                <a:close/>
              </a:path>
              <a:path w="74930" h="83819">
                <a:moveTo>
                  <a:pt x="74434" y="14287"/>
                </a:moveTo>
                <a:lnTo>
                  <a:pt x="70205" y="4140"/>
                </a:lnTo>
                <a:lnTo>
                  <a:pt x="61810" y="0"/>
                </a:lnTo>
                <a:lnTo>
                  <a:pt x="55714" y="228"/>
                </a:lnTo>
                <a:lnTo>
                  <a:pt x="52006" y="4737"/>
                </a:lnTo>
                <a:lnTo>
                  <a:pt x="50749" y="13436"/>
                </a:lnTo>
                <a:lnTo>
                  <a:pt x="47358" y="10909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74"/>
                </a:lnTo>
                <a:lnTo>
                  <a:pt x="47574" y="21793"/>
                </a:lnTo>
                <a:lnTo>
                  <a:pt x="52539" y="32194"/>
                </a:lnTo>
                <a:lnTo>
                  <a:pt x="60058" y="42202"/>
                </a:lnTo>
                <a:lnTo>
                  <a:pt x="57810" y="32042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40"/>
                </a:lnTo>
                <a:lnTo>
                  <a:pt x="63436" y="9207"/>
                </a:lnTo>
                <a:lnTo>
                  <a:pt x="65976" y="15138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193414" y="2868225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986359" y="335037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952524" y="35356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100552" y="2777718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80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694351" y="249773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191904" y="2694822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709577" y="2493505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504031" y="300271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333531" y="3492477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147075" y="271681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127609" y="2759963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69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69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69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40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40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69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933069" y="341634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938138" y="3581297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78" y="37223"/>
                </a:moveTo>
                <a:lnTo>
                  <a:pt x="1689" y="36372"/>
                </a:lnTo>
                <a:lnTo>
                  <a:pt x="0" y="36372"/>
                </a:lnTo>
                <a:lnTo>
                  <a:pt x="3378" y="37223"/>
                </a:lnTo>
                <a:close/>
              </a:path>
              <a:path w="8890" h="37464">
                <a:moveTo>
                  <a:pt x="8458" y="0"/>
                </a:moveTo>
                <a:lnTo>
                  <a:pt x="1689" y="5918"/>
                </a:lnTo>
                <a:lnTo>
                  <a:pt x="5918" y="3390"/>
                </a:lnTo>
                <a:lnTo>
                  <a:pt x="7607" y="1689"/>
                </a:lnTo>
                <a:lnTo>
                  <a:pt x="845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922073" y="373947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745286" y="3575372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668312" y="3741982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913614" y="371155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89560" y="264660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921222" y="3725277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850" y="10820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20"/>
                </a:lnTo>
                <a:close/>
              </a:path>
              <a:path w="6350" h="13970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343978" y="2804785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886546" y="373016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726677" y="362020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230632" y="2606852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191722" y="2858921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724139" y="362866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079222" y="2836928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948294" y="34112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984004" y="592688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974882" y="48957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80804" y="4956676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994338" y="487885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35222" y="549718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751390" y="5767018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040860" y="51224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319151" y="5490419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864074" y="4433929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836999" y="4241075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23"/>
                </a:lnTo>
                <a:lnTo>
                  <a:pt x="850" y="39763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913980" y="4566730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971492" y="4824729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911442" y="4560809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24611" y="290121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927994" y="24182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767462" y="579324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968596" y="2380159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428085" y="615442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340959" y="60757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899235" y="244444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971133" y="286822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309664" y="609775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910231" y="6153581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875733" y="588374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309664" y="6093524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988234" y="592688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181929" y="6037706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40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27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599796" y="3731858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760503" y="2118791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309"/>
                </a:moveTo>
                <a:lnTo>
                  <a:pt x="19456" y="5918"/>
                </a:lnTo>
                <a:lnTo>
                  <a:pt x="24536" y="9309"/>
                </a:lnTo>
                <a:lnTo>
                  <a:pt x="25374" y="9309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50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38802" y="20612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4" h="8889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673387" y="215515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30897" y="356860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675925" y="2156850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5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5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043033" y="205872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676771" y="215600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915969" y="196314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393039" y="207903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899897" y="19690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549890" y="218138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156378" y="201051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874522" y="1963146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10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10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295935" y="1985987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20" y="1689"/>
                </a:moveTo>
                <a:lnTo>
                  <a:pt x="2540" y="0"/>
                </a:lnTo>
                <a:lnTo>
                  <a:pt x="0" y="0"/>
                </a:lnTo>
                <a:lnTo>
                  <a:pt x="7620" y="1689"/>
                </a:lnTo>
                <a:close/>
              </a:path>
              <a:path w="35559" h="11430">
                <a:moveTo>
                  <a:pt x="35534" y="6769"/>
                </a:moveTo>
                <a:lnTo>
                  <a:pt x="30454" y="0"/>
                </a:lnTo>
                <a:lnTo>
                  <a:pt x="32143" y="5080"/>
                </a:lnTo>
                <a:lnTo>
                  <a:pt x="32994" y="8458"/>
                </a:lnTo>
                <a:lnTo>
                  <a:pt x="34683" y="10998"/>
                </a:lnTo>
                <a:lnTo>
                  <a:pt x="34683" y="10160"/>
                </a:lnTo>
                <a:lnTo>
                  <a:pt x="35534" y="8458"/>
                </a:lnTo>
                <a:lnTo>
                  <a:pt x="35534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662391" y="219406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316613" y="284031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226940" y="294605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701" y="0"/>
                </a:moveTo>
                <a:lnTo>
                  <a:pt x="850" y="0"/>
                </a:lnTo>
                <a:lnTo>
                  <a:pt x="0" y="838"/>
                </a:lnTo>
                <a:lnTo>
                  <a:pt x="850" y="1689"/>
                </a:lnTo>
                <a:lnTo>
                  <a:pt x="850" y="838"/>
                </a:lnTo>
                <a:lnTo>
                  <a:pt x="1701" y="0"/>
                </a:lnTo>
                <a:close/>
              </a:path>
              <a:path w="6350" h="6985">
                <a:moveTo>
                  <a:pt x="5930" y="6756"/>
                </a:moveTo>
                <a:lnTo>
                  <a:pt x="2540" y="4229"/>
                </a:lnTo>
                <a:lnTo>
                  <a:pt x="850" y="2527"/>
                </a:lnTo>
                <a:lnTo>
                  <a:pt x="850" y="3378"/>
                </a:lnTo>
                <a:lnTo>
                  <a:pt x="2540" y="5067"/>
                </a:lnTo>
                <a:lnTo>
                  <a:pt x="5930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276851" y="2864852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05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38"/>
                </a:lnTo>
                <a:lnTo>
                  <a:pt x="19456" y="838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225259" y="294773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930052" y="354999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238793" y="29841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133720" y="2408084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83"/>
                </a:moveTo>
                <a:lnTo>
                  <a:pt x="0" y="20294"/>
                </a:lnTo>
                <a:lnTo>
                  <a:pt x="0" y="22834"/>
                </a:lnTo>
                <a:lnTo>
                  <a:pt x="838" y="23672"/>
                </a:lnTo>
                <a:lnTo>
                  <a:pt x="838" y="21983"/>
                </a:lnTo>
                <a:close/>
              </a:path>
              <a:path w="33020" h="24130">
                <a:moveTo>
                  <a:pt x="32981" y="3378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714163" y="2552724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40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40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40"/>
                </a:lnTo>
                <a:lnTo>
                  <a:pt x="35534" y="6769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98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76483" y="2688055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155716" y="2420761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486084" y="2173767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570374" y="2595856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487113" y="5548784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838508" y="4766360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90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962857" y="5564856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835977" y="516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014455" y="4334962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837263" y="3290314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935790" y="547181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928177" y="556485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836823" y="518844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850357" y="467246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850836" y="363458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921410" y="4336654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836823" y="458703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904484" y="4312970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87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87"/>
                </a:lnTo>
                <a:lnTo>
                  <a:pt x="22834" y="25387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899417" y="439332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833439" y="458280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884190" y="4409401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27" y="23685"/>
                </a:moveTo>
                <a:lnTo>
                  <a:pt x="1689" y="22847"/>
                </a:lnTo>
                <a:lnTo>
                  <a:pt x="0" y="22847"/>
                </a:lnTo>
                <a:lnTo>
                  <a:pt x="838" y="23685"/>
                </a:lnTo>
                <a:lnTo>
                  <a:pt x="2527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701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831748" y="51791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785705" y="371409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734107" y="3586368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029682" y="5318708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30"/>
                </a:moveTo>
                <a:lnTo>
                  <a:pt x="0" y="5930"/>
                </a:lnTo>
                <a:lnTo>
                  <a:pt x="838" y="6769"/>
                </a:lnTo>
                <a:lnTo>
                  <a:pt x="1689" y="5930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30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60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200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701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108346" y="3997461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017839" y="4125187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033911" y="532462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967933" y="5567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968778" y="4445771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040677" y="5333088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042369" y="5670589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206468" y="578816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07688" y="562829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847453" y="367941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961166" y="5566547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212389" y="578985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814463" y="3771620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36"/>
                </a:lnTo>
                <a:lnTo>
                  <a:pt x="1689" y="19456"/>
                </a:lnTo>
                <a:lnTo>
                  <a:pt x="1689" y="17767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27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27" y="12687"/>
                </a:lnTo>
                <a:lnTo>
                  <a:pt x="1854" y="16751"/>
                </a:lnTo>
                <a:lnTo>
                  <a:pt x="2527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091879" y="5531867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855067" y="36523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669158" y="4589569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948478" y="46335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936635" y="4955830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697072" y="4490602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940864" y="464624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909384" y="5149534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937482" y="497105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868783" y="437048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917844" y="5169835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972825" y="4718141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998384" y="510470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019531" y="524850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029681" y="531024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020377" y="5262881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027979" y="53102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701"/>
                </a:lnTo>
                <a:lnTo>
                  <a:pt x="850" y="1701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943402" y="46250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959474" y="504633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021222" y="523073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937482" y="49752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999230" y="510724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021222" y="428421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733262" y="3515315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690297" y="4636947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40"/>
                </a:lnTo>
                <a:lnTo>
                  <a:pt x="5918" y="2540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40"/>
                </a:moveTo>
                <a:lnTo>
                  <a:pt x="5918" y="2540"/>
                </a:lnTo>
                <a:lnTo>
                  <a:pt x="6769" y="3378"/>
                </a:lnTo>
                <a:lnTo>
                  <a:pt x="6769" y="2540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45753" y="420723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697072" y="46403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22068" y="428674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052520" y="4186089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35409" y="394925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69"/>
                </a:lnTo>
                <a:lnTo>
                  <a:pt x="2540" y="5067"/>
                </a:lnTo>
                <a:lnTo>
                  <a:pt x="850" y="6769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061824" y="53161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976391" y="437133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833256" y="505818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019531" y="428759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2703839" y="477058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763049" y="497359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697072" y="4717295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756283" y="497021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986541" y="425206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168221" y="3734395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336548" y="3105915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279029" y="322772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310327" y="3151592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448203" y="302386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473579" y="313467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646137" y="422838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450741" y="3027249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500647" y="3033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861170" y="249435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668974" y="425883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457363" y="3471541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426211" y="3027249"/>
            <a:ext cx="1270" cy="6350"/>
          </a:xfrm>
          <a:custGeom>
            <a:avLst/>
            <a:gdLst/>
            <a:ahLst/>
            <a:cxnLst/>
            <a:rect l="l" t="t" r="r" b="b"/>
            <a:pathLst>
              <a:path w="1269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743412" y="439501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405910" y="302809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19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171605" y="374370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514181" y="4161559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283258" y="3914565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544632" y="4230074"/>
            <a:ext cx="5080" cy="14604"/>
          </a:xfrm>
          <a:custGeom>
            <a:avLst/>
            <a:gdLst/>
            <a:ahLst/>
            <a:cxnLst/>
            <a:rect l="l" t="t" r="r" b="b"/>
            <a:pathLst>
              <a:path w="5080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515027" y="4163251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729031" y="358213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916998" y="447114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2738519" y="5684123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2933915" y="460225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2559195" y="28513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018503" y="502265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2457691" y="542190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013427" y="50446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322169" y="499304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816339" y="431212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2720756" y="568327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603180" y="5602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683538" y="27168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790963" y="2552716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915306" y="445930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869629" y="4342575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914460" y="444323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493218" y="5498032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867092" y="434172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189368" y="360328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896877" y="4296054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41" y="51600"/>
                </a:moveTo>
                <a:lnTo>
                  <a:pt x="29603" y="50761"/>
                </a:lnTo>
                <a:lnTo>
                  <a:pt x="27927" y="50761"/>
                </a:lnTo>
                <a:lnTo>
                  <a:pt x="30441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67"/>
                </a:lnTo>
                <a:lnTo>
                  <a:pt x="24955" y="15659"/>
                </a:lnTo>
                <a:lnTo>
                  <a:pt x="20091" y="12750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48"/>
                </a:lnTo>
                <a:lnTo>
                  <a:pt x="10998" y="10998"/>
                </a:lnTo>
                <a:lnTo>
                  <a:pt x="6769" y="10160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00" y="27914"/>
                </a:moveTo>
                <a:lnTo>
                  <a:pt x="37211" y="26225"/>
                </a:lnTo>
                <a:lnTo>
                  <a:pt x="38061" y="25387"/>
                </a:lnTo>
                <a:lnTo>
                  <a:pt x="33832" y="23685"/>
                </a:lnTo>
                <a:lnTo>
                  <a:pt x="37211" y="27076"/>
                </a:lnTo>
                <a:lnTo>
                  <a:pt x="38900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701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879116" y="5392299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3272262" y="4401786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919826" y="4323968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22" y="25374"/>
                </a:lnTo>
                <a:lnTo>
                  <a:pt x="7493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51" y="0"/>
                </a:lnTo>
                <a:lnTo>
                  <a:pt x="15113" y="0"/>
                </a:lnTo>
                <a:lnTo>
                  <a:pt x="16802" y="1701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852895" y="4546430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016147" y="4316353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869629" y="247997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3740874" y="3252250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3730720" y="3277628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4229" y="42303"/>
                </a:moveTo>
                <a:lnTo>
                  <a:pt x="1689" y="42303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303"/>
                </a:lnTo>
                <a:close/>
              </a:path>
              <a:path w="12700" h="43179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012752" y="4268139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303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303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23" y="9309"/>
                </a:moveTo>
                <a:lnTo>
                  <a:pt x="9309" y="8470"/>
                </a:lnTo>
                <a:lnTo>
                  <a:pt x="10160" y="9309"/>
                </a:lnTo>
                <a:lnTo>
                  <a:pt x="11823" y="9309"/>
                </a:lnTo>
                <a:close/>
              </a:path>
              <a:path w="17145" h="47625">
                <a:moveTo>
                  <a:pt x="16802" y="2641"/>
                </a:moveTo>
                <a:lnTo>
                  <a:pt x="15227" y="0"/>
                </a:lnTo>
                <a:lnTo>
                  <a:pt x="13538" y="1701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70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4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664083" y="461917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768125" y="426221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026297" y="530432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719064" y="43366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969623" y="5570778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19" y="3670"/>
                </a:moveTo>
                <a:lnTo>
                  <a:pt x="1689" y="4229"/>
                </a:lnTo>
                <a:lnTo>
                  <a:pt x="0" y="5930"/>
                </a:lnTo>
                <a:lnTo>
                  <a:pt x="2819" y="3670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200"/>
                </a:lnTo>
                <a:lnTo>
                  <a:pt x="3505" y="11582"/>
                </a:lnTo>
                <a:lnTo>
                  <a:pt x="6756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721602" y="434426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2165866" y="5750947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483913" y="5492957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017839" y="5300098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703839" y="5566548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326398" y="500573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912422" y="5531027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50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309"/>
                </a:lnTo>
                <a:lnTo>
                  <a:pt x="25895" y="850"/>
                </a:lnTo>
                <a:close/>
              </a:path>
              <a:path w="45720" h="33020">
                <a:moveTo>
                  <a:pt x="36893" y="13538"/>
                </a:moveTo>
                <a:lnTo>
                  <a:pt x="28219" y="17284"/>
                </a:lnTo>
                <a:lnTo>
                  <a:pt x="23355" y="18821"/>
                </a:lnTo>
                <a:lnTo>
                  <a:pt x="17868" y="20675"/>
                </a:lnTo>
                <a:lnTo>
                  <a:pt x="7289" y="25374"/>
                </a:lnTo>
                <a:lnTo>
                  <a:pt x="3911" y="24536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94"/>
                </a:lnTo>
                <a:lnTo>
                  <a:pt x="8343" y="30429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38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265495" y="4398403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991617" y="5139383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727523" y="557416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012580" y="50099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1192271" y="3654038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5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662025" y="30382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1624510" y="3840975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207496" y="47164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27891" y="3833367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4633266" y="289275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212994" y="4746901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2176862" y="308561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2237765" y="2794635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596596" y="388749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646503" y="38553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162665" y="4692776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27"/>
                </a:moveTo>
                <a:lnTo>
                  <a:pt x="28752" y="0"/>
                </a:lnTo>
                <a:lnTo>
                  <a:pt x="23672" y="0"/>
                </a:lnTo>
                <a:lnTo>
                  <a:pt x="13525" y="3378"/>
                </a:lnTo>
                <a:lnTo>
                  <a:pt x="16065" y="5067"/>
                </a:lnTo>
                <a:lnTo>
                  <a:pt x="34671" y="2527"/>
                </a:lnTo>
                <a:close/>
              </a:path>
              <a:path w="40640" h="25400">
                <a:moveTo>
                  <a:pt x="40601" y="17754"/>
                </a:moveTo>
                <a:lnTo>
                  <a:pt x="31546" y="18859"/>
                </a:lnTo>
                <a:lnTo>
                  <a:pt x="26530" y="18923"/>
                </a:lnTo>
                <a:lnTo>
                  <a:pt x="20726" y="18834"/>
                </a:lnTo>
                <a:lnTo>
                  <a:pt x="9296" y="19443"/>
                </a:lnTo>
                <a:lnTo>
                  <a:pt x="6756" y="17754"/>
                </a:lnTo>
                <a:lnTo>
                  <a:pt x="13525" y="13525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07"/>
                </a:lnTo>
                <a:lnTo>
                  <a:pt x="11836" y="9296"/>
                </a:lnTo>
                <a:lnTo>
                  <a:pt x="4699" y="13881"/>
                </a:lnTo>
                <a:lnTo>
                  <a:pt x="2324" y="17437"/>
                </a:lnTo>
                <a:lnTo>
                  <a:pt x="4699" y="19888"/>
                </a:lnTo>
                <a:lnTo>
                  <a:pt x="11836" y="21145"/>
                </a:lnTo>
                <a:lnTo>
                  <a:pt x="8458" y="22834"/>
                </a:lnTo>
                <a:lnTo>
                  <a:pt x="3378" y="23685"/>
                </a:lnTo>
                <a:lnTo>
                  <a:pt x="0" y="24523"/>
                </a:lnTo>
                <a:lnTo>
                  <a:pt x="8128" y="24777"/>
                </a:lnTo>
                <a:lnTo>
                  <a:pt x="18072" y="23990"/>
                </a:lnTo>
                <a:lnTo>
                  <a:pt x="29133" y="21793"/>
                </a:lnTo>
                <a:lnTo>
                  <a:pt x="40601" y="1775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616051" y="387819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2136260" y="3246329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580524" y="386127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643965" y="38553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668495" y="37936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320843" y="352546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633814" y="3824058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1316613" y="3547458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262597" y="3453567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79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2453461" y="2962540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852712" y="248328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2719064" y="2626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2216618" y="322264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629402" y="281578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2143027" y="3011177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1242167" y="3400284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74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48"/>
                </a:lnTo>
                <a:lnTo>
                  <a:pt x="24218" y="16497"/>
                </a:lnTo>
                <a:lnTo>
                  <a:pt x="19265" y="13246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80"/>
                </a:lnTo>
                <a:lnTo>
                  <a:pt x="15227" y="6769"/>
                </a:lnTo>
                <a:lnTo>
                  <a:pt x="21145" y="9309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80"/>
                </a:lnTo>
                <a:lnTo>
                  <a:pt x="16916" y="3378"/>
                </a:lnTo>
                <a:lnTo>
                  <a:pt x="8496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43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54"/>
                </a:moveTo>
                <a:lnTo>
                  <a:pt x="38061" y="30454"/>
                </a:lnTo>
                <a:lnTo>
                  <a:pt x="37223" y="29603"/>
                </a:lnTo>
                <a:lnTo>
                  <a:pt x="36372" y="29603"/>
                </a:lnTo>
                <a:lnTo>
                  <a:pt x="38061" y="31292"/>
                </a:lnTo>
                <a:lnTo>
                  <a:pt x="38912" y="30454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2377333" y="52155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7"/>
                </a:moveTo>
                <a:lnTo>
                  <a:pt x="845" y="1691"/>
                </a:lnTo>
                <a:lnTo>
                  <a:pt x="2537" y="845"/>
                </a:lnTo>
                <a:lnTo>
                  <a:pt x="3383" y="0"/>
                </a:lnTo>
                <a:lnTo>
                  <a:pt x="1691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1277703" y="342819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823106" y="2525648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984179" y="4916931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78"/>
                </a:moveTo>
                <a:lnTo>
                  <a:pt x="6769" y="3378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67"/>
                </a:lnTo>
                <a:lnTo>
                  <a:pt x="10998" y="4229"/>
                </a:lnTo>
                <a:lnTo>
                  <a:pt x="11849" y="3378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38"/>
                </a:lnTo>
                <a:lnTo>
                  <a:pt x="9309" y="1689"/>
                </a:lnTo>
                <a:lnTo>
                  <a:pt x="12687" y="1689"/>
                </a:lnTo>
                <a:lnTo>
                  <a:pt x="12687" y="838"/>
                </a:lnTo>
                <a:lnTo>
                  <a:pt x="13538" y="838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915671" y="460141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973191" y="485263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2028835" y="5965798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1111147" y="523496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990108" y="493214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974037" y="5011658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557686" y="434595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832045" y="4043138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541614" y="4695302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1303079" y="5008274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854037" y="405075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912288" y="4631863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4707702" y="2408073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915671" y="460817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958079" y="3648962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793684" y="344003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1557686" y="37191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1731079" y="3322459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5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781842" y="3287776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517084" y="3769076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495092" y="383336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571220" y="3901877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205805" y="471560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780996" y="3303848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1201575" y="471391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8" name="object 408"/>
          <p:cNvGrpSpPr/>
          <p:nvPr/>
        </p:nvGrpSpPr>
        <p:grpSpPr>
          <a:xfrm>
            <a:off x="10256113" y="1961228"/>
            <a:ext cx="7181850" cy="5883275"/>
            <a:chOff x="10256113" y="1961228"/>
            <a:chExt cx="7181850" cy="5883275"/>
          </a:xfrm>
        </p:grpSpPr>
        <p:sp>
          <p:nvSpPr>
            <p:cNvPr id="409" name="object 409"/>
            <p:cNvSpPr/>
            <p:nvPr/>
          </p:nvSpPr>
          <p:spPr>
            <a:xfrm>
              <a:off x="10827689" y="1961234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71"/>
                  </a:moveTo>
                  <a:lnTo>
                    <a:pt x="138722" y="2832100"/>
                  </a:lnTo>
                  <a:lnTo>
                    <a:pt x="131965" y="2832100"/>
                  </a:lnTo>
                  <a:lnTo>
                    <a:pt x="139293" y="2840571"/>
                  </a:lnTo>
                  <a:close/>
                </a:path>
                <a:path w="4194175" h="4216400">
                  <a:moveTo>
                    <a:pt x="140893" y="2842425"/>
                  </a:moveTo>
                  <a:lnTo>
                    <a:pt x="139293" y="2840571"/>
                  </a:lnTo>
                  <a:lnTo>
                    <a:pt x="139573" y="2844800"/>
                  </a:lnTo>
                  <a:lnTo>
                    <a:pt x="140893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18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66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49" y="1003300"/>
                  </a:lnTo>
                  <a:lnTo>
                    <a:pt x="394182" y="990600"/>
                  </a:lnTo>
                  <a:lnTo>
                    <a:pt x="394716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08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50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80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80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41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95"/>
                  </a:moveTo>
                  <a:lnTo>
                    <a:pt x="493141" y="1562544"/>
                  </a:lnTo>
                  <a:lnTo>
                    <a:pt x="493991" y="1564233"/>
                  </a:lnTo>
                  <a:lnTo>
                    <a:pt x="494842" y="1563395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37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33"/>
                  </a:lnTo>
                  <a:lnTo>
                    <a:pt x="502450" y="1529562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93"/>
                  </a:moveTo>
                  <a:lnTo>
                    <a:pt x="521055" y="1574393"/>
                  </a:lnTo>
                  <a:lnTo>
                    <a:pt x="517677" y="1572691"/>
                  </a:lnTo>
                  <a:lnTo>
                    <a:pt x="515988" y="1574393"/>
                  </a:lnTo>
                  <a:lnTo>
                    <a:pt x="516826" y="1574393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93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61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44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44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58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58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22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22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33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47"/>
                  </a:lnTo>
                  <a:lnTo>
                    <a:pt x="693140" y="1895297"/>
                  </a:lnTo>
                  <a:lnTo>
                    <a:pt x="693775" y="1894687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80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35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51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51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39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41"/>
                  </a:lnTo>
                  <a:lnTo>
                    <a:pt x="708837" y="1930501"/>
                  </a:lnTo>
                  <a:lnTo>
                    <a:pt x="708837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80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99"/>
                  </a:lnTo>
                  <a:lnTo>
                    <a:pt x="708837" y="1941499"/>
                  </a:lnTo>
                  <a:lnTo>
                    <a:pt x="710628" y="1933041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84"/>
                  </a:moveTo>
                  <a:lnTo>
                    <a:pt x="708837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84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66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70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28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28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99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39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39" y="1919503"/>
                  </a:lnTo>
                  <a:lnTo>
                    <a:pt x="749439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39" y="1936419"/>
                  </a:lnTo>
                  <a:lnTo>
                    <a:pt x="750290" y="1937270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54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68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68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70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70"/>
                  </a:lnTo>
                  <a:lnTo>
                    <a:pt x="755370" y="1905000"/>
                  </a:lnTo>
                  <a:lnTo>
                    <a:pt x="753668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70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70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68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71"/>
                  </a:moveTo>
                  <a:lnTo>
                    <a:pt x="812888" y="1855216"/>
                  </a:lnTo>
                  <a:lnTo>
                    <a:pt x="807466" y="1855749"/>
                  </a:lnTo>
                  <a:lnTo>
                    <a:pt x="813460" y="1856371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28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71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65"/>
                  </a:lnTo>
                  <a:lnTo>
                    <a:pt x="812038" y="1815465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94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90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21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30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30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48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48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48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89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89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43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43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43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43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60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30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79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45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43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594" y="1488960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594" y="1488960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54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63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63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63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20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208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40"/>
                  </a:moveTo>
                  <a:lnTo>
                    <a:pt x="1305179" y="1339240"/>
                  </a:lnTo>
                  <a:lnTo>
                    <a:pt x="1306029" y="1340078"/>
                  </a:lnTo>
                  <a:lnTo>
                    <a:pt x="1308569" y="1339240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73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84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93"/>
                  </a:moveTo>
                  <a:lnTo>
                    <a:pt x="1383842" y="1277493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93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96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48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04" y="1181100"/>
                  </a:moveTo>
                  <a:lnTo>
                    <a:pt x="1470977" y="1168400"/>
                  </a:lnTo>
                  <a:lnTo>
                    <a:pt x="1471904" y="1181100"/>
                  </a:lnTo>
                  <a:lnTo>
                    <a:pt x="1473504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80" y="4127500"/>
                  </a:moveTo>
                  <a:lnTo>
                    <a:pt x="1508099" y="4115016"/>
                  </a:lnTo>
                  <a:lnTo>
                    <a:pt x="1503108" y="4127500"/>
                  </a:lnTo>
                  <a:lnTo>
                    <a:pt x="1509280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80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84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28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28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45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27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27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27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49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74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65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38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13"/>
                  </a:moveTo>
                  <a:lnTo>
                    <a:pt x="1832152" y="736600"/>
                  </a:lnTo>
                  <a:lnTo>
                    <a:pt x="1830463" y="736600"/>
                  </a:lnTo>
                  <a:lnTo>
                    <a:pt x="1836331" y="744613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13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56"/>
                  </a:lnTo>
                  <a:lnTo>
                    <a:pt x="1851088" y="2647378"/>
                  </a:lnTo>
                  <a:lnTo>
                    <a:pt x="1850758" y="2647327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94"/>
                  </a:lnTo>
                  <a:lnTo>
                    <a:pt x="1845284" y="2646400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69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97"/>
                  </a:lnTo>
                  <a:lnTo>
                    <a:pt x="1829041" y="2645118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25"/>
                  </a:lnTo>
                  <a:lnTo>
                    <a:pt x="1841563" y="2651290"/>
                  </a:lnTo>
                  <a:lnTo>
                    <a:pt x="1848446" y="2651201"/>
                  </a:lnTo>
                  <a:lnTo>
                    <a:pt x="1849069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66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66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209"/>
                  </a:lnTo>
                  <a:lnTo>
                    <a:pt x="1866684" y="2695168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52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52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53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53"/>
                  </a:moveTo>
                  <a:lnTo>
                    <a:pt x="1986953" y="527202"/>
                  </a:lnTo>
                  <a:lnTo>
                    <a:pt x="1988642" y="528053"/>
                  </a:lnTo>
                  <a:lnTo>
                    <a:pt x="1992871" y="528053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37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37"/>
                  </a:lnTo>
                  <a:lnTo>
                    <a:pt x="2006409" y="2355126"/>
                  </a:lnTo>
                  <a:lnTo>
                    <a:pt x="2003018" y="2357666"/>
                  </a:lnTo>
                  <a:lnTo>
                    <a:pt x="1996262" y="2360206"/>
                  </a:lnTo>
                  <a:lnTo>
                    <a:pt x="2001329" y="2360206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52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51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51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70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597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84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61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612"/>
                  </a:lnTo>
                  <a:lnTo>
                    <a:pt x="2158835" y="1365681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32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00" y="4152900"/>
                  </a:moveTo>
                  <a:lnTo>
                    <a:pt x="2187092" y="4144949"/>
                  </a:lnTo>
                  <a:lnTo>
                    <a:pt x="2188057" y="4152900"/>
                  </a:lnTo>
                  <a:lnTo>
                    <a:pt x="2190800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75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75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61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90"/>
                  </a:lnTo>
                  <a:lnTo>
                    <a:pt x="2609507" y="3643388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64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64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81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34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34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60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00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00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00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308"/>
                  </a:moveTo>
                  <a:lnTo>
                    <a:pt x="3006229" y="1828800"/>
                  </a:lnTo>
                  <a:lnTo>
                    <a:pt x="3006267" y="1829308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66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297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32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32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32"/>
                  </a:lnTo>
                  <a:lnTo>
                    <a:pt x="3019755" y="1828800"/>
                  </a:lnTo>
                  <a:lnTo>
                    <a:pt x="3021444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19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21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48" y="3104248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48" y="3104248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89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62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62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62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70"/>
                  </a:moveTo>
                  <a:lnTo>
                    <a:pt x="3388550" y="635000"/>
                  </a:lnTo>
                  <a:lnTo>
                    <a:pt x="3389401" y="635000"/>
                  </a:lnTo>
                  <a:lnTo>
                    <a:pt x="3389973" y="630770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694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694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78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78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78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15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70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70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70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35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84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84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13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39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39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36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36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34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63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63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13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197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01" y="800100"/>
                  </a:lnTo>
                  <a:lnTo>
                    <a:pt x="4084701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72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68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77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13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00" y="419100"/>
                  </a:lnTo>
                  <a:lnTo>
                    <a:pt x="3850500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02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31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00" y="1092200"/>
                  </a:lnTo>
                  <a:lnTo>
                    <a:pt x="3850500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44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52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44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44"/>
                  </a:lnTo>
                  <a:lnTo>
                    <a:pt x="3779342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76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11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09" y="2298700"/>
                  </a:lnTo>
                  <a:lnTo>
                    <a:pt x="3693909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09" y="2514600"/>
                  </a:lnTo>
                  <a:lnTo>
                    <a:pt x="3693909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09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80" y="495300"/>
                  </a:lnTo>
                  <a:lnTo>
                    <a:pt x="3693909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80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09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57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58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27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7997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7997"/>
                  </a:lnTo>
                  <a:lnTo>
                    <a:pt x="3501390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02" y="2000859"/>
                  </a:lnTo>
                  <a:lnTo>
                    <a:pt x="3497630" y="2002612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612"/>
                  </a:lnTo>
                  <a:lnTo>
                    <a:pt x="3496830" y="2003247"/>
                  </a:lnTo>
                  <a:lnTo>
                    <a:pt x="3493478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81" y="2641600"/>
                  </a:lnTo>
                  <a:lnTo>
                    <a:pt x="3433381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81" y="3251200"/>
                  </a:lnTo>
                  <a:lnTo>
                    <a:pt x="3433381" y="2641600"/>
                  </a:lnTo>
                  <a:lnTo>
                    <a:pt x="3427463" y="2641600"/>
                  </a:lnTo>
                  <a:lnTo>
                    <a:pt x="3429152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23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66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21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09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59" y="2832100"/>
                  </a:lnTo>
                  <a:lnTo>
                    <a:pt x="3294659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59" y="3048000"/>
                  </a:lnTo>
                  <a:lnTo>
                    <a:pt x="3294659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48" y="3104248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54" y="3175000"/>
                  </a:lnTo>
                  <a:lnTo>
                    <a:pt x="3202470" y="3173692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17" y="3186150"/>
                  </a:lnTo>
                  <a:lnTo>
                    <a:pt x="3195917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17" y="3225800"/>
                  </a:lnTo>
                  <a:lnTo>
                    <a:pt x="3195917" y="3186150"/>
                  </a:lnTo>
                  <a:lnTo>
                    <a:pt x="3194850" y="3183471"/>
                  </a:lnTo>
                  <a:lnTo>
                    <a:pt x="3194850" y="3187700"/>
                  </a:lnTo>
                  <a:lnTo>
                    <a:pt x="3187789" y="3175000"/>
                  </a:lnTo>
                  <a:lnTo>
                    <a:pt x="3191472" y="3175000"/>
                  </a:lnTo>
                  <a:lnTo>
                    <a:pt x="3194850" y="3183471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92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70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28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55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31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64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64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62" y="2806700"/>
                  </a:lnTo>
                  <a:lnTo>
                    <a:pt x="3078962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62" y="3429000"/>
                  </a:lnTo>
                  <a:lnTo>
                    <a:pt x="3078962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09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28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63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63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590" y="1460500"/>
                  </a:lnTo>
                  <a:lnTo>
                    <a:pt x="3380092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59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08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87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83" y="1473200"/>
                  </a:lnTo>
                  <a:lnTo>
                    <a:pt x="3473983" y="1485900"/>
                  </a:lnTo>
                  <a:lnTo>
                    <a:pt x="3474936" y="1485900"/>
                  </a:lnTo>
                  <a:lnTo>
                    <a:pt x="3480473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898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73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29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00" y="1790700"/>
                  </a:lnTo>
                  <a:lnTo>
                    <a:pt x="3541661" y="1790700"/>
                  </a:lnTo>
                  <a:lnTo>
                    <a:pt x="3546729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98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00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76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71" y="139700"/>
                  </a:lnTo>
                  <a:lnTo>
                    <a:pt x="3592639" y="150050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187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70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85" y="889000"/>
                  </a:lnTo>
                  <a:lnTo>
                    <a:pt x="3518814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11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83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697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79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21" y="914400"/>
                  </a:lnTo>
                  <a:lnTo>
                    <a:pt x="3384321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21" y="1308100"/>
                  </a:lnTo>
                  <a:lnTo>
                    <a:pt x="3384321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092" y="1295400"/>
                  </a:lnTo>
                  <a:lnTo>
                    <a:pt x="3378403" y="1290332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32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092" y="914400"/>
                  </a:lnTo>
                  <a:lnTo>
                    <a:pt x="3380092" y="939800"/>
                  </a:lnTo>
                  <a:lnTo>
                    <a:pt x="3380092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092" y="9525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06" y="894499"/>
                  </a:lnTo>
                  <a:lnTo>
                    <a:pt x="3356406" y="901700"/>
                  </a:lnTo>
                  <a:lnTo>
                    <a:pt x="3356406" y="914400"/>
                  </a:lnTo>
                  <a:lnTo>
                    <a:pt x="3355568" y="914400"/>
                  </a:lnTo>
                  <a:lnTo>
                    <a:pt x="3356406" y="901700"/>
                  </a:lnTo>
                  <a:lnTo>
                    <a:pt x="3356406" y="894499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04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64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81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510"/>
                  </a:lnTo>
                  <a:lnTo>
                    <a:pt x="3230384" y="1041400"/>
                  </a:lnTo>
                  <a:lnTo>
                    <a:pt x="3218319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510"/>
                  </a:lnTo>
                  <a:lnTo>
                    <a:pt x="3230156" y="886675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4997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75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68" y="647700"/>
                  </a:lnTo>
                  <a:lnTo>
                    <a:pt x="3204997" y="660400"/>
                  </a:lnTo>
                  <a:lnTo>
                    <a:pt x="3210928" y="647700"/>
                  </a:lnTo>
                  <a:lnTo>
                    <a:pt x="3209226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68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65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596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092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70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25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58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83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23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67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89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3455" y="12700"/>
                  </a:lnTo>
                  <a:lnTo>
                    <a:pt x="3213455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55" y="88900"/>
                  </a:lnTo>
                  <a:lnTo>
                    <a:pt x="321345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54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73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44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37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308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66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66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71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38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69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67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20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45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46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94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94"/>
                  </a:lnTo>
                  <a:lnTo>
                    <a:pt x="2785922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14" y="2286927"/>
                  </a:lnTo>
                  <a:lnTo>
                    <a:pt x="2720314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14" y="2527300"/>
                  </a:lnTo>
                  <a:lnTo>
                    <a:pt x="2720314" y="2286927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41" y="2209800"/>
                  </a:lnTo>
                  <a:lnTo>
                    <a:pt x="2683941" y="3060700"/>
                  </a:lnTo>
                  <a:lnTo>
                    <a:pt x="2683941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09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09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40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41" y="3060700"/>
                  </a:lnTo>
                  <a:lnTo>
                    <a:pt x="2683941" y="2209800"/>
                  </a:lnTo>
                  <a:lnTo>
                    <a:pt x="2678646" y="2209800"/>
                  </a:lnTo>
                  <a:lnTo>
                    <a:pt x="2680030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82" y="2540000"/>
                  </a:lnTo>
                  <a:lnTo>
                    <a:pt x="2634780" y="2527300"/>
                  </a:lnTo>
                  <a:lnTo>
                    <a:pt x="2636507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10" y="2235200"/>
                  </a:lnTo>
                  <a:lnTo>
                    <a:pt x="2639110" y="2362200"/>
                  </a:lnTo>
                  <a:lnTo>
                    <a:pt x="2639110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10" y="2362200"/>
                  </a:lnTo>
                  <a:lnTo>
                    <a:pt x="2639110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24" y="2235200"/>
                  </a:lnTo>
                  <a:lnTo>
                    <a:pt x="2619629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38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17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50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47" y="2641600"/>
                  </a:lnTo>
                  <a:lnTo>
                    <a:pt x="2522601" y="2636647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83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83"/>
                  </a:lnTo>
                  <a:lnTo>
                    <a:pt x="2459786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86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16" y="3263900"/>
                  </a:lnTo>
                  <a:lnTo>
                    <a:pt x="2464016" y="3251200"/>
                  </a:lnTo>
                  <a:lnTo>
                    <a:pt x="2468245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647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37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388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37"/>
                  </a:lnTo>
                  <a:lnTo>
                    <a:pt x="2504617" y="2997200"/>
                  </a:lnTo>
                  <a:lnTo>
                    <a:pt x="2500388" y="2997200"/>
                  </a:lnTo>
                  <a:lnTo>
                    <a:pt x="2500388" y="2995511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388" y="2984500"/>
                  </a:lnTo>
                  <a:lnTo>
                    <a:pt x="2500388" y="2995511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47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60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14" y="2438400"/>
                  </a:lnTo>
                  <a:lnTo>
                    <a:pt x="2427643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45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16" y="1955800"/>
                  </a:lnTo>
                  <a:lnTo>
                    <a:pt x="2464016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16" y="2197100"/>
                  </a:lnTo>
                  <a:lnTo>
                    <a:pt x="2464016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85" y="1955800"/>
                  </a:lnTo>
                  <a:lnTo>
                    <a:pt x="2419185" y="2171700"/>
                  </a:lnTo>
                  <a:lnTo>
                    <a:pt x="2418346" y="2173389"/>
                  </a:lnTo>
                  <a:lnTo>
                    <a:pt x="2418346" y="2336800"/>
                  </a:lnTo>
                  <a:lnTo>
                    <a:pt x="2409113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389"/>
                  </a:lnTo>
                  <a:lnTo>
                    <a:pt x="2418245" y="2173592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55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592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85" y="2171700"/>
                  </a:lnTo>
                  <a:lnTo>
                    <a:pt x="2419185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89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89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19"/>
                  </a:lnTo>
                  <a:lnTo>
                    <a:pt x="2374989" y="2565400"/>
                  </a:lnTo>
                  <a:lnTo>
                    <a:pt x="2371826" y="2575737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37"/>
                  </a:lnTo>
                  <a:lnTo>
                    <a:pt x="2371102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19"/>
                  </a:lnTo>
                  <a:lnTo>
                    <a:pt x="2374354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62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594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38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21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21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50" y="2286000"/>
                  </a:lnTo>
                  <a:lnTo>
                    <a:pt x="2293150" y="2565400"/>
                  </a:lnTo>
                  <a:lnTo>
                    <a:pt x="2293150" y="2578100"/>
                  </a:lnTo>
                  <a:lnTo>
                    <a:pt x="2289098" y="2578100"/>
                  </a:lnTo>
                  <a:lnTo>
                    <a:pt x="2288921" y="2590800"/>
                  </a:lnTo>
                  <a:lnTo>
                    <a:pt x="2288921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39" y="3225800"/>
                  </a:lnTo>
                  <a:lnTo>
                    <a:pt x="2288921" y="3225800"/>
                  </a:lnTo>
                  <a:lnTo>
                    <a:pt x="2288921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50" y="2565400"/>
                  </a:lnTo>
                  <a:lnTo>
                    <a:pt x="2293150" y="2286000"/>
                  </a:lnTo>
                  <a:lnTo>
                    <a:pt x="2288921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87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20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44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32" y="1689100"/>
                  </a:lnTo>
                  <a:lnTo>
                    <a:pt x="2329523" y="1676400"/>
                  </a:lnTo>
                  <a:lnTo>
                    <a:pt x="2337981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78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57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14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36" y="1193800"/>
                  </a:lnTo>
                  <a:lnTo>
                    <a:pt x="2459786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59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31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61" y="1104900"/>
                  </a:lnTo>
                  <a:lnTo>
                    <a:pt x="2536761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71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71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25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83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77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68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00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68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64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25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23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796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796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98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58" y="2032000"/>
                  </a:lnTo>
                  <a:lnTo>
                    <a:pt x="2748229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04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62" y="2273300"/>
                  </a:lnTo>
                  <a:lnTo>
                    <a:pt x="2842971" y="2286000"/>
                  </a:lnTo>
                  <a:lnTo>
                    <a:pt x="2842120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65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80" y="2362200"/>
                  </a:lnTo>
                  <a:lnTo>
                    <a:pt x="2895409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36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69" y="1748777"/>
                  </a:lnTo>
                  <a:lnTo>
                    <a:pt x="2944469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69" y="1917700"/>
                  </a:lnTo>
                  <a:lnTo>
                    <a:pt x="2944469" y="1748777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55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393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490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44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35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83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31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49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84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45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44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61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62" y="21031"/>
                  </a:lnTo>
                  <a:lnTo>
                    <a:pt x="3078962" y="1181100"/>
                  </a:lnTo>
                  <a:lnTo>
                    <a:pt x="3078962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62" y="1181100"/>
                  </a:lnTo>
                  <a:lnTo>
                    <a:pt x="3078962" y="21031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44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44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29" y="12700"/>
                  </a:lnTo>
                  <a:lnTo>
                    <a:pt x="2993212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698" y="495300"/>
                  </a:lnTo>
                  <a:lnTo>
                    <a:pt x="2950400" y="482600"/>
                  </a:lnTo>
                  <a:lnTo>
                    <a:pt x="2948698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096" y="1206500"/>
                  </a:lnTo>
                  <a:lnTo>
                    <a:pt x="2912326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295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495" y="469900"/>
                  </a:lnTo>
                  <a:lnTo>
                    <a:pt x="2867495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36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35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588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495" y="50800"/>
                  </a:lnTo>
                  <a:lnTo>
                    <a:pt x="2867495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77" y="50800"/>
                  </a:lnTo>
                  <a:lnTo>
                    <a:pt x="2830284" y="38100"/>
                  </a:lnTo>
                  <a:lnTo>
                    <a:pt x="2814205" y="38100"/>
                  </a:lnTo>
                  <a:lnTo>
                    <a:pt x="2814205" y="2120900"/>
                  </a:lnTo>
                  <a:lnTo>
                    <a:pt x="2807792" y="2120900"/>
                  </a:lnTo>
                  <a:lnTo>
                    <a:pt x="2800883" y="2133600"/>
                  </a:lnTo>
                  <a:lnTo>
                    <a:pt x="2784589" y="2133600"/>
                  </a:lnTo>
                  <a:lnTo>
                    <a:pt x="2787243" y="2120900"/>
                  </a:lnTo>
                  <a:lnTo>
                    <a:pt x="2799575" y="2108200"/>
                  </a:lnTo>
                  <a:lnTo>
                    <a:pt x="2814205" y="2120900"/>
                  </a:lnTo>
                  <a:lnTo>
                    <a:pt x="2814205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29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10" y="1422400"/>
                  </a:lnTo>
                  <a:lnTo>
                    <a:pt x="2685008" y="1409700"/>
                  </a:lnTo>
                  <a:lnTo>
                    <a:pt x="2683941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29"/>
                  </a:lnTo>
                  <a:lnTo>
                    <a:pt x="2688171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12" y="685800"/>
                  </a:lnTo>
                  <a:lnTo>
                    <a:pt x="2679712" y="673100"/>
                  </a:lnTo>
                  <a:lnTo>
                    <a:pt x="2683941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50" y="736600"/>
                  </a:lnTo>
                  <a:lnTo>
                    <a:pt x="2419185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87" y="774700"/>
                  </a:lnTo>
                  <a:lnTo>
                    <a:pt x="2409037" y="769112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112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23" y="812800"/>
                  </a:lnTo>
                  <a:lnTo>
                    <a:pt x="2333752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21" y="939800"/>
                  </a:lnTo>
                  <a:lnTo>
                    <a:pt x="2288349" y="927100"/>
                  </a:lnTo>
                  <a:lnTo>
                    <a:pt x="2293785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81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30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84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45" y="3200641"/>
                  </a:lnTo>
                  <a:lnTo>
                    <a:pt x="2077135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71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53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74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10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70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12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65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00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10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16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45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29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60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30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53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19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42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399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799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85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47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17" y="2451100"/>
                  </a:lnTo>
                  <a:lnTo>
                    <a:pt x="2086190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39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60" y="2552700"/>
                  </a:lnTo>
                  <a:lnTo>
                    <a:pt x="2146820" y="2552217"/>
                  </a:lnTo>
                  <a:lnTo>
                    <a:pt x="2144738" y="2552700"/>
                  </a:lnTo>
                  <a:lnTo>
                    <a:pt x="2133485" y="2552700"/>
                  </a:lnTo>
                  <a:lnTo>
                    <a:pt x="2134133" y="2552217"/>
                  </a:lnTo>
                  <a:lnTo>
                    <a:pt x="2133396" y="2552700"/>
                  </a:lnTo>
                  <a:lnTo>
                    <a:pt x="2131542" y="2552700"/>
                  </a:lnTo>
                  <a:lnTo>
                    <a:pt x="2129053" y="2554668"/>
                  </a:lnTo>
                  <a:lnTo>
                    <a:pt x="2123135" y="2556446"/>
                  </a:lnTo>
                  <a:lnTo>
                    <a:pt x="2120595" y="2556446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46"/>
                  </a:lnTo>
                  <a:lnTo>
                    <a:pt x="2113826" y="2556446"/>
                  </a:lnTo>
                  <a:lnTo>
                    <a:pt x="2113826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46"/>
                  </a:lnTo>
                  <a:lnTo>
                    <a:pt x="2112137" y="2557284"/>
                  </a:lnTo>
                  <a:lnTo>
                    <a:pt x="2118055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904"/>
                  </a:lnTo>
                  <a:lnTo>
                    <a:pt x="2117064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57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10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42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30" y="2870200"/>
                  </a:lnTo>
                  <a:lnTo>
                    <a:pt x="2195030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59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488" y="1993900"/>
                  </a:lnTo>
                  <a:lnTo>
                    <a:pt x="2204339" y="2006600"/>
                  </a:lnTo>
                  <a:lnTo>
                    <a:pt x="2195030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84" y="1739900"/>
                  </a:lnTo>
                  <a:lnTo>
                    <a:pt x="2196731" y="1734680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80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19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75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62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79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45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83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52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21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30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57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28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27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597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81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55" y="1765300"/>
                  </a:lnTo>
                  <a:lnTo>
                    <a:pt x="2118055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55" y="2032000"/>
                  </a:lnTo>
                  <a:lnTo>
                    <a:pt x="2118055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86" y="1790700"/>
                  </a:lnTo>
                  <a:lnTo>
                    <a:pt x="2100186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86" y="2171700"/>
                  </a:lnTo>
                  <a:lnTo>
                    <a:pt x="2100186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19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791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81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31" y="2184400"/>
                  </a:lnTo>
                  <a:lnTo>
                    <a:pt x="1857540" y="2192312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12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67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75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40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8998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75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67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587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598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07" y="1746237"/>
                  </a:lnTo>
                  <a:lnTo>
                    <a:pt x="1759407" y="1790700"/>
                  </a:lnTo>
                  <a:lnTo>
                    <a:pt x="1759407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78" y="1800212"/>
                  </a:lnTo>
                  <a:lnTo>
                    <a:pt x="1755178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78" y="1816100"/>
                  </a:lnTo>
                  <a:lnTo>
                    <a:pt x="1755178" y="1800212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05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77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74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07" y="1790700"/>
                  </a:lnTo>
                  <a:lnTo>
                    <a:pt x="1759407" y="1746237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65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598" y="1739900"/>
                  </a:lnTo>
                  <a:lnTo>
                    <a:pt x="1791550" y="1739900"/>
                  </a:lnTo>
                  <a:lnTo>
                    <a:pt x="1804022" y="1750910"/>
                  </a:lnTo>
                  <a:lnTo>
                    <a:pt x="1804238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48"/>
                  </a:lnTo>
                  <a:lnTo>
                    <a:pt x="1812696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587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20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18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20" y="1562100"/>
                  </a:lnTo>
                  <a:lnTo>
                    <a:pt x="1986102" y="1549400"/>
                  </a:lnTo>
                  <a:lnTo>
                    <a:pt x="1992020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11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71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84" y="1447800"/>
                  </a:lnTo>
                  <a:lnTo>
                    <a:pt x="2123986" y="1435100"/>
                  </a:lnTo>
                  <a:lnTo>
                    <a:pt x="2122284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81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612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70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64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46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24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792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30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86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86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79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79"/>
                  </a:lnTo>
                  <a:lnTo>
                    <a:pt x="2068512" y="490626"/>
                  </a:lnTo>
                  <a:lnTo>
                    <a:pt x="2064766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24" y="469900"/>
                  </a:lnTo>
                  <a:lnTo>
                    <a:pt x="2073224" y="482600"/>
                  </a:lnTo>
                  <a:lnTo>
                    <a:pt x="2068995" y="482600"/>
                  </a:lnTo>
                  <a:lnTo>
                    <a:pt x="2071535" y="469900"/>
                  </a:lnTo>
                  <a:lnTo>
                    <a:pt x="2073224" y="482600"/>
                  </a:lnTo>
                  <a:lnTo>
                    <a:pt x="2073224" y="469900"/>
                  </a:lnTo>
                  <a:lnTo>
                    <a:pt x="2073224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89"/>
                  </a:lnTo>
                  <a:lnTo>
                    <a:pt x="2056422" y="483654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45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52" y="537591"/>
                  </a:lnTo>
                  <a:lnTo>
                    <a:pt x="2028494" y="544398"/>
                  </a:lnTo>
                  <a:lnTo>
                    <a:pt x="2027555" y="543407"/>
                  </a:lnTo>
                  <a:lnTo>
                    <a:pt x="2027555" y="1435100"/>
                  </a:lnTo>
                  <a:lnTo>
                    <a:pt x="2023833" y="1447800"/>
                  </a:lnTo>
                  <a:lnTo>
                    <a:pt x="2020049" y="1447800"/>
                  </a:lnTo>
                  <a:lnTo>
                    <a:pt x="2017674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407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76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76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67" y="584200"/>
                  </a:lnTo>
                  <a:lnTo>
                    <a:pt x="1970874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62" y="609600"/>
                  </a:lnTo>
                  <a:lnTo>
                    <a:pt x="1983562" y="736600"/>
                  </a:lnTo>
                  <a:lnTo>
                    <a:pt x="1983562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62" y="736600"/>
                  </a:lnTo>
                  <a:lnTo>
                    <a:pt x="1983562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18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25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25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55" y="833970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70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70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77" y="829132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694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67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38" y="1714500"/>
                  </a:lnTo>
                  <a:lnTo>
                    <a:pt x="1803793" y="1712836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836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07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57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07" y="889000"/>
                  </a:lnTo>
                  <a:lnTo>
                    <a:pt x="1759407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07" y="1003300"/>
                  </a:lnTo>
                  <a:lnTo>
                    <a:pt x="1759407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34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76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05" y="903020"/>
                  </a:lnTo>
                  <a:lnTo>
                    <a:pt x="1718805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74" y="2083930"/>
                  </a:lnTo>
                  <a:lnTo>
                    <a:pt x="1673974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45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74" y="2146300"/>
                  </a:lnTo>
                  <a:lnTo>
                    <a:pt x="1673974" y="2083930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05" y="2108200"/>
                  </a:lnTo>
                  <a:lnTo>
                    <a:pt x="1718805" y="903020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76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708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30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84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72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5676" y="1841500"/>
                  </a:lnTo>
                  <a:lnTo>
                    <a:pt x="1674622" y="1841500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1500"/>
                  </a:lnTo>
                  <a:lnTo>
                    <a:pt x="1673974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66532" y="965200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28" y="977099"/>
                  </a:lnTo>
                  <a:lnTo>
                    <a:pt x="1652828" y="1028700"/>
                  </a:lnTo>
                  <a:lnTo>
                    <a:pt x="1652384" y="1041400"/>
                  </a:lnTo>
                  <a:lnTo>
                    <a:pt x="1648599" y="1041400"/>
                  </a:lnTo>
                  <a:lnTo>
                    <a:pt x="1645221" y="1028700"/>
                  </a:lnTo>
                  <a:lnTo>
                    <a:pt x="1652828" y="1028700"/>
                  </a:lnTo>
                  <a:lnTo>
                    <a:pt x="1652828" y="977099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28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70" y="1041400"/>
                  </a:lnTo>
                  <a:lnTo>
                    <a:pt x="1640141" y="1033932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21" y="2281859"/>
                  </a:lnTo>
                  <a:lnTo>
                    <a:pt x="1615821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21" y="2324100"/>
                  </a:lnTo>
                  <a:lnTo>
                    <a:pt x="1615821" y="2281859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51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21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01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70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84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72" y="2209800"/>
                  </a:lnTo>
                  <a:lnTo>
                    <a:pt x="1636953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32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47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47"/>
                  </a:lnTo>
                  <a:lnTo>
                    <a:pt x="1558937" y="1066800"/>
                  </a:lnTo>
                  <a:lnTo>
                    <a:pt x="1557248" y="107340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04"/>
                  </a:lnTo>
                  <a:lnTo>
                    <a:pt x="1555686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79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77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77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77" y="3390900"/>
                  </a:lnTo>
                  <a:lnTo>
                    <a:pt x="1458277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77" y="3822700"/>
                  </a:lnTo>
                  <a:lnTo>
                    <a:pt x="1458277" y="3390900"/>
                  </a:lnTo>
                  <a:lnTo>
                    <a:pt x="1457858" y="3390900"/>
                  </a:lnTo>
                  <a:lnTo>
                    <a:pt x="1454048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77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48" y="1409700"/>
                  </a:lnTo>
                  <a:lnTo>
                    <a:pt x="1454048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48" y="2336800"/>
                  </a:lnTo>
                  <a:lnTo>
                    <a:pt x="1454048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19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62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46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44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13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291" y="3695700"/>
                  </a:lnTo>
                  <a:lnTo>
                    <a:pt x="1197749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05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58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22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00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60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08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588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63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67" y="3314700"/>
                  </a:lnTo>
                  <a:lnTo>
                    <a:pt x="1008278" y="330810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108"/>
                  </a:lnTo>
                  <a:lnTo>
                    <a:pt x="1006716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196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54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54" y="2705100"/>
                  </a:lnTo>
                  <a:lnTo>
                    <a:pt x="1023162" y="2705100"/>
                  </a:lnTo>
                  <a:lnTo>
                    <a:pt x="1018425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196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54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196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70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27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54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43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40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74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49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208"/>
                  </a:lnTo>
                  <a:lnTo>
                    <a:pt x="1264475" y="2082800"/>
                  </a:lnTo>
                  <a:lnTo>
                    <a:pt x="1265631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51" y="2298700"/>
                  </a:lnTo>
                  <a:lnTo>
                    <a:pt x="1234122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893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22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394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74" y="2476500"/>
                  </a:lnTo>
                  <a:lnTo>
                    <a:pt x="1131354" y="2489200"/>
                  </a:lnTo>
                  <a:lnTo>
                    <a:pt x="1148689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193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55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58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73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00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47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62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193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33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04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49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32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53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37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64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896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13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84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77" y="1346200"/>
                  </a:lnTo>
                  <a:lnTo>
                    <a:pt x="1337462" y="1356194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195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55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50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85"/>
                  </a:lnTo>
                  <a:lnTo>
                    <a:pt x="1330769" y="1241437"/>
                  </a:lnTo>
                  <a:lnTo>
                    <a:pt x="1339011" y="1241120"/>
                  </a:lnTo>
                  <a:lnTo>
                    <a:pt x="1330286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18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81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84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70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70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73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84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78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86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17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49" y="825500"/>
                  </a:lnTo>
                  <a:lnTo>
                    <a:pt x="1431950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19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01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75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20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14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72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7990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42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54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89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393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74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52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29" y="215900"/>
                  </a:lnTo>
                  <a:lnTo>
                    <a:pt x="1897291" y="203200"/>
                  </a:lnTo>
                  <a:lnTo>
                    <a:pt x="1898129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71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71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11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75" y="228600"/>
                  </a:lnTo>
                  <a:lnTo>
                    <a:pt x="1846110" y="228600"/>
                  </a:lnTo>
                  <a:lnTo>
                    <a:pt x="1832152" y="241300"/>
                  </a:lnTo>
                  <a:lnTo>
                    <a:pt x="1818195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18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85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54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798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20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20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50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09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495" y="520700"/>
                  </a:lnTo>
                  <a:lnTo>
                    <a:pt x="1267574" y="508000"/>
                  </a:lnTo>
                  <a:lnTo>
                    <a:pt x="1269517" y="508000"/>
                  </a:lnTo>
                  <a:lnTo>
                    <a:pt x="1270495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291" y="1295400"/>
                  </a:lnTo>
                  <a:lnTo>
                    <a:pt x="1189291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37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03" y="2008390"/>
                  </a:lnTo>
                  <a:lnTo>
                    <a:pt x="1005103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03" y="2590800"/>
                  </a:lnTo>
                  <a:lnTo>
                    <a:pt x="1005103" y="2008390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87" y="1384300"/>
                  </a:lnTo>
                  <a:lnTo>
                    <a:pt x="989787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87" y="1997532"/>
                  </a:lnTo>
                  <a:lnTo>
                    <a:pt x="989787" y="1384300"/>
                  </a:lnTo>
                  <a:lnTo>
                    <a:pt x="971905" y="1384300"/>
                  </a:lnTo>
                  <a:lnTo>
                    <a:pt x="969365" y="1397000"/>
                  </a:lnTo>
                  <a:lnTo>
                    <a:pt x="965136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23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48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06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2992" y="1663700"/>
                  </a:lnTo>
                  <a:lnTo>
                    <a:pt x="932992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2992" y="2120900"/>
                  </a:lnTo>
                  <a:lnTo>
                    <a:pt x="932992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34" y="2108200"/>
                  </a:lnTo>
                  <a:lnTo>
                    <a:pt x="924534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2992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63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65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21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17" y="2578100"/>
                  </a:lnTo>
                  <a:lnTo>
                    <a:pt x="813943" y="2590800"/>
                  </a:lnTo>
                  <a:lnTo>
                    <a:pt x="815708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28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28" y="2248370"/>
                  </a:lnTo>
                  <a:lnTo>
                    <a:pt x="802728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28" y="2286000"/>
                  </a:lnTo>
                  <a:lnTo>
                    <a:pt x="802728" y="2248370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42" y="2298700"/>
                  </a:lnTo>
                  <a:lnTo>
                    <a:pt x="762762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39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82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296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68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84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2995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02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37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66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29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08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291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51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22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91667" y="3267773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67" y="3267773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77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83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46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61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49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84" y="3111500"/>
                  </a:lnTo>
                  <a:lnTo>
                    <a:pt x="515874" y="3111500"/>
                  </a:lnTo>
                  <a:lnTo>
                    <a:pt x="511378" y="3098800"/>
                  </a:lnTo>
                  <a:lnTo>
                    <a:pt x="498983" y="3098800"/>
                  </a:lnTo>
                  <a:lnTo>
                    <a:pt x="491883" y="3111500"/>
                  </a:lnTo>
                  <a:lnTo>
                    <a:pt x="488911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76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27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34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08" y="2895600"/>
                  </a:lnTo>
                  <a:lnTo>
                    <a:pt x="407708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49" y="2933700"/>
                  </a:lnTo>
                  <a:lnTo>
                    <a:pt x="407708" y="2933700"/>
                  </a:lnTo>
                  <a:lnTo>
                    <a:pt x="407708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43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791" y="2806700"/>
                  </a:lnTo>
                  <a:lnTo>
                    <a:pt x="381381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72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92"/>
                  </a:lnTo>
                  <a:lnTo>
                    <a:pt x="358216" y="2578100"/>
                  </a:lnTo>
                  <a:lnTo>
                    <a:pt x="345122" y="2578100"/>
                  </a:lnTo>
                  <a:lnTo>
                    <a:pt x="345833" y="2572728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28"/>
                  </a:lnTo>
                  <a:lnTo>
                    <a:pt x="350189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189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189" y="2451100"/>
                  </a:lnTo>
                  <a:lnTo>
                    <a:pt x="339483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39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27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38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4995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692" y="1917700"/>
                  </a:lnTo>
                  <a:lnTo>
                    <a:pt x="350189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48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189" y="1701800"/>
                  </a:lnTo>
                  <a:lnTo>
                    <a:pt x="354418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79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33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79" y="1466837"/>
                  </a:lnTo>
                  <a:lnTo>
                    <a:pt x="403479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79" y="1498600"/>
                  </a:lnTo>
                  <a:lnTo>
                    <a:pt x="403479" y="1466837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82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22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22"/>
                  </a:lnTo>
                  <a:lnTo>
                    <a:pt x="492480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72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40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02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58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12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08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32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48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18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41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68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39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20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03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42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27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73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42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90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52"/>
                  </a:lnTo>
                  <a:lnTo>
                    <a:pt x="526135" y="1586230"/>
                  </a:lnTo>
                  <a:lnTo>
                    <a:pt x="522757" y="1582851"/>
                  </a:lnTo>
                  <a:lnTo>
                    <a:pt x="517677" y="1580311"/>
                  </a:lnTo>
                  <a:lnTo>
                    <a:pt x="514299" y="1582851"/>
                  </a:lnTo>
                  <a:lnTo>
                    <a:pt x="508368" y="1579460"/>
                  </a:lnTo>
                  <a:lnTo>
                    <a:pt x="505841" y="1574393"/>
                  </a:lnTo>
                  <a:lnTo>
                    <a:pt x="497382" y="1571002"/>
                  </a:lnTo>
                  <a:lnTo>
                    <a:pt x="493141" y="1570164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310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58" y="1587500"/>
                  </a:lnTo>
                  <a:lnTo>
                    <a:pt x="505841" y="1587080"/>
                  </a:lnTo>
                  <a:lnTo>
                    <a:pt x="506539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40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40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10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51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51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10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28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45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70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47" y="1901545"/>
                  </a:lnTo>
                  <a:lnTo>
                    <a:pt x="802424" y="1900974"/>
                  </a:lnTo>
                  <a:lnTo>
                    <a:pt x="802360" y="1901545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48"/>
                  </a:lnTo>
                  <a:lnTo>
                    <a:pt x="803236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40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82" y="1899221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499" y="1905000"/>
                  </a:lnTo>
                  <a:lnTo>
                    <a:pt x="798296" y="1904834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34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55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55"/>
                  </a:lnTo>
                  <a:lnTo>
                    <a:pt x="769480" y="1905977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68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51"/>
                  </a:lnTo>
                  <a:lnTo>
                    <a:pt x="743635" y="1932406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31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70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24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62" y="1955800"/>
                  </a:lnTo>
                  <a:lnTo>
                    <a:pt x="713066" y="1963483"/>
                  </a:lnTo>
                  <a:lnTo>
                    <a:pt x="713066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08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35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198" y="1905000"/>
                  </a:lnTo>
                  <a:lnTo>
                    <a:pt x="694461" y="1905000"/>
                  </a:lnTo>
                  <a:lnTo>
                    <a:pt x="694131" y="1900161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3463" y="1905000"/>
                  </a:lnTo>
                  <a:lnTo>
                    <a:pt x="693140" y="1895297"/>
                  </a:lnTo>
                  <a:lnTo>
                    <a:pt x="684987" y="1899132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20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20"/>
                  </a:lnTo>
                  <a:lnTo>
                    <a:pt x="684263" y="1867598"/>
                  </a:lnTo>
                  <a:lnTo>
                    <a:pt x="684314" y="1866900"/>
                  </a:lnTo>
                  <a:lnTo>
                    <a:pt x="683818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63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66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46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10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41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43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34" y="1346200"/>
                  </a:lnTo>
                  <a:lnTo>
                    <a:pt x="924534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209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57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43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89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45"/>
                  </a:lnTo>
                  <a:lnTo>
                    <a:pt x="960907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70"/>
                  </a:lnTo>
                  <a:lnTo>
                    <a:pt x="969365" y="1308100"/>
                  </a:lnTo>
                  <a:lnTo>
                    <a:pt x="968527" y="1308100"/>
                  </a:lnTo>
                  <a:lnTo>
                    <a:pt x="963447" y="13208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65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36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496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74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01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32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37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63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77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75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66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03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44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20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70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51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03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20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68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86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091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15" y="1143000"/>
                  </a:lnTo>
                  <a:lnTo>
                    <a:pt x="284251" y="1143000"/>
                  </a:lnTo>
                  <a:lnTo>
                    <a:pt x="291084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86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13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65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24" y="1379410"/>
                  </a:lnTo>
                  <a:lnTo>
                    <a:pt x="179324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24" y="2197100"/>
                  </a:lnTo>
                  <a:lnTo>
                    <a:pt x="179324" y="1379410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47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01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36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86" y="1488109"/>
                  </a:lnTo>
                  <a:lnTo>
                    <a:pt x="157886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86" y="1600200"/>
                  </a:lnTo>
                  <a:lnTo>
                    <a:pt x="157886" y="1488109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27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20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18" y="1727200"/>
                  </a:lnTo>
                  <a:lnTo>
                    <a:pt x="56210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18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74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60" y="1879600"/>
                  </a:lnTo>
                  <a:lnTo>
                    <a:pt x="41922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11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59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44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24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46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893" y="2842425"/>
                  </a:lnTo>
                  <a:lnTo>
                    <a:pt x="142951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77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24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18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00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49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64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01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30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03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34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10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50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49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35" y="4064000"/>
                  </a:lnTo>
                  <a:lnTo>
                    <a:pt x="1364386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96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21" y="4102100"/>
                  </a:lnTo>
                  <a:lnTo>
                    <a:pt x="1490421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50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50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20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19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84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50" y="4178300"/>
                  </a:lnTo>
                  <a:lnTo>
                    <a:pt x="1625180" y="4191000"/>
                  </a:lnTo>
                  <a:lnTo>
                    <a:pt x="1624914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32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53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26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28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49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14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30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39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03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23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56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71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79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78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16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43" y="3467100"/>
                  </a:lnTo>
                  <a:lnTo>
                    <a:pt x="3271824" y="3454400"/>
                  </a:lnTo>
                  <a:lnTo>
                    <a:pt x="3273514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898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01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45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73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3988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38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83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22" y="2654300"/>
                  </a:lnTo>
                  <a:lnTo>
                    <a:pt x="3854018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66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05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699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39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83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1988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497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19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03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38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1518773" y="3361371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61"/>
                  </a:lnTo>
                  <a:lnTo>
                    <a:pt x="838" y="500761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75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38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20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78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275290" y="2853397"/>
              <a:ext cx="7147559" cy="4991100"/>
            </a:xfrm>
            <a:custGeom>
              <a:avLst/>
              <a:gdLst/>
              <a:ahLst/>
              <a:cxnLst/>
              <a:rect l="l" t="t" r="r" b="b"/>
              <a:pathLst>
                <a:path w="7147559" h="4991100">
                  <a:moveTo>
                    <a:pt x="4020667" y="4976888"/>
                  </a:moveTo>
                  <a:lnTo>
                    <a:pt x="4007701" y="4862411"/>
                  </a:lnTo>
                  <a:lnTo>
                    <a:pt x="3991318" y="4858258"/>
                  </a:lnTo>
                  <a:lnTo>
                    <a:pt x="3986834" y="4857635"/>
                  </a:lnTo>
                  <a:lnTo>
                    <a:pt x="3819626" y="4857635"/>
                  </a:lnTo>
                  <a:lnTo>
                    <a:pt x="3819626" y="4708588"/>
                  </a:lnTo>
                  <a:lnTo>
                    <a:pt x="3842855" y="4708588"/>
                  </a:lnTo>
                  <a:lnTo>
                    <a:pt x="3849420" y="4702022"/>
                  </a:lnTo>
                  <a:lnTo>
                    <a:pt x="3849420" y="4685296"/>
                  </a:lnTo>
                  <a:lnTo>
                    <a:pt x="3842855" y="4678731"/>
                  </a:lnTo>
                  <a:lnTo>
                    <a:pt x="3557879" y="4678731"/>
                  </a:lnTo>
                  <a:lnTo>
                    <a:pt x="3551313" y="4685296"/>
                  </a:lnTo>
                  <a:lnTo>
                    <a:pt x="3551313" y="4702022"/>
                  </a:lnTo>
                  <a:lnTo>
                    <a:pt x="3557879" y="4708588"/>
                  </a:lnTo>
                  <a:lnTo>
                    <a:pt x="3581171" y="4708588"/>
                  </a:lnTo>
                  <a:lnTo>
                    <a:pt x="3581171" y="4857635"/>
                  </a:lnTo>
                  <a:lnTo>
                    <a:pt x="3432086" y="4857635"/>
                  </a:lnTo>
                  <a:lnTo>
                    <a:pt x="3432086" y="4708588"/>
                  </a:lnTo>
                  <a:lnTo>
                    <a:pt x="3455378" y="4708588"/>
                  </a:lnTo>
                  <a:lnTo>
                    <a:pt x="3461943" y="4702022"/>
                  </a:lnTo>
                  <a:lnTo>
                    <a:pt x="3461943" y="4685296"/>
                  </a:lnTo>
                  <a:lnTo>
                    <a:pt x="3455378" y="4678731"/>
                  </a:lnTo>
                  <a:lnTo>
                    <a:pt x="3170402" y="4678731"/>
                  </a:lnTo>
                  <a:lnTo>
                    <a:pt x="3163836" y="4685296"/>
                  </a:lnTo>
                  <a:lnTo>
                    <a:pt x="3163836" y="4702022"/>
                  </a:lnTo>
                  <a:lnTo>
                    <a:pt x="3170402" y="4708588"/>
                  </a:lnTo>
                  <a:lnTo>
                    <a:pt x="3193681" y="4708588"/>
                  </a:lnTo>
                  <a:lnTo>
                    <a:pt x="3193681" y="4857635"/>
                  </a:lnTo>
                  <a:lnTo>
                    <a:pt x="3044609" y="4857635"/>
                  </a:lnTo>
                  <a:lnTo>
                    <a:pt x="3044609" y="4708588"/>
                  </a:lnTo>
                  <a:lnTo>
                    <a:pt x="3067888" y="4708588"/>
                  </a:lnTo>
                  <a:lnTo>
                    <a:pt x="3074454" y="4702022"/>
                  </a:lnTo>
                  <a:lnTo>
                    <a:pt x="3074454" y="4685296"/>
                  </a:lnTo>
                  <a:lnTo>
                    <a:pt x="3067888" y="4678731"/>
                  </a:lnTo>
                  <a:lnTo>
                    <a:pt x="2782913" y="4678731"/>
                  </a:lnTo>
                  <a:lnTo>
                    <a:pt x="2776347" y="4685296"/>
                  </a:lnTo>
                  <a:lnTo>
                    <a:pt x="2776347" y="4702022"/>
                  </a:lnTo>
                  <a:lnTo>
                    <a:pt x="2782913" y="4708588"/>
                  </a:lnTo>
                  <a:lnTo>
                    <a:pt x="2806141" y="4708588"/>
                  </a:lnTo>
                  <a:lnTo>
                    <a:pt x="2806141" y="4857635"/>
                  </a:lnTo>
                  <a:lnTo>
                    <a:pt x="2718498" y="4857635"/>
                  </a:lnTo>
                  <a:lnTo>
                    <a:pt x="2692298" y="4619129"/>
                  </a:lnTo>
                  <a:lnTo>
                    <a:pt x="3302482" y="4619129"/>
                  </a:lnTo>
                  <a:lnTo>
                    <a:pt x="3027603" y="2114842"/>
                  </a:lnTo>
                  <a:lnTo>
                    <a:pt x="1664233" y="2114842"/>
                  </a:lnTo>
                  <a:lnTo>
                    <a:pt x="1663331" y="2100872"/>
                  </a:lnTo>
                  <a:lnTo>
                    <a:pt x="1661706" y="2091842"/>
                  </a:lnTo>
                  <a:lnTo>
                    <a:pt x="1654746" y="2076373"/>
                  </a:lnTo>
                  <a:lnTo>
                    <a:pt x="1638503" y="2061743"/>
                  </a:lnTo>
                  <a:lnTo>
                    <a:pt x="1609077" y="2055241"/>
                  </a:lnTo>
                  <a:lnTo>
                    <a:pt x="1568691" y="2055418"/>
                  </a:lnTo>
                  <a:lnTo>
                    <a:pt x="1528953" y="2069642"/>
                  </a:lnTo>
                  <a:lnTo>
                    <a:pt x="1524406" y="2099970"/>
                  </a:lnTo>
                  <a:lnTo>
                    <a:pt x="1524406" y="2114842"/>
                  </a:lnTo>
                  <a:lnTo>
                    <a:pt x="1157465" y="2114842"/>
                  </a:lnTo>
                  <a:lnTo>
                    <a:pt x="1147991" y="2076373"/>
                  </a:lnTo>
                  <a:lnTo>
                    <a:pt x="1102309" y="2055241"/>
                  </a:lnTo>
                  <a:lnTo>
                    <a:pt x="1061935" y="2055418"/>
                  </a:lnTo>
                  <a:lnTo>
                    <a:pt x="1022197" y="2069642"/>
                  </a:lnTo>
                  <a:lnTo>
                    <a:pt x="1017701" y="2099970"/>
                  </a:lnTo>
                  <a:lnTo>
                    <a:pt x="1017701" y="2114842"/>
                  </a:lnTo>
                  <a:lnTo>
                    <a:pt x="0" y="2114842"/>
                  </a:lnTo>
                  <a:lnTo>
                    <a:pt x="265290" y="4619129"/>
                  </a:lnTo>
                  <a:lnTo>
                    <a:pt x="679361" y="4619129"/>
                  </a:lnTo>
                  <a:lnTo>
                    <a:pt x="717511" y="4976888"/>
                  </a:lnTo>
                  <a:lnTo>
                    <a:pt x="1629613" y="4976888"/>
                  </a:lnTo>
                  <a:lnTo>
                    <a:pt x="1632864" y="4969218"/>
                  </a:lnTo>
                  <a:lnTo>
                    <a:pt x="1638122" y="4962537"/>
                  </a:lnTo>
                  <a:lnTo>
                    <a:pt x="1646059" y="4957800"/>
                  </a:lnTo>
                  <a:lnTo>
                    <a:pt x="1657324" y="4956010"/>
                  </a:lnTo>
                  <a:lnTo>
                    <a:pt x="1663153" y="4956327"/>
                  </a:lnTo>
                  <a:lnTo>
                    <a:pt x="1669643" y="4957203"/>
                  </a:lnTo>
                  <a:lnTo>
                    <a:pt x="1721129" y="4966779"/>
                  </a:lnTo>
                  <a:lnTo>
                    <a:pt x="1706194" y="4976888"/>
                  </a:lnTo>
                  <a:lnTo>
                    <a:pt x="2071687" y="4976888"/>
                  </a:lnTo>
                  <a:lnTo>
                    <a:pt x="2112530" y="4953038"/>
                  </a:lnTo>
                  <a:lnTo>
                    <a:pt x="2111019" y="4976888"/>
                  </a:lnTo>
                  <a:lnTo>
                    <a:pt x="4020667" y="4976888"/>
                  </a:lnTo>
                  <a:close/>
                </a:path>
                <a:path w="7147559" h="4991100">
                  <a:moveTo>
                    <a:pt x="7147484" y="1562100"/>
                  </a:moveTo>
                  <a:lnTo>
                    <a:pt x="7146188" y="1524000"/>
                  </a:lnTo>
                  <a:lnTo>
                    <a:pt x="7139851" y="1473200"/>
                  </a:lnTo>
                  <a:lnTo>
                    <a:pt x="7128421" y="1422400"/>
                  </a:lnTo>
                  <a:lnTo>
                    <a:pt x="7111835" y="1384300"/>
                  </a:lnTo>
                  <a:lnTo>
                    <a:pt x="7108126" y="1384300"/>
                  </a:lnTo>
                  <a:lnTo>
                    <a:pt x="7112343" y="1371600"/>
                  </a:lnTo>
                  <a:lnTo>
                    <a:pt x="7131825" y="1333500"/>
                  </a:lnTo>
                  <a:lnTo>
                    <a:pt x="7141286" y="1282700"/>
                  </a:lnTo>
                  <a:lnTo>
                    <a:pt x="7140461" y="1231900"/>
                  </a:lnTo>
                  <a:lnTo>
                    <a:pt x="7129119" y="1193800"/>
                  </a:lnTo>
                  <a:lnTo>
                    <a:pt x="7117347" y="1168400"/>
                  </a:lnTo>
                  <a:lnTo>
                    <a:pt x="7099008" y="1155700"/>
                  </a:lnTo>
                  <a:lnTo>
                    <a:pt x="7072681" y="1130300"/>
                  </a:lnTo>
                  <a:lnTo>
                    <a:pt x="7036930" y="1117600"/>
                  </a:lnTo>
                  <a:lnTo>
                    <a:pt x="7020598" y="1117600"/>
                  </a:lnTo>
                  <a:lnTo>
                    <a:pt x="7026491" y="1092200"/>
                  </a:lnTo>
                  <a:lnTo>
                    <a:pt x="7043331" y="1041400"/>
                  </a:lnTo>
                  <a:lnTo>
                    <a:pt x="7054875" y="990600"/>
                  </a:lnTo>
                  <a:lnTo>
                    <a:pt x="7061136" y="939800"/>
                  </a:lnTo>
                  <a:lnTo>
                    <a:pt x="7062102" y="889000"/>
                  </a:lnTo>
                  <a:lnTo>
                    <a:pt x="7057796" y="838200"/>
                  </a:lnTo>
                  <a:lnTo>
                    <a:pt x="7048195" y="787400"/>
                  </a:lnTo>
                  <a:lnTo>
                    <a:pt x="7033311" y="736600"/>
                  </a:lnTo>
                  <a:lnTo>
                    <a:pt x="7013143" y="685800"/>
                  </a:lnTo>
                  <a:lnTo>
                    <a:pt x="6992010" y="647700"/>
                  </a:lnTo>
                  <a:lnTo>
                    <a:pt x="6967410" y="609600"/>
                  </a:lnTo>
                  <a:lnTo>
                    <a:pt x="6939572" y="558800"/>
                  </a:lnTo>
                  <a:lnTo>
                    <a:pt x="6908698" y="520700"/>
                  </a:lnTo>
                  <a:lnTo>
                    <a:pt x="6875031" y="495300"/>
                  </a:lnTo>
                  <a:lnTo>
                    <a:pt x="6838785" y="457200"/>
                  </a:lnTo>
                  <a:lnTo>
                    <a:pt x="6800189" y="419100"/>
                  </a:lnTo>
                  <a:lnTo>
                    <a:pt x="6759461" y="393700"/>
                  </a:lnTo>
                  <a:lnTo>
                    <a:pt x="6716827" y="368300"/>
                  </a:lnTo>
                  <a:lnTo>
                    <a:pt x="6672516" y="342900"/>
                  </a:lnTo>
                  <a:lnTo>
                    <a:pt x="6626758" y="317500"/>
                  </a:lnTo>
                  <a:lnTo>
                    <a:pt x="6579756" y="292100"/>
                  </a:lnTo>
                  <a:lnTo>
                    <a:pt x="6572859" y="292100"/>
                  </a:lnTo>
                  <a:lnTo>
                    <a:pt x="6539433" y="254000"/>
                  </a:lnTo>
                  <a:lnTo>
                    <a:pt x="6504267" y="215900"/>
                  </a:lnTo>
                  <a:lnTo>
                    <a:pt x="6467488" y="177800"/>
                  </a:lnTo>
                  <a:lnTo>
                    <a:pt x="6429261" y="139700"/>
                  </a:lnTo>
                  <a:lnTo>
                    <a:pt x="6409512" y="127000"/>
                  </a:lnTo>
                  <a:lnTo>
                    <a:pt x="6389764" y="114300"/>
                  </a:lnTo>
                  <a:lnTo>
                    <a:pt x="6349136" y="88900"/>
                  </a:lnTo>
                  <a:lnTo>
                    <a:pt x="6307544" y="63500"/>
                  </a:lnTo>
                  <a:lnTo>
                    <a:pt x="6265138" y="38100"/>
                  </a:lnTo>
                  <a:lnTo>
                    <a:pt x="6134659" y="0"/>
                  </a:lnTo>
                  <a:lnTo>
                    <a:pt x="5940539" y="0"/>
                  </a:lnTo>
                  <a:lnTo>
                    <a:pt x="5890107" y="25400"/>
                  </a:lnTo>
                  <a:lnTo>
                    <a:pt x="5841733" y="38100"/>
                  </a:lnTo>
                  <a:lnTo>
                    <a:pt x="5795632" y="50800"/>
                  </a:lnTo>
                  <a:lnTo>
                    <a:pt x="5751995" y="76200"/>
                  </a:lnTo>
                  <a:lnTo>
                    <a:pt x="5711037" y="101600"/>
                  </a:lnTo>
                  <a:lnTo>
                    <a:pt x="5672988" y="127000"/>
                  </a:lnTo>
                  <a:lnTo>
                    <a:pt x="5661545" y="127000"/>
                  </a:lnTo>
                  <a:lnTo>
                    <a:pt x="5622163" y="114300"/>
                  </a:lnTo>
                  <a:lnTo>
                    <a:pt x="5381930" y="114300"/>
                  </a:lnTo>
                  <a:lnTo>
                    <a:pt x="5329059" y="127000"/>
                  </a:lnTo>
                  <a:lnTo>
                    <a:pt x="5279656" y="139700"/>
                  </a:lnTo>
                  <a:lnTo>
                    <a:pt x="5234127" y="165100"/>
                  </a:lnTo>
                  <a:lnTo>
                    <a:pt x="5192865" y="177800"/>
                  </a:lnTo>
                  <a:lnTo>
                    <a:pt x="5156251" y="203200"/>
                  </a:lnTo>
                  <a:lnTo>
                    <a:pt x="5124704" y="241300"/>
                  </a:lnTo>
                  <a:lnTo>
                    <a:pt x="5096014" y="266700"/>
                  </a:lnTo>
                  <a:lnTo>
                    <a:pt x="5074247" y="317500"/>
                  </a:lnTo>
                  <a:lnTo>
                    <a:pt x="5059451" y="355600"/>
                  </a:lnTo>
                  <a:lnTo>
                    <a:pt x="5051628" y="406400"/>
                  </a:lnTo>
                  <a:lnTo>
                    <a:pt x="5050815" y="444500"/>
                  </a:lnTo>
                  <a:lnTo>
                    <a:pt x="5060404" y="469900"/>
                  </a:lnTo>
                  <a:lnTo>
                    <a:pt x="5039588" y="469900"/>
                  </a:lnTo>
                  <a:lnTo>
                    <a:pt x="4990109" y="482600"/>
                  </a:lnTo>
                  <a:lnTo>
                    <a:pt x="4943945" y="508000"/>
                  </a:lnTo>
                  <a:lnTo>
                    <a:pt x="4902555" y="533400"/>
                  </a:lnTo>
                  <a:lnTo>
                    <a:pt x="4867376" y="558800"/>
                  </a:lnTo>
                  <a:lnTo>
                    <a:pt x="4839843" y="596900"/>
                  </a:lnTo>
                  <a:lnTo>
                    <a:pt x="4820958" y="635000"/>
                  </a:lnTo>
                  <a:lnTo>
                    <a:pt x="4812233" y="673100"/>
                  </a:lnTo>
                  <a:lnTo>
                    <a:pt x="4813668" y="723900"/>
                  </a:lnTo>
                  <a:lnTo>
                    <a:pt x="4825200" y="762000"/>
                  </a:lnTo>
                  <a:lnTo>
                    <a:pt x="4843653" y="774700"/>
                  </a:lnTo>
                  <a:lnTo>
                    <a:pt x="4824361" y="787400"/>
                  </a:lnTo>
                  <a:lnTo>
                    <a:pt x="4797933" y="812800"/>
                  </a:lnTo>
                  <a:lnTo>
                    <a:pt x="4773358" y="838200"/>
                  </a:lnTo>
                  <a:lnTo>
                    <a:pt x="4750625" y="850900"/>
                  </a:lnTo>
                  <a:lnTo>
                    <a:pt x="4729759" y="889000"/>
                  </a:lnTo>
                  <a:lnTo>
                    <a:pt x="4698606" y="927100"/>
                  </a:lnTo>
                  <a:lnTo>
                    <a:pt x="4673524" y="977900"/>
                  </a:lnTo>
                  <a:lnTo>
                    <a:pt x="4654486" y="1016000"/>
                  </a:lnTo>
                  <a:lnTo>
                    <a:pt x="4641431" y="1066800"/>
                  </a:lnTo>
                  <a:lnTo>
                    <a:pt x="4634319" y="1104900"/>
                  </a:lnTo>
                  <a:lnTo>
                    <a:pt x="4633087" y="1143000"/>
                  </a:lnTo>
                  <a:lnTo>
                    <a:pt x="4637710" y="1193800"/>
                  </a:lnTo>
                  <a:lnTo>
                    <a:pt x="4648124" y="1231900"/>
                  </a:lnTo>
                  <a:lnTo>
                    <a:pt x="4664367" y="1282700"/>
                  </a:lnTo>
                  <a:lnTo>
                    <a:pt x="4686859" y="1320800"/>
                  </a:lnTo>
                  <a:lnTo>
                    <a:pt x="4715141" y="1358900"/>
                  </a:lnTo>
                  <a:lnTo>
                    <a:pt x="4748733" y="1384300"/>
                  </a:lnTo>
                  <a:lnTo>
                    <a:pt x="4787163" y="1409700"/>
                  </a:lnTo>
                  <a:lnTo>
                    <a:pt x="4829962" y="1422400"/>
                  </a:lnTo>
                  <a:lnTo>
                    <a:pt x="4844618" y="1422400"/>
                  </a:lnTo>
                  <a:lnTo>
                    <a:pt x="4843373" y="1435100"/>
                  </a:lnTo>
                  <a:lnTo>
                    <a:pt x="4843348" y="1485900"/>
                  </a:lnTo>
                  <a:lnTo>
                    <a:pt x="4851832" y="1524000"/>
                  </a:lnTo>
                  <a:lnTo>
                    <a:pt x="4868926" y="1562100"/>
                  </a:lnTo>
                  <a:lnTo>
                    <a:pt x="4894719" y="1587500"/>
                  </a:lnTo>
                  <a:lnTo>
                    <a:pt x="4899672" y="1600200"/>
                  </a:lnTo>
                  <a:lnTo>
                    <a:pt x="4916144" y="1600200"/>
                  </a:lnTo>
                  <a:lnTo>
                    <a:pt x="4922774" y="1612900"/>
                  </a:lnTo>
                  <a:lnTo>
                    <a:pt x="4922990" y="1612900"/>
                  </a:lnTo>
                  <a:lnTo>
                    <a:pt x="4925873" y="1638300"/>
                  </a:lnTo>
                  <a:lnTo>
                    <a:pt x="4932261" y="1663700"/>
                  </a:lnTo>
                  <a:lnTo>
                    <a:pt x="4940122" y="1689100"/>
                  </a:lnTo>
                  <a:lnTo>
                    <a:pt x="4947348" y="1701800"/>
                  </a:lnTo>
                  <a:lnTo>
                    <a:pt x="4959794" y="1727200"/>
                  </a:lnTo>
                  <a:lnTo>
                    <a:pt x="4976203" y="1739900"/>
                  </a:lnTo>
                  <a:lnTo>
                    <a:pt x="4996154" y="1765300"/>
                  </a:lnTo>
                  <a:lnTo>
                    <a:pt x="5019281" y="1778000"/>
                  </a:lnTo>
                  <a:lnTo>
                    <a:pt x="5030279" y="1790700"/>
                  </a:lnTo>
                  <a:lnTo>
                    <a:pt x="5024666" y="1803400"/>
                  </a:lnTo>
                  <a:lnTo>
                    <a:pt x="5022253" y="1803400"/>
                  </a:lnTo>
                  <a:lnTo>
                    <a:pt x="5021123" y="1816100"/>
                  </a:lnTo>
                  <a:lnTo>
                    <a:pt x="5019052" y="1828800"/>
                  </a:lnTo>
                  <a:lnTo>
                    <a:pt x="5011598" y="1854200"/>
                  </a:lnTo>
                  <a:lnTo>
                    <a:pt x="5013401" y="1879600"/>
                  </a:lnTo>
                  <a:lnTo>
                    <a:pt x="5021745" y="1905000"/>
                  </a:lnTo>
                  <a:lnTo>
                    <a:pt x="5033924" y="1917700"/>
                  </a:lnTo>
                  <a:lnTo>
                    <a:pt x="5057711" y="1955800"/>
                  </a:lnTo>
                  <a:lnTo>
                    <a:pt x="5085981" y="1968500"/>
                  </a:lnTo>
                  <a:lnTo>
                    <a:pt x="5117033" y="1993900"/>
                  </a:lnTo>
                  <a:lnTo>
                    <a:pt x="5177206" y="1993900"/>
                  </a:lnTo>
                  <a:lnTo>
                    <a:pt x="5186261" y="1981200"/>
                  </a:lnTo>
                  <a:lnTo>
                    <a:pt x="5198491" y="1981200"/>
                  </a:lnTo>
                  <a:lnTo>
                    <a:pt x="5204663" y="1993900"/>
                  </a:lnTo>
                  <a:lnTo>
                    <a:pt x="5234495" y="2044700"/>
                  </a:lnTo>
                  <a:lnTo>
                    <a:pt x="5267845" y="2082800"/>
                  </a:lnTo>
                  <a:lnTo>
                    <a:pt x="5304447" y="2120900"/>
                  </a:lnTo>
                  <a:lnTo>
                    <a:pt x="5344007" y="2159000"/>
                  </a:lnTo>
                  <a:lnTo>
                    <a:pt x="5386222" y="2197100"/>
                  </a:lnTo>
                  <a:lnTo>
                    <a:pt x="5486768" y="2247900"/>
                  </a:lnTo>
                  <a:lnTo>
                    <a:pt x="5495633" y="2247900"/>
                  </a:lnTo>
                  <a:lnTo>
                    <a:pt x="5495912" y="2260600"/>
                  </a:lnTo>
                  <a:lnTo>
                    <a:pt x="5496369" y="2273300"/>
                  </a:lnTo>
                  <a:lnTo>
                    <a:pt x="5496915" y="2298700"/>
                  </a:lnTo>
                  <a:lnTo>
                    <a:pt x="5497563" y="2324100"/>
                  </a:lnTo>
                  <a:lnTo>
                    <a:pt x="5498554" y="2349500"/>
                  </a:lnTo>
                  <a:lnTo>
                    <a:pt x="5499176" y="2349500"/>
                  </a:lnTo>
                  <a:lnTo>
                    <a:pt x="5501221" y="2387600"/>
                  </a:lnTo>
                  <a:lnTo>
                    <a:pt x="5499608" y="2425700"/>
                  </a:lnTo>
                  <a:lnTo>
                    <a:pt x="5474767" y="2463800"/>
                  </a:lnTo>
                  <a:lnTo>
                    <a:pt x="5434558" y="2489200"/>
                  </a:lnTo>
                  <a:lnTo>
                    <a:pt x="5388445" y="2501900"/>
                  </a:lnTo>
                  <a:lnTo>
                    <a:pt x="5340248" y="2514600"/>
                  </a:lnTo>
                  <a:lnTo>
                    <a:pt x="5203736" y="2514600"/>
                  </a:lnTo>
                  <a:lnTo>
                    <a:pt x="5121757" y="2540000"/>
                  </a:lnTo>
                  <a:lnTo>
                    <a:pt x="5081397" y="2565400"/>
                  </a:lnTo>
                  <a:lnTo>
                    <a:pt x="5041455" y="2578100"/>
                  </a:lnTo>
                  <a:lnTo>
                    <a:pt x="5001958" y="2603500"/>
                  </a:lnTo>
                  <a:lnTo>
                    <a:pt x="4962918" y="2641600"/>
                  </a:lnTo>
                  <a:lnTo>
                    <a:pt x="4924336" y="2667000"/>
                  </a:lnTo>
                  <a:lnTo>
                    <a:pt x="4886236" y="2705100"/>
                  </a:lnTo>
                  <a:lnTo>
                    <a:pt x="4848618" y="2755900"/>
                  </a:lnTo>
                  <a:lnTo>
                    <a:pt x="4811496" y="2794000"/>
                  </a:lnTo>
                  <a:lnTo>
                    <a:pt x="4774882" y="2844800"/>
                  </a:lnTo>
                  <a:lnTo>
                    <a:pt x="4738789" y="2895600"/>
                  </a:lnTo>
                  <a:lnTo>
                    <a:pt x="4732845" y="2908300"/>
                  </a:lnTo>
                  <a:lnTo>
                    <a:pt x="4722469" y="2908300"/>
                  </a:lnTo>
                  <a:lnTo>
                    <a:pt x="4695672" y="2895600"/>
                  </a:lnTo>
                  <a:lnTo>
                    <a:pt x="4688522" y="2895600"/>
                  </a:lnTo>
                  <a:lnTo>
                    <a:pt x="4688522" y="2971800"/>
                  </a:lnTo>
                  <a:lnTo>
                    <a:pt x="4662208" y="3009900"/>
                  </a:lnTo>
                  <a:lnTo>
                    <a:pt x="4637240" y="3060700"/>
                  </a:lnTo>
                  <a:lnTo>
                    <a:pt x="4613592" y="3111500"/>
                  </a:lnTo>
                  <a:lnTo>
                    <a:pt x="4591278" y="3149600"/>
                  </a:lnTo>
                  <a:lnTo>
                    <a:pt x="4570298" y="3200400"/>
                  </a:lnTo>
                  <a:lnTo>
                    <a:pt x="4550626" y="3238500"/>
                  </a:lnTo>
                  <a:lnTo>
                    <a:pt x="4532287" y="3289300"/>
                  </a:lnTo>
                  <a:lnTo>
                    <a:pt x="4515256" y="3327400"/>
                  </a:lnTo>
                  <a:lnTo>
                    <a:pt x="4476102" y="3302000"/>
                  </a:lnTo>
                  <a:lnTo>
                    <a:pt x="4436656" y="3263900"/>
                  </a:lnTo>
                  <a:lnTo>
                    <a:pt x="4396892" y="3238500"/>
                  </a:lnTo>
                  <a:lnTo>
                    <a:pt x="4316349" y="3162300"/>
                  </a:lnTo>
                  <a:lnTo>
                    <a:pt x="4313682" y="3149600"/>
                  </a:lnTo>
                  <a:lnTo>
                    <a:pt x="4310951" y="3136900"/>
                  </a:lnTo>
                  <a:lnTo>
                    <a:pt x="4308145" y="3136900"/>
                  </a:lnTo>
                  <a:lnTo>
                    <a:pt x="4305249" y="3124200"/>
                  </a:lnTo>
                  <a:lnTo>
                    <a:pt x="4296867" y="3086100"/>
                  </a:lnTo>
                  <a:lnTo>
                    <a:pt x="4287748" y="3035300"/>
                  </a:lnTo>
                  <a:lnTo>
                    <a:pt x="4277512" y="2997200"/>
                  </a:lnTo>
                  <a:lnTo>
                    <a:pt x="4265803" y="2959100"/>
                  </a:lnTo>
                  <a:lnTo>
                    <a:pt x="4266247" y="2959100"/>
                  </a:lnTo>
                  <a:lnTo>
                    <a:pt x="4261028" y="2946400"/>
                  </a:lnTo>
                  <a:lnTo>
                    <a:pt x="4258615" y="2933700"/>
                  </a:lnTo>
                  <a:lnTo>
                    <a:pt x="4256659" y="2933700"/>
                  </a:lnTo>
                  <a:lnTo>
                    <a:pt x="4254411" y="2921000"/>
                  </a:lnTo>
                  <a:lnTo>
                    <a:pt x="4319562" y="2933700"/>
                  </a:lnTo>
                  <a:lnTo>
                    <a:pt x="4381881" y="2933700"/>
                  </a:lnTo>
                  <a:lnTo>
                    <a:pt x="4441012" y="2946400"/>
                  </a:lnTo>
                  <a:lnTo>
                    <a:pt x="4496625" y="2946400"/>
                  </a:lnTo>
                  <a:lnTo>
                    <a:pt x="4548390" y="2959100"/>
                  </a:lnTo>
                  <a:lnTo>
                    <a:pt x="4639043" y="2959100"/>
                  </a:lnTo>
                  <a:lnTo>
                    <a:pt x="4677245" y="2971800"/>
                  </a:lnTo>
                  <a:lnTo>
                    <a:pt x="4688522" y="2971800"/>
                  </a:lnTo>
                  <a:lnTo>
                    <a:pt x="4688522" y="2895600"/>
                  </a:lnTo>
                  <a:lnTo>
                    <a:pt x="4662487" y="2895600"/>
                  </a:lnTo>
                  <a:lnTo>
                    <a:pt x="4622724" y="2882900"/>
                  </a:lnTo>
                  <a:lnTo>
                    <a:pt x="4576165" y="2882900"/>
                  </a:lnTo>
                  <a:lnTo>
                    <a:pt x="4522648" y="2870200"/>
                  </a:lnTo>
                  <a:lnTo>
                    <a:pt x="4461954" y="2870200"/>
                  </a:lnTo>
                  <a:lnTo>
                    <a:pt x="4393895" y="2857500"/>
                  </a:lnTo>
                  <a:lnTo>
                    <a:pt x="4324743" y="2857500"/>
                  </a:lnTo>
                  <a:lnTo>
                    <a:pt x="4297934" y="2844800"/>
                  </a:lnTo>
                  <a:lnTo>
                    <a:pt x="4233037" y="2844800"/>
                  </a:lnTo>
                  <a:lnTo>
                    <a:pt x="4229951" y="2832100"/>
                  </a:lnTo>
                  <a:lnTo>
                    <a:pt x="4222635" y="2806700"/>
                  </a:lnTo>
                  <a:lnTo>
                    <a:pt x="4218978" y="2794000"/>
                  </a:lnTo>
                  <a:lnTo>
                    <a:pt x="4213669" y="2781300"/>
                  </a:lnTo>
                  <a:lnTo>
                    <a:pt x="4208361" y="2768600"/>
                  </a:lnTo>
                  <a:lnTo>
                    <a:pt x="4204893" y="2755900"/>
                  </a:lnTo>
                  <a:lnTo>
                    <a:pt x="4197972" y="2730500"/>
                  </a:lnTo>
                  <a:lnTo>
                    <a:pt x="4187698" y="2705100"/>
                  </a:lnTo>
                  <a:lnTo>
                    <a:pt x="4175620" y="2679700"/>
                  </a:lnTo>
                  <a:lnTo>
                    <a:pt x="4162488" y="2654300"/>
                  </a:lnTo>
                  <a:lnTo>
                    <a:pt x="4148683" y="2641600"/>
                  </a:lnTo>
                  <a:lnTo>
                    <a:pt x="4105948" y="2641600"/>
                  </a:lnTo>
                  <a:lnTo>
                    <a:pt x="4090847" y="2667000"/>
                  </a:lnTo>
                  <a:lnTo>
                    <a:pt x="4083189" y="2692400"/>
                  </a:lnTo>
                  <a:lnTo>
                    <a:pt x="4080510" y="2717800"/>
                  </a:lnTo>
                  <a:lnTo>
                    <a:pt x="4080306" y="2743200"/>
                  </a:lnTo>
                  <a:lnTo>
                    <a:pt x="4079468" y="2755900"/>
                  </a:lnTo>
                  <a:lnTo>
                    <a:pt x="4060050" y="2755900"/>
                  </a:lnTo>
                  <a:lnTo>
                    <a:pt x="4009682" y="2743200"/>
                  </a:lnTo>
                  <a:lnTo>
                    <a:pt x="3964381" y="2730500"/>
                  </a:lnTo>
                  <a:lnTo>
                    <a:pt x="3834206" y="2730500"/>
                  </a:lnTo>
                  <a:lnTo>
                    <a:pt x="3819461" y="2743200"/>
                  </a:lnTo>
                  <a:lnTo>
                    <a:pt x="3799560" y="2743200"/>
                  </a:lnTo>
                  <a:lnTo>
                    <a:pt x="3783139" y="2755900"/>
                  </a:lnTo>
                  <a:lnTo>
                    <a:pt x="3770287" y="2768600"/>
                  </a:lnTo>
                  <a:lnTo>
                    <a:pt x="3761054" y="2781300"/>
                  </a:lnTo>
                  <a:lnTo>
                    <a:pt x="3631717" y="2781300"/>
                  </a:lnTo>
                  <a:lnTo>
                    <a:pt x="3610457" y="2743200"/>
                  </a:lnTo>
                  <a:lnTo>
                    <a:pt x="3566871" y="2705100"/>
                  </a:lnTo>
                  <a:lnTo>
                    <a:pt x="3539934" y="2692400"/>
                  </a:lnTo>
                  <a:lnTo>
                    <a:pt x="3522053" y="2679700"/>
                  </a:lnTo>
                  <a:lnTo>
                    <a:pt x="3404984" y="2679700"/>
                  </a:lnTo>
                  <a:lnTo>
                    <a:pt x="3355429" y="2692400"/>
                  </a:lnTo>
                  <a:lnTo>
                    <a:pt x="3317722" y="2705100"/>
                  </a:lnTo>
                  <a:lnTo>
                    <a:pt x="3296983" y="2717800"/>
                  </a:lnTo>
                  <a:lnTo>
                    <a:pt x="3313226" y="2730500"/>
                  </a:lnTo>
                  <a:lnTo>
                    <a:pt x="3350603" y="2755900"/>
                  </a:lnTo>
                  <a:lnTo>
                    <a:pt x="3399967" y="2806700"/>
                  </a:lnTo>
                  <a:lnTo>
                    <a:pt x="3452228" y="2832100"/>
                  </a:lnTo>
                  <a:lnTo>
                    <a:pt x="3463721" y="2844800"/>
                  </a:lnTo>
                  <a:lnTo>
                    <a:pt x="3549713" y="2844800"/>
                  </a:lnTo>
                  <a:lnTo>
                    <a:pt x="3589731" y="2832100"/>
                  </a:lnTo>
                  <a:lnTo>
                    <a:pt x="3618395" y="2819400"/>
                  </a:lnTo>
                  <a:lnTo>
                    <a:pt x="3629583" y="2806700"/>
                  </a:lnTo>
                  <a:lnTo>
                    <a:pt x="3647211" y="2806700"/>
                  </a:lnTo>
                  <a:lnTo>
                    <a:pt x="3668890" y="2819400"/>
                  </a:lnTo>
                  <a:lnTo>
                    <a:pt x="3697694" y="2819400"/>
                  </a:lnTo>
                  <a:lnTo>
                    <a:pt x="3734257" y="2832100"/>
                  </a:lnTo>
                  <a:lnTo>
                    <a:pt x="3779228" y="2844800"/>
                  </a:lnTo>
                  <a:lnTo>
                    <a:pt x="3796512" y="2844800"/>
                  </a:lnTo>
                  <a:lnTo>
                    <a:pt x="3820020" y="2857500"/>
                  </a:lnTo>
                  <a:lnTo>
                    <a:pt x="3805263" y="2870200"/>
                  </a:lnTo>
                  <a:lnTo>
                    <a:pt x="3796690" y="2882900"/>
                  </a:lnTo>
                  <a:lnTo>
                    <a:pt x="3792143" y="2908300"/>
                  </a:lnTo>
                  <a:lnTo>
                    <a:pt x="3791686" y="2921000"/>
                  </a:lnTo>
                  <a:lnTo>
                    <a:pt x="3795395" y="2946400"/>
                  </a:lnTo>
                  <a:lnTo>
                    <a:pt x="3799205" y="2946400"/>
                  </a:lnTo>
                  <a:lnTo>
                    <a:pt x="3787254" y="2959100"/>
                  </a:lnTo>
                  <a:lnTo>
                    <a:pt x="3779634" y="2959100"/>
                  </a:lnTo>
                  <a:lnTo>
                    <a:pt x="3773322" y="2971800"/>
                  </a:lnTo>
                  <a:lnTo>
                    <a:pt x="3768407" y="2971800"/>
                  </a:lnTo>
                  <a:lnTo>
                    <a:pt x="3764978" y="2984500"/>
                  </a:lnTo>
                  <a:lnTo>
                    <a:pt x="3762781" y="2997200"/>
                  </a:lnTo>
                  <a:lnTo>
                    <a:pt x="3763264" y="3009900"/>
                  </a:lnTo>
                  <a:lnTo>
                    <a:pt x="3766299" y="3022600"/>
                  </a:lnTo>
                  <a:lnTo>
                    <a:pt x="3771773" y="3035300"/>
                  </a:lnTo>
                  <a:lnTo>
                    <a:pt x="3780244" y="3048000"/>
                  </a:lnTo>
                  <a:lnTo>
                    <a:pt x="3763746" y="3048000"/>
                  </a:lnTo>
                  <a:lnTo>
                    <a:pt x="3753561" y="3060700"/>
                  </a:lnTo>
                  <a:lnTo>
                    <a:pt x="3746627" y="3060700"/>
                  </a:lnTo>
                  <a:lnTo>
                    <a:pt x="3742309" y="3073400"/>
                  </a:lnTo>
                  <a:lnTo>
                    <a:pt x="3739959" y="3086100"/>
                  </a:lnTo>
                  <a:lnTo>
                    <a:pt x="3739057" y="3098800"/>
                  </a:lnTo>
                  <a:lnTo>
                    <a:pt x="3742372" y="3124200"/>
                  </a:lnTo>
                  <a:lnTo>
                    <a:pt x="3776980" y="3162300"/>
                  </a:lnTo>
                  <a:lnTo>
                    <a:pt x="3816629" y="3187700"/>
                  </a:lnTo>
                  <a:lnTo>
                    <a:pt x="3838029" y="3187700"/>
                  </a:lnTo>
                  <a:lnTo>
                    <a:pt x="3845776" y="3200400"/>
                  </a:lnTo>
                  <a:lnTo>
                    <a:pt x="3861041" y="3200400"/>
                  </a:lnTo>
                  <a:lnTo>
                    <a:pt x="3892054" y="3225800"/>
                  </a:lnTo>
                  <a:lnTo>
                    <a:pt x="3913873" y="3251200"/>
                  </a:lnTo>
                  <a:lnTo>
                    <a:pt x="3929469" y="3276600"/>
                  </a:lnTo>
                  <a:lnTo>
                    <a:pt x="3941826" y="3302000"/>
                  </a:lnTo>
                  <a:lnTo>
                    <a:pt x="3945902" y="3314700"/>
                  </a:lnTo>
                  <a:lnTo>
                    <a:pt x="3950195" y="3327400"/>
                  </a:lnTo>
                  <a:lnTo>
                    <a:pt x="3954843" y="3340100"/>
                  </a:lnTo>
                  <a:lnTo>
                    <a:pt x="3959949" y="3340100"/>
                  </a:lnTo>
                  <a:lnTo>
                    <a:pt x="3987711" y="3378200"/>
                  </a:lnTo>
                  <a:lnTo>
                    <a:pt x="4024274" y="3403600"/>
                  </a:lnTo>
                  <a:lnTo>
                    <a:pt x="4064419" y="3416300"/>
                  </a:lnTo>
                  <a:lnTo>
                    <a:pt x="4134624" y="3416300"/>
                  </a:lnTo>
                  <a:lnTo>
                    <a:pt x="4203179" y="3517900"/>
                  </a:lnTo>
                  <a:lnTo>
                    <a:pt x="4228541" y="3556000"/>
                  </a:lnTo>
                  <a:lnTo>
                    <a:pt x="4255757" y="3606800"/>
                  </a:lnTo>
                  <a:lnTo>
                    <a:pt x="4283265" y="3644900"/>
                  </a:lnTo>
                  <a:lnTo>
                    <a:pt x="4311104" y="3683000"/>
                  </a:lnTo>
                  <a:lnTo>
                    <a:pt x="4339298" y="3721100"/>
                  </a:lnTo>
                  <a:lnTo>
                    <a:pt x="4367885" y="3759200"/>
                  </a:lnTo>
                  <a:lnTo>
                    <a:pt x="4396867" y="3810000"/>
                  </a:lnTo>
                  <a:lnTo>
                    <a:pt x="4401363" y="3810000"/>
                  </a:lnTo>
                  <a:lnTo>
                    <a:pt x="4398721" y="3822700"/>
                  </a:lnTo>
                  <a:lnTo>
                    <a:pt x="4388409" y="3848100"/>
                  </a:lnTo>
                  <a:lnTo>
                    <a:pt x="4377360" y="3886200"/>
                  </a:lnTo>
                  <a:lnTo>
                    <a:pt x="4365663" y="3911600"/>
                  </a:lnTo>
                  <a:lnTo>
                    <a:pt x="4353420" y="3949700"/>
                  </a:lnTo>
                  <a:lnTo>
                    <a:pt x="4340720" y="4000500"/>
                  </a:lnTo>
                  <a:lnTo>
                    <a:pt x="4327652" y="4038600"/>
                  </a:lnTo>
                  <a:lnTo>
                    <a:pt x="4314317" y="4089400"/>
                  </a:lnTo>
                  <a:lnTo>
                    <a:pt x="4300804" y="4127500"/>
                  </a:lnTo>
                  <a:lnTo>
                    <a:pt x="4273613" y="4229100"/>
                  </a:lnTo>
                  <a:lnTo>
                    <a:pt x="4260126" y="4279900"/>
                  </a:lnTo>
                  <a:lnTo>
                    <a:pt x="4246829" y="4330700"/>
                  </a:lnTo>
                  <a:lnTo>
                    <a:pt x="4233824" y="4394200"/>
                  </a:lnTo>
                  <a:lnTo>
                    <a:pt x="4221188" y="4445000"/>
                  </a:lnTo>
                  <a:lnTo>
                    <a:pt x="4209034" y="4495800"/>
                  </a:lnTo>
                  <a:lnTo>
                    <a:pt x="4197439" y="4559300"/>
                  </a:lnTo>
                  <a:lnTo>
                    <a:pt x="4186504" y="4610100"/>
                  </a:lnTo>
                  <a:lnTo>
                    <a:pt x="4176331" y="4673600"/>
                  </a:lnTo>
                  <a:lnTo>
                    <a:pt x="4166997" y="4724400"/>
                  </a:lnTo>
                  <a:lnTo>
                    <a:pt x="4158589" y="4787900"/>
                  </a:lnTo>
                  <a:lnTo>
                    <a:pt x="4151223" y="4838700"/>
                  </a:lnTo>
                  <a:lnTo>
                    <a:pt x="4130865" y="4991100"/>
                  </a:lnTo>
                  <a:lnTo>
                    <a:pt x="4416564" y="4991100"/>
                  </a:lnTo>
                  <a:lnTo>
                    <a:pt x="6769633" y="4965700"/>
                  </a:lnTo>
                  <a:lnTo>
                    <a:pt x="6660553" y="4330700"/>
                  </a:lnTo>
                  <a:lnTo>
                    <a:pt x="6680530" y="4330700"/>
                  </a:lnTo>
                  <a:lnTo>
                    <a:pt x="6710667" y="4343400"/>
                  </a:lnTo>
                  <a:lnTo>
                    <a:pt x="6793141" y="4343400"/>
                  </a:lnTo>
                  <a:lnTo>
                    <a:pt x="6798234" y="4330700"/>
                  </a:lnTo>
                  <a:lnTo>
                    <a:pt x="6805244" y="4305300"/>
                  </a:lnTo>
                  <a:lnTo>
                    <a:pt x="6814655" y="4254500"/>
                  </a:lnTo>
                  <a:lnTo>
                    <a:pt x="6826974" y="4191000"/>
                  </a:lnTo>
                  <a:lnTo>
                    <a:pt x="6842684" y="4114800"/>
                  </a:lnTo>
                  <a:lnTo>
                    <a:pt x="6850139" y="4076700"/>
                  </a:lnTo>
                  <a:lnTo>
                    <a:pt x="6863067" y="4013200"/>
                  </a:lnTo>
                  <a:lnTo>
                    <a:pt x="6875488" y="3949700"/>
                  </a:lnTo>
                  <a:lnTo>
                    <a:pt x="6886727" y="3886200"/>
                  </a:lnTo>
                  <a:lnTo>
                    <a:pt x="6896125" y="3835400"/>
                  </a:lnTo>
                  <a:lnTo>
                    <a:pt x="6903009" y="3797300"/>
                  </a:lnTo>
                  <a:lnTo>
                    <a:pt x="6906704" y="3771900"/>
                  </a:lnTo>
                  <a:lnTo>
                    <a:pt x="6913893" y="3733800"/>
                  </a:lnTo>
                  <a:lnTo>
                    <a:pt x="6920827" y="3695700"/>
                  </a:lnTo>
                  <a:lnTo>
                    <a:pt x="6927355" y="3644900"/>
                  </a:lnTo>
                  <a:lnTo>
                    <a:pt x="6933349" y="3606800"/>
                  </a:lnTo>
                  <a:lnTo>
                    <a:pt x="6938658" y="3556000"/>
                  </a:lnTo>
                  <a:lnTo>
                    <a:pt x="6943141" y="3505200"/>
                  </a:lnTo>
                  <a:lnTo>
                    <a:pt x="6946659" y="3454400"/>
                  </a:lnTo>
                  <a:lnTo>
                    <a:pt x="6949072" y="3403600"/>
                  </a:lnTo>
                  <a:lnTo>
                    <a:pt x="6950227" y="3365500"/>
                  </a:lnTo>
                  <a:lnTo>
                    <a:pt x="6950062" y="3327400"/>
                  </a:lnTo>
                  <a:lnTo>
                    <a:pt x="6950011" y="3314700"/>
                  </a:lnTo>
                  <a:lnTo>
                    <a:pt x="6948259" y="3263900"/>
                  </a:lnTo>
                  <a:lnTo>
                    <a:pt x="6944830" y="3213100"/>
                  </a:lnTo>
                  <a:lnTo>
                    <a:pt x="6939597" y="3162300"/>
                  </a:lnTo>
                  <a:lnTo>
                    <a:pt x="6932409" y="3111500"/>
                  </a:lnTo>
                  <a:lnTo>
                    <a:pt x="6923125" y="3060700"/>
                  </a:lnTo>
                  <a:lnTo>
                    <a:pt x="6911607" y="3022600"/>
                  </a:lnTo>
                  <a:lnTo>
                    <a:pt x="6897713" y="2971800"/>
                  </a:lnTo>
                  <a:lnTo>
                    <a:pt x="6881304" y="2921000"/>
                  </a:lnTo>
                  <a:lnTo>
                    <a:pt x="6874954" y="2908300"/>
                  </a:lnTo>
                  <a:lnTo>
                    <a:pt x="6862242" y="2882900"/>
                  </a:lnTo>
                  <a:lnTo>
                    <a:pt x="6840372" y="2832100"/>
                  </a:lnTo>
                  <a:lnTo>
                    <a:pt x="6815556" y="2794000"/>
                  </a:lnTo>
                  <a:lnTo>
                    <a:pt x="6787667" y="2755900"/>
                  </a:lnTo>
                  <a:lnTo>
                    <a:pt x="6756552" y="2705100"/>
                  </a:lnTo>
                  <a:lnTo>
                    <a:pt x="6720510" y="2679700"/>
                  </a:lnTo>
                  <a:lnTo>
                    <a:pt x="6678841" y="2641600"/>
                  </a:lnTo>
                  <a:lnTo>
                    <a:pt x="6633273" y="2603500"/>
                  </a:lnTo>
                  <a:lnTo>
                    <a:pt x="6537312" y="2552700"/>
                  </a:lnTo>
                  <a:lnTo>
                    <a:pt x="6490373" y="2540000"/>
                  </a:lnTo>
                  <a:lnTo>
                    <a:pt x="6467462" y="2527300"/>
                  </a:lnTo>
                  <a:lnTo>
                    <a:pt x="6386068" y="2527300"/>
                  </a:lnTo>
                  <a:lnTo>
                    <a:pt x="6341872" y="2514600"/>
                  </a:lnTo>
                  <a:lnTo>
                    <a:pt x="6298603" y="2514600"/>
                  </a:lnTo>
                  <a:lnTo>
                    <a:pt x="6257836" y="2501900"/>
                  </a:lnTo>
                  <a:lnTo>
                    <a:pt x="6221120" y="2489200"/>
                  </a:lnTo>
                  <a:lnTo>
                    <a:pt x="6219088" y="2489200"/>
                  </a:lnTo>
                  <a:lnTo>
                    <a:pt x="6217297" y="2476500"/>
                  </a:lnTo>
                  <a:lnTo>
                    <a:pt x="6200521" y="2476500"/>
                  </a:lnTo>
                  <a:lnTo>
                    <a:pt x="6196203" y="2463800"/>
                  </a:lnTo>
                  <a:lnTo>
                    <a:pt x="6179274" y="2451100"/>
                  </a:lnTo>
                  <a:lnTo>
                    <a:pt x="6171603" y="2425700"/>
                  </a:lnTo>
                  <a:lnTo>
                    <a:pt x="6170028" y="2387600"/>
                  </a:lnTo>
                  <a:lnTo>
                    <a:pt x="6171400" y="2362200"/>
                  </a:lnTo>
                  <a:lnTo>
                    <a:pt x="6171958" y="2362200"/>
                  </a:lnTo>
                  <a:lnTo>
                    <a:pt x="6172238" y="2349500"/>
                  </a:lnTo>
                  <a:lnTo>
                    <a:pt x="6173368" y="2324100"/>
                  </a:lnTo>
                  <a:lnTo>
                    <a:pt x="6173965" y="2311400"/>
                  </a:lnTo>
                  <a:lnTo>
                    <a:pt x="6174384" y="2298700"/>
                  </a:lnTo>
                  <a:lnTo>
                    <a:pt x="6174651" y="2273300"/>
                  </a:lnTo>
                  <a:lnTo>
                    <a:pt x="6174943" y="2260600"/>
                  </a:lnTo>
                  <a:lnTo>
                    <a:pt x="6175222" y="2235200"/>
                  </a:lnTo>
                  <a:lnTo>
                    <a:pt x="6175222" y="2222500"/>
                  </a:lnTo>
                  <a:lnTo>
                    <a:pt x="6194349" y="2222500"/>
                  </a:lnTo>
                  <a:lnTo>
                    <a:pt x="6239764" y="2235200"/>
                  </a:lnTo>
                  <a:lnTo>
                    <a:pt x="6336957" y="2260600"/>
                  </a:lnTo>
                  <a:lnTo>
                    <a:pt x="6511099" y="2260600"/>
                  </a:lnTo>
                  <a:lnTo>
                    <a:pt x="6545161" y="2247900"/>
                  </a:lnTo>
                  <a:lnTo>
                    <a:pt x="6577901" y="2247900"/>
                  </a:lnTo>
                  <a:lnTo>
                    <a:pt x="6622364" y="2222500"/>
                  </a:lnTo>
                  <a:lnTo>
                    <a:pt x="6662191" y="2197100"/>
                  </a:lnTo>
                  <a:lnTo>
                    <a:pt x="6697764" y="2159000"/>
                  </a:lnTo>
                  <a:lnTo>
                    <a:pt x="6729425" y="2120900"/>
                  </a:lnTo>
                  <a:lnTo>
                    <a:pt x="6757505" y="2082800"/>
                  </a:lnTo>
                  <a:lnTo>
                    <a:pt x="6782371" y="2044700"/>
                  </a:lnTo>
                  <a:lnTo>
                    <a:pt x="6804355" y="1993900"/>
                  </a:lnTo>
                  <a:lnTo>
                    <a:pt x="6810845" y="1981200"/>
                  </a:lnTo>
                  <a:lnTo>
                    <a:pt x="6823824" y="1955800"/>
                  </a:lnTo>
                  <a:lnTo>
                    <a:pt x="6823824" y="1943100"/>
                  </a:lnTo>
                  <a:lnTo>
                    <a:pt x="6886308" y="1943100"/>
                  </a:lnTo>
                  <a:lnTo>
                    <a:pt x="6931736" y="1930400"/>
                  </a:lnTo>
                  <a:lnTo>
                    <a:pt x="6974332" y="1905000"/>
                  </a:lnTo>
                  <a:lnTo>
                    <a:pt x="7013664" y="1879600"/>
                  </a:lnTo>
                  <a:lnTo>
                    <a:pt x="7049313" y="1841500"/>
                  </a:lnTo>
                  <a:lnTo>
                    <a:pt x="7080859" y="1790700"/>
                  </a:lnTo>
                  <a:lnTo>
                    <a:pt x="7103719" y="1752600"/>
                  </a:lnTo>
                  <a:lnTo>
                    <a:pt x="7121880" y="1701800"/>
                  </a:lnTo>
                  <a:lnTo>
                    <a:pt x="7135279" y="1663700"/>
                  </a:lnTo>
                  <a:lnTo>
                    <a:pt x="7143826" y="1612900"/>
                  </a:lnTo>
                  <a:lnTo>
                    <a:pt x="7147484" y="1562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0256113" y="4019663"/>
              <a:ext cx="5815965" cy="3820795"/>
            </a:xfrm>
            <a:custGeom>
              <a:avLst/>
              <a:gdLst/>
              <a:ahLst/>
              <a:cxnLst/>
              <a:rect l="l" t="t" r="r" b="b"/>
              <a:pathLst>
                <a:path w="5815965" h="3820795">
                  <a:moveTo>
                    <a:pt x="4059872" y="3693452"/>
                  </a:moveTo>
                  <a:lnTo>
                    <a:pt x="4057650" y="3680752"/>
                  </a:lnTo>
                  <a:lnTo>
                    <a:pt x="4051617" y="3680752"/>
                  </a:lnTo>
                  <a:lnTo>
                    <a:pt x="4042664" y="3668052"/>
                  </a:lnTo>
                  <a:lnTo>
                    <a:pt x="3851198" y="3668052"/>
                  </a:lnTo>
                  <a:lnTo>
                    <a:pt x="3851198" y="3553752"/>
                  </a:lnTo>
                  <a:lnTo>
                    <a:pt x="3862768" y="3553752"/>
                  </a:lnTo>
                  <a:lnTo>
                    <a:pt x="3872242" y="3541052"/>
                  </a:lnTo>
                  <a:lnTo>
                    <a:pt x="3878643" y="3528352"/>
                  </a:lnTo>
                  <a:lnTo>
                    <a:pt x="3880993" y="3515652"/>
                  </a:lnTo>
                  <a:lnTo>
                    <a:pt x="3878643" y="3515652"/>
                  </a:lnTo>
                  <a:lnTo>
                    <a:pt x="3872242" y="3502952"/>
                  </a:lnTo>
                  <a:lnTo>
                    <a:pt x="3862768" y="3490252"/>
                  </a:lnTo>
                  <a:lnTo>
                    <a:pt x="3821353" y="3490252"/>
                  </a:lnTo>
                  <a:lnTo>
                    <a:pt x="3821353" y="3553752"/>
                  </a:lnTo>
                  <a:lnTo>
                    <a:pt x="3821353" y="3668052"/>
                  </a:lnTo>
                  <a:lnTo>
                    <a:pt x="3612692" y="3668052"/>
                  </a:lnTo>
                  <a:lnTo>
                    <a:pt x="3612692" y="3553752"/>
                  </a:lnTo>
                  <a:lnTo>
                    <a:pt x="3821353" y="3553752"/>
                  </a:lnTo>
                  <a:lnTo>
                    <a:pt x="3821353" y="3490252"/>
                  </a:lnTo>
                  <a:lnTo>
                    <a:pt x="3571329" y="3490252"/>
                  </a:lnTo>
                  <a:lnTo>
                    <a:pt x="3561854" y="3502952"/>
                  </a:lnTo>
                  <a:lnTo>
                    <a:pt x="3555454" y="3515652"/>
                  </a:lnTo>
                  <a:lnTo>
                    <a:pt x="3553104" y="3515652"/>
                  </a:lnTo>
                  <a:lnTo>
                    <a:pt x="3555454" y="3528352"/>
                  </a:lnTo>
                  <a:lnTo>
                    <a:pt x="3561854" y="3541052"/>
                  </a:lnTo>
                  <a:lnTo>
                    <a:pt x="3571329" y="3553752"/>
                  </a:lnTo>
                  <a:lnTo>
                    <a:pt x="3582898" y="3553752"/>
                  </a:lnTo>
                  <a:lnTo>
                    <a:pt x="3582898" y="3668052"/>
                  </a:lnTo>
                  <a:lnTo>
                    <a:pt x="3463671" y="3668052"/>
                  </a:lnTo>
                  <a:lnTo>
                    <a:pt x="3463671" y="3553752"/>
                  </a:lnTo>
                  <a:lnTo>
                    <a:pt x="3475266" y="3553752"/>
                  </a:lnTo>
                  <a:lnTo>
                    <a:pt x="3484753" y="3541052"/>
                  </a:lnTo>
                  <a:lnTo>
                    <a:pt x="3491166" y="3528352"/>
                  </a:lnTo>
                  <a:lnTo>
                    <a:pt x="3493516" y="3515652"/>
                  </a:lnTo>
                  <a:lnTo>
                    <a:pt x="3491166" y="3515652"/>
                  </a:lnTo>
                  <a:lnTo>
                    <a:pt x="3484753" y="3502952"/>
                  </a:lnTo>
                  <a:lnTo>
                    <a:pt x="3475266" y="3490252"/>
                  </a:lnTo>
                  <a:lnTo>
                    <a:pt x="3433876" y="3490252"/>
                  </a:lnTo>
                  <a:lnTo>
                    <a:pt x="3433876" y="3553752"/>
                  </a:lnTo>
                  <a:lnTo>
                    <a:pt x="3433876" y="3668052"/>
                  </a:lnTo>
                  <a:lnTo>
                    <a:pt x="3225203" y="3668052"/>
                  </a:lnTo>
                  <a:lnTo>
                    <a:pt x="3225203" y="3553752"/>
                  </a:lnTo>
                  <a:lnTo>
                    <a:pt x="3433876" y="3553752"/>
                  </a:lnTo>
                  <a:lnTo>
                    <a:pt x="3433876" y="3490252"/>
                  </a:lnTo>
                  <a:lnTo>
                    <a:pt x="3183839" y="3490252"/>
                  </a:lnTo>
                  <a:lnTo>
                    <a:pt x="3174365" y="3502952"/>
                  </a:lnTo>
                  <a:lnTo>
                    <a:pt x="3167964" y="3515652"/>
                  </a:lnTo>
                  <a:lnTo>
                    <a:pt x="3165614" y="3515652"/>
                  </a:lnTo>
                  <a:lnTo>
                    <a:pt x="3167964" y="3528352"/>
                  </a:lnTo>
                  <a:lnTo>
                    <a:pt x="3174365" y="3541052"/>
                  </a:lnTo>
                  <a:lnTo>
                    <a:pt x="3183839" y="3553752"/>
                  </a:lnTo>
                  <a:lnTo>
                    <a:pt x="3195409" y="3553752"/>
                  </a:lnTo>
                  <a:lnTo>
                    <a:pt x="3195409" y="3668052"/>
                  </a:lnTo>
                  <a:lnTo>
                    <a:pt x="3076181" y="3668052"/>
                  </a:lnTo>
                  <a:lnTo>
                    <a:pt x="3076181" y="3642652"/>
                  </a:lnTo>
                  <a:lnTo>
                    <a:pt x="3076181" y="3604552"/>
                  </a:lnTo>
                  <a:lnTo>
                    <a:pt x="3076181" y="3553752"/>
                  </a:lnTo>
                  <a:lnTo>
                    <a:pt x="3087751" y="3553752"/>
                  </a:lnTo>
                  <a:lnTo>
                    <a:pt x="3097225" y="3541052"/>
                  </a:lnTo>
                  <a:lnTo>
                    <a:pt x="3103626" y="3528352"/>
                  </a:lnTo>
                  <a:lnTo>
                    <a:pt x="3105975" y="3515652"/>
                  </a:lnTo>
                  <a:lnTo>
                    <a:pt x="3103626" y="3515652"/>
                  </a:lnTo>
                  <a:lnTo>
                    <a:pt x="3097225" y="3502952"/>
                  </a:lnTo>
                  <a:lnTo>
                    <a:pt x="3087751" y="3490252"/>
                  </a:lnTo>
                  <a:lnTo>
                    <a:pt x="3046387" y="3490252"/>
                  </a:lnTo>
                  <a:lnTo>
                    <a:pt x="3046387" y="3553752"/>
                  </a:lnTo>
                  <a:lnTo>
                    <a:pt x="3046387" y="3604552"/>
                  </a:lnTo>
                  <a:lnTo>
                    <a:pt x="3046387" y="3642652"/>
                  </a:lnTo>
                  <a:lnTo>
                    <a:pt x="3046387" y="3668052"/>
                  </a:lnTo>
                  <a:lnTo>
                    <a:pt x="2837726" y="3668052"/>
                  </a:lnTo>
                  <a:lnTo>
                    <a:pt x="2837726" y="3642652"/>
                  </a:lnTo>
                  <a:lnTo>
                    <a:pt x="3046387" y="3642652"/>
                  </a:lnTo>
                  <a:lnTo>
                    <a:pt x="3046387" y="3604552"/>
                  </a:lnTo>
                  <a:lnTo>
                    <a:pt x="2837726" y="3604552"/>
                  </a:lnTo>
                  <a:lnTo>
                    <a:pt x="2837726" y="3553752"/>
                  </a:lnTo>
                  <a:lnTo>
                    <a:pt x="3046387" y="3553752"/>
                  </a:lnTo>
                  <a:lnTo>
                    <a:pt x="3046387" y="3490252"/>
                  </a:lnTo>
                  <a:lnTo>
                    <a:pt x="2796324" y="3490252"/>
                  </a:lnTo>
                  <a:lnTo>
                    <a:pt x="2786837" y="3502952"/>
                  </a:lnTo>
                  <a:lnTo>
                    <a:pt x="2780436" y="3515652"/>
                  </a:lnTo>
                  <a:lnTo>
                    <a:pt x="2778074" y="3515652"/>
                  </a:lnTo>
                  <a:lnTo>
                    <a:pt x="2780436" y="3528352"/>
                  </a:lnTo>
                  <a:lnTo>
                    <a:pt x="2786837" y="3541052"/>
                  </a:lnTo>
                  <a:lnTo>
                    <a:pt x="2796324" y="3553752"/>
                  </a:lnTo>
                  <a:lnTo>
                    <a:pt x="2807932" y="3553752"/>
                  </a:lnTo>
                  <a:lnTo>
                    <a:pt x="2807932" y="3668052"/>
                  </a:lnTo>
                  <a:lnTo>
                    <a:pt x="2748572" y="3668052"/>
                  </a:lnTo>
                  <a:lnTo>
                    <a:pt x="2741396" y="3604552"/>
                  </a:lnTo>
                  <a:lnTo>
                    <a:pt x="2738526" y="3579152"/>
                  </a:lnTo>
                  <a:lnTo>
                    <a:pt x="2735656" y="3553752"/>
                  </a:lnTo>
                  <a:lnTo>
                    <a:pt x="2731351" y="3515652"/>
                  </a:lnTo>
                  <a:lnTo>
                    <a:pt x="2729827" y="3502139"/>
                  </a:lnTo>
                  <a:lnTo>
                    <a:pt x="2729827" y="3642652"/>
                  </a:lnTo>
                  <a:lnTo>
                    <a:pt x="2722842" y="3655352"/>
                  </a:lnTo>
                  <a:lnTo>
                    <a:pt x="2701772" y="3668052"/>
                  </a:lnTo>
                  <a:lnTo>
                    <a:pt x="2658846" y="3668052"/>
                  </a:lnTo>
                  <a:lnTo>
                    <a:pt x="2658846" y="3706152"/>
                  </a:lnTo>
                  <a:lnTo>
                    <a:pt x="2184336" y="3706152"/>
                  </a:lnTo>
                  <a:lnTo>
                    <a:pt x="2187702" y="3718852"/>
                  </a:lnTo>
                  <a:lnTo>
                    <a:pt x="2186457" y="3731552"/>
                  </a:lnTo>
                  <a:lnTo>
                    <a:pt x="2183028" y="3744252"/>
                  </a:lnTo>
                  <a:lnTo>
                    <a:pt x="2179853" y="3756952"/>
                  </a:lnTo>
                  <a:lnTo>
                    <a:pt x="2166721" y="3756952"/>
                  </a:lnTo>
                  <a:lnTo>
                    <a:pt x="2166099" y="3744252"/>
                  </a:lnTo>
                  <a:lnTo>
                    <a:pt x="2164372" y="3706152"/>
                  </a:lnTo>
                  <a:lnTo>
                    <a:pt x="1963102" y="3706152"/>
                  </a:lnTo>
                  <a:lnTo>
                    <a:pt x="1959444" y="3718852"/>
                  </a:lnTo>
                  <a:lnTo>
                    <a:pt x="1952269" y="3731552"/>
                  </a:lnTo>
                  <a:lnTo>
                    <a:pt x="1941677" y="3744252"/>
                  </a:lnTo>
                  <a:lnTo>
                    <a:pt x="1929358" y="3731552"/>
                  </a:lnTo>
                  <a:lnTo>
                    <a:pt x="1921624" y="3718852"/>
                  </a:lnTo>
                  <a:lnTo>
                    <a:pt x="1918030" y="3706152"/>
                  </a:lnTo>
                  <a:lnTo>
                    <a:pt x="1392936" y="3706152"/>
                  </a:lnTo>
                  <a:lnTo>
                    <a:pt x="1410995" y="3731552"/>
                  </a:lnTo>
                  <a:lnTo>
                    <a:pt x="1418869" y="3744252"/>
                  </a:lnTo>
                  <a:lnTo>
                    <a:pt x="1417574" y="3769652"/>
                  </a:lnTo>
                  <a:lnTo>
                    <a:pt x="1408137" y="3782352"/>
                  </a:lnTo>
                  <a:lnTo>
                    <a:pt x="1389964" y="3782352"/>
                  </a:lnTo>
                  <a:lnTo>
                    <a:pt x="1390586" y="3756952"/>
                  </a:lnTo>
                  <a:lnTo>
                    <a:pt x="1391958" y="3731552"/>
                  </a:lnTo>
                  <a:lnTo>
                    <a:pt x="1392936" y="3706152"/>
                  </a:lnTo>
                  <a:lnTo>
                    <a:pt x="809015" y="3706152"/>
                  </a:lnTo>
                  <a:lnTo>
                    <a:pt x="809015" y="3807752"/>
                  </a:lnTo>
                  <a:lnTo>
                    <a:pt x="780681" y="3807752"/>
                  </a:lnTo>
                  <a:lnTo>
                    <a:pt x="767829" y="3795052"/>
                  </a:lnTo>
                  <a:lnTo>
                    <a:pt x="800938" y="3782352"/>
                  </a:lnTo>
                  <a:lnTo>
                    <a:pt x="803008" y="3782352"/>
                  </a:lnTo>
                  <a:lnTo>
                    <a:pt x="805141" y="3795052"/>
                  </a:lnTo>
                  <a:lnTo>
                    <a:pt x="809015" y="3807752"/>
                  </a:lnTo>
                  <a:lnTo>
                    <a:pt x="809015" y="3706152"/>
                  </a:lnTo>
                  <a:lnTo>
                    <a:pt x="780961" y="3706152"/>
                  </a:lnTo>
                  <a:lnTo>
                    <a:pt x="780961" y="3668052"/>
                  </a:lnTo>
                  <a:lnTo>
                    <a:pt x="2645435" y="3668052"/>
                  </a:lnTo>
                  <a:lnTo>
                    <a:pt x="2659684" y="3655352"/>
                  </a:lnTo>
                  <a:lnTo>
                    <a:pt x="2676182" y="3642652"/>
                  </a:lnTo>
                  <a:lnTo>
                    <a:pt x="2691854" y="3629952"/>
                  </a:lnTo>
                  <a:lnTo>
                    <a:pt x="2697708" y="3617252"/>
                  </a:lnTo>
                  <a:lnTo>
                    <a:pt x="2703563" y="3604552"/>
                  </a:lnTo>
                  <a:lnTo>
                    <a:pt x="2723337" y="3642652"/>
                  </a:lnTo>
                  <a:lnTo>
                    <a:pt x="2729827" y="3642652"/>
                  </a:lnTo>
                  <a:lnTo>
                    <a:pt x="2729827" y="3502139"/>
                  </a:lnTo>
                  <a:lnTo>
                    <a:pt x="2725623" y="3464852"/>
                  </a:lnTo>
                  <a:lnTo>
                    <a:pt x="3335794" y="3464852"/>
                  </a:lnTo>
                  <a:lnTo>
                    <a:pt x="3331629" y="3426752"/>
                  </a:lnTo>
                  <a:lnTo>
                    <a:pt x="3302406" y="3159836"/>
                  </a:lnTo>
                  <a:lnTo>
                    <a:pt x="3302406" y="3426752"/>
                  </a:lnTo>
                  <a:lnTo>
                    <a:pt x="2722080" y="3426752"/>
                  </a:lnTo>
                  <a:lnTo>
                    <a:pt x="2720657" y="3414052"/>
                  </a:lnTo>
                  <a:lnTo>
                    <a:pt x="2710726" y="3325152"/>
                  </a:lnTo>
                  <a:lnTo>
                    <a:pt x="2709303" y="3312452"/>
                  </a:lnTo>
                  <a:lnTo>
                    <a:pt x="2705049" y="3274352"/>
                  </a:lnTo>
                  <a:lnTo>
                    <a:pt x="2703626" y="3261652"/>
                  </a:lnTo>
                  <a:lnTo>
                    <a:pt x="2697950" y="3210852"/>
                  </a:lnTo>
                  <a:lnTo>
                    <a:pt x="2696527" y="3198152"/>
                  </a:lnTo>
                  <a:lnTo>
                    <a:pt x="2690850" y="3147352"/>
                  </a:lnTo>
                  <a:lnTo>
                    <a:pt x="2686583" y="3109252"/>
                  </a:lnTo>
                  <a:lnTo>
                    <a:pt x="2676652" y="3020352"/>
                  </a:lnTo>
                  <a:lnTo>
                    <a:pt x="2675229" y="3007652"/>
                  </a:lnTo>
                  <a:lnTo>
                    <a:pt x="2670518" y="2965500"/>
                  </a:lnTo>
                  <a:lnTo>
                    <a:pt x="2670518" y="3033052"/>
                  </a:lnTo>
                  <a:lnTo>
                    <a:pt x="2659824" y="3045752"/>
                  </a:lnTo>
                  <a:lnTo>
                    <a:pt x="2639352" y="3083852"/>
                  </a:lnTo>
                  <a:lnTo>
                    <a:pt x="2628163" y="3109252"/>
                  </a:lnTo>
                  <a:lnTo>
                    <a:pt x="2610535" y="3096552"/>
                  </a:lnTo>
                  <a:lnTo>
                    <a:pt x="2604058" y="3094444"/>
                  </a:lnTo>
                  <a:lnTo>
                    <a:pt x="2604058" y="3591852"/>
                  </a:lnTo>
                  <a:lnTo>
                    <a:pt x="2599004" y="3604552"/>
                  </a:lnTo>
                  <a:lnTo>
                    <a:pt x="2587307" y="3617252"/>
                  </a:lnTo>
                  <a:lnTo>
                    <a:pt x="2577655" y="3591852"/>
                  </a:lnTo>
                  <a:lnTo>
                    <a:pt x="2575141" y="3579152"/>
                  </a:lnTo>
                  <a:lnTo>
                    <a:pt x="2601125" y="3579152"/>
                  </a:lnTo>
                  <a:lnTo>
                    <a:pt x="2604058" y="3591852"/>
                  </a:lnTo>
                  <a:lnTo>
                    <a:pt x="2604058" y="3094444"/>
                  </a:lnTo>
                  <a:lnTo>
                    <a:pt x="2571585" y="3083852"/>
                  </a:lnTo>
                  <a:lnTo>
                    <a:pt x="2560091" y="3071152"/>
                  </a:lnTo>
                  <a:lnTo>
                    <a:pt x="2554668" y="3065170"/>
                  </a:lnTo>
                  <a:lnTo>
                    <a:pt x="2554668" y="3236252"/>
                  </a:lnTo>
                  <a:lnTo>
                    <a:pt x="2548051" y="3248952"/>
                  </a:lnTo>
                  <a:lnTo>
                    <a:pt x="2536367" y="3261652"/>
                  </a:lnTo>
                  <a:lnTo>
                    <a:pt x="2526728" y="3248952"/>
                  </a:lnTo>
                  <a:lnTo>
                    <a:pt x="2524391" y="3236252"/>
                  </a:lnTo>
                  <a:lnTo>
                    <a:pt x="2529598" y="3223552"/>
                  </a:lnTo>
                  <a:lnTo>
                    <a:pt x="2542590" y="3210852"/>
                  </a:lnTo>
                  <a:lnTo>
                    <a:pt x="2553690" y="3223552"/>
                  </a:lnTo>
                  <a:lnTo>
                    <a:pt x="2554668" y="3236252"/>
                  </a:lnTo>
                  <a:lnTo>
                    <a:pt x="2554668" y="3065170"/>
                  </a:lnTo>
                  <a:lnTo>
                    <a:pt x="2548598" y="3058452"/>
                  </a:lnTo>
                  <a:lnTo>
                    <a:pt x="2562568" y="3045752"/>
                  </a:lnTo>
                  <a:lnTo>
                    <a:pt x="2574366" y="3033052"/>
                  </a:lnTo>
                  <a:lnTo>
                    <a:pt x="2585047" y="3033052"/>
                  </a:lnTo>
                  <a:lnTo>
                    <a:pt x="2595676" y="3020352"/>
                  </a:lnTo>
                  <a:lnTo>
                    <a:pt x="2630843" y="3020352"/>
                  </a:lnTo>
                  <a:lnTo>
                    <a:pt x="2670518" y="3033052"/>
                  </a:lnTo>
                  <a:lnTo>
                    <a:pt x="2670518" y="2965500"/>
                  </a:lnTo>
                  <a:lnTo>
                    <a:pt x="2662453" y="2893352"/>
                  </a:lnTo>
                  <a:lnTo>
                    <a:pt x="2656776" y="2842552"/>
                  </a:lnTo>
                  <a:lnTo>
                    <a:pt x="2655595" y="2842552"/>
                  </a:lnTo>
                  <a:lnTo>
                    <a:pt x="2640088" y="2880652"/>
                  </a:lnTo>
                  <a:lnTo>
                    <a:pt x="2633484" y="2893352"/>
                  </a:lnTo>
                  <a:lnTo>
                    <a:pt x="2599258" y="2855252"/>
                  </a:lnTo>
                  <a:lnTo>
                    <a:pt x="2609862" y="2855252"/>
                  </a:lnTo>
                  <a:lnTo>
                    <a:pt x="2619565" y="2842552"/>
                  </a:lnTo>
                  <a:lnTo>
                    <a:pt x="2637421" y="2829852"/>
                  </a:lnTo>
                  <a:lnTo>
                    <a:pt x="2641295" y="2817152"/>
                  </a:lnTo>
                  <a:lnTo>
                    <a:pt x="2645168" y="2804452"/>
                  </a:lnTo>
                  <a:lnTo>
                    <a:pt x="2648127" y="2791752"/>
                  </a:lnTo>
                  <a:lnTo>
                    <a:pt x="2651391" y="2791752"/>
                  </a:lnTo>
                  <a:lnTo>
                    <a:pt x="2647150" y="2753652"/>
                  </a:lnTo>
                  <a:lnTo>
                    <a:pt x="2644330" y="2728252"/>
                  </a:lnTo>
                  <a:lnTo>
                    <a:pt x="2641498" y="2702852"/>
                  </a:lnTo>
                  <a:lnTo>
                    <a:pt x="2640088" y="2690152"/>
                  </a:lnTo>
                  <a:lnTo>
                    <a:pt x="2638679" y="2677452"/>
                  </a:lnTo>
                  <a:lnTo>
                    <a:pt x="2634437" y="2639352"/>
                  </a:lnTo>
                  <a:lnTo>
                    <a:pt x="2628785" y="2588552"/>
                  </a:lnTo>
                  <a:lnTo>
                    <a:pt x="2620314" y="2512352"/>
                  </a:lnTo>
                  <a:lnTo>
                    <a:pt x="2616085" y="2474252"/>
                  </a:lnTo>
                  <a:lnTo>
                    <a:pt x="2614663" y="2461552"/>
                  </a:lnTo>
                  <a:lnTo>
                    <a:pt x="2610434" y="2423452"/>
                  </a:lnTo>
                  <a:lnTo>
                    <a:pt x="2607614" y="2398052"/>
                  </a:lnTo>
                  <a:lnTo>
                    <a:pt x="2592070" y="2258352"/>
                  </a:lnTo>
                  <a:lnTo>
                    <a:pt x="2589250" y="2232952"/>
                  </a:lnTo>
                  <a:lnTo>
                    <a:pt x="2570886" y="2067852"/>
                  </a:lnTo>
                  <a:lnTo>
                    <a:pt x="2569857" y="2058606"/>
                  </a:lnTo>
                  <a:lnTo>
                    <a:pt x="2569857" y="2956852"/>
                  </a:lnTo>
                  <a:lnTo>
                    <a:pt x="2567914" y="2982252"/>
                  </a:lnTo>
                  <a:lnTo>
                    <a:pt x="2562568" y="3007652"/>
                  </a:lnTo>
                  <a:lnTo>
                    <a:pt x="2525649" y="2983433"/>
                  </a:lnTo>
                  <a:lnTo>
                    <a:pt x="2525649" y="3121952"/>
                  </a:lnTo>
                  <a:lnTo>
                    <a:pt x="2515793" y="3121952"/>
                  </a:lnTo>
                  <a:lnTo>
                    <a:pt x="2477338" y="3147352"/>
                  </a:lnTo>
                  <a:lnTo>
                    <a:pt x="2479764" y="3134652"/>
                  </a:lnTo>
                  <a:lnTo>
                    <a:pt x="2484602" y="3109252"/>
                  </a:lnTo>
                  <a:lnTo>
                    <a:pt x="2486952" y="3096552"/>
                  </a:lnTo>
                  <a:lnTo>
                    <a:pt x="2491651" y="3071152"/>
                  </a:lnTo>
                  <a:lnTo>
                    <a:pt x="2502446" y="3083852"/>
                  </a:lnTo>
                  <a:lnTo>
                    <a:pt x="2510980" y="3096552"/>
                  </a:lnTo>
                  <a:lnTo>
                    <a:pt x="2518359" y="3109252"/>
                  </a:lnTo>
                  <a:lnTo>
                    <a:pt x="2525649" y="3121952"/>
                  </a:lnTo>
                  <a:lnTo>
                    <a:pt x="2525649" y="2983433"/>
                  </a:lnTo>
                  <a:lnTo>
                    <a:pt x="2523858" y="2982252"/>
                  </a:lnTo>
                  <a:lnTo>
                    <a:pt x="2505430" y="2969552"/>
                  </a:lnTo>
                  <a:lnTo>
                    <a:pt x="2485974" y="2956852"/>
                  </a:lnTo>
                  <a:lnTo>
                    <a:pt x="2499893" y="2944152"/>
                  </a:lnTo>
                  <a:lnTo>
                    <a:pt x="2527731" y="2918752"/>
                  </a:lnTo>
                  <a:lnTo>
                    <a:pt x="2541130" y="2906052"/>
                  </a:lnTo>
                  <a:lnTo>
                    <a:pt x="2562809" y="2931452"/>
                  </a:lnTo>
                  <a:lnTo>
                    <a:pt x="2569857" y="2956852"/>
                  </a:lnTo>
                  <a:lnTo>
                    <a:pt x="2569857" y="2058606"/>
                  </a:lnTo>
                  <a:lnTo>
                    <a:pt x="2562415" y="1991652"/>
                  </a:lnTo>
                  <a:lnTo>
                    <a:pt x="2558186" y="1953552"/>
                  </a:lnTo>
                  <a:lnTo>
                    <a:pt x="2551125" y="1890052"/>
                  </a:lnTo>
                  <a:lnTo>
                    <a:pt x="2548293" y="1864652"/>
                  </a:lnTo>
                  <a:lnTo>
                    <a:pt x="2546883" y="1851952"/>
                  </a:lnTo>
                  <a:lnTo>
                    <a:pt x="2542641" y="1813852"/>
                  </a:lnTo>
                  <a:lnTo>
                    <a:pt x="2537002" y="1763052"/>
                  </a:lnTo>
                  <a:lnTo>
                    <a:pt x="2528519" y="1686852"/>
                  </a:lnTo>
                  <a:lnTo>
                    <a:pt x="2522880" y="1636052"/>
                  </a:lnTo>
                  <a:lnTo>
                    <a:pt x="2514409" y="1559852"/>
                  </a:lnTo>
                  <a:lnTo>
                    <a:pt x="2507348" y="1496352"/>
                  </a:lnTo>
                  <a:lnTo>
                    <a:pt x="2501696" y="1445552"/>
                  </a:lnTo>
                  <a:lnTo>
                    <a:pt x="2497455" y="1407452"/>
                  </a:lnTo>
                  <a:lnTo>
                    <a:pt x="2491803" y="1356652"/>
                  </a:lnTo>
                  <a:lnTo>
                    <a:pt x="2491371" y="1352765"/>
                  </a:lnTo>
                  <a:lnTo>
                    <a:pt x="2491371" y="2321852"/>
                  </a:lnTo>
                  <a:lnTo>
                    <a:pt x="2487345" y="2347252"/>
                  </a:lnTo>
                  <a:lnTo>
                    <a:pt x="2477338" y="2391397"/>
                  </a:lnTo>
                  <a:lnTo>
                    <a:pt x="2477338" y="2880652"/>
                  </a:lnTo>
                  <a:lnTo>
                    <a:pt x="2456484" y="2893352"/>
                  </a:lnTo>
                  <a:lnTo>
                    <a:pt x="2443670" y="2893352"/>
                  </a:lnTo>
                  <a:lnTo>
                    <a:pt x="2443670" y="3134652"/>
                  </a:lnTo>
                  <a:lnTo>
                    <a:pt x="2414244" y="3134652"/>
                  </a:lnTo>
                  <a:lnTo>
                    <a:pt x="2408974" y="3121952"/>
                  </a:lnTo>
                  <a:lnTo>
                    <a:pt x="2405189" y="3096552"/>
                  </a:lnTo>
                  <a:lnTo>
                    <a:pt x="2443670" y="3134652"/>
                  </a:lnTo>
                  <a:lnTo>
                    <a:pt x="2443670" y="2893352"/>
                  </a:lnTo>
                  <a:lnTo>
                    <a:pt x="2437688" y="2893352"/>
                  </a:lnTo>
                  <a:lnTo>
                    <a:pt x="2421585" y="2880652"/>
                  </a:lnTo>
                  <a:lnTo>
                    <a:pt x="2408771" y="2855252"/>
                  </a:lnTo>
                  <a:lnTo>
                    <a:pt x="2432393" y="2842552"/>
                  </a:lnTo>
                  <a:lnTo>
                    <a:pt x="2450884" y="2855252"/>
                  </a:lnTo>
                  <a:lnTo>
                    <a:pt x="2465463" y="2867952"/>
                  </a:lnTo>
                  <a:lnTo>
                    <a:pt x="2477338" y="2880652"/>
                  </a:lnTo>
                  <a:lnTo>
                    <a:pt x="2477338" y="2391397"/>
                  </a:lnTo>
                  <a:lnTo>
                    <a:pt x="2475827" y="2398052"/>
                  </a:lnTo>
                  <a:lnTo>
                    <a:pt x="2471051" y="2393315"/>
                  </a:lnTo>
                  <a:lnTo>
                    <a:pt x="2471051" y="2499652"/>
                  </a:lnTo>
                  <a:lnTo>
                    <a:pt x="2452128" y="2512352"/>
                  </a:lnTo>
                  <a:lnTo>
                    <a:pt x="2441511" y="2512352"/>
                  </a:lnTo>
                  <a:lnTo>
                    <a:pt x="2436215" y="2501506"/>
                  </a:lnTo>
                  <a:lnTo>
                    <a:pt x="2436215" y="2753652"/>
                  </a:lnTo>
                  <a:lnTo>
                    <a:pt x="2429776" y="2766352"/>
                  </a:lnTo>
                  <a:lnTo>
                    <a:pt x="2424506" y="2779052"/>
                  </a:lnTo>
                  <a:lnTo>
                    <a:pt x="2415959" y="2804452"/>
                  </a:lnTo>
                  <a:lnTo>
                    <a:pt x="2410295" y="2791752"/>
                  </a:lnTo>
                  <a:lnTo>
                    <a:pt x="2396198" y="2791752"/>
                  </a:lnTo>
                  <a:lnTo>
                    <a:pt x="2390889" y="2766352"/>
                  </a:lnTo>
                  <a:lnTo>
                    <a:pt x="2387625" y="2753652"/>
                  </a:lnTo>
                  <a:lnTo>
                    <a:pt x="2436215" y="2753652"/>
                  </a:lnTo>
                  <a:lnTo>
                    <a:pt x="2436215" y="2501506"/>
                  </a:lnTo>
                  <a:lnTo>
                    <a:pt x="2435314" y="2499652"/>
                  </a:lnTo>
                  <a:lnTo>
                    <a:pt x="2429649" y="2474252"/>
                  </a:lnTo>
                  <a:lnTo>
                    <a:pt x="2450579" y="2486952"/>
                  </a:lnTo>
                  <a:lnTo>
                    <a:pt x="2460485" y="2499652"/>
                  </a:lnTo>
                  <a:lnTo>
                    <a:pt x="2471051" y="2499652"/>
                  </a:lnTo>
                  <a:lnTo>
                    <a:pt x="2471051" y="2393315"/>
                  </a:lnTo>
                  <a:lnTo>
                    <a:pt x="2463025" y="2385352"/>
                  </a:lnTo>
                  <a:lnTo>
                    <a:pt x="2463025" y="2423452"/>
                  </a:lnTo>
                  <a:lnTo>
                    <a:pt x="2419629" y="2423452"/>
                  </a:lnTo>
                  <a:lnTo>
                    <a:pt x="2392997" y="2410752"/>
                  </a:lnTo>
                  <a:lnTo>
                    <a:pt x="2384920" y="2398052"/>
                  </a:lnTo>
                  <a:lnTo>
                    <a:pt x="2376855" y="2385352"/>
                  </a:lnTo>
                  <a:lnTo>
                    <a:pt x="2367369" y="2354986"/>
                  </a:lnTo>
                  <a:lnTo>
                    <a:pt x="2367369" y="3083852"/>
                  </a:lnTo>
                  <a:lnTo>
                    <a:pt x="2364956" y="3089795"/>
                  </a:lnTo>
                  <a:lnTo>
                    <a:pt x="2364956" y="3160052"/>
                  </a:lnTo>
                  <a:lnTo>
                    <a:pt x="2364740" y="3172752"/>
                  </a:lnTo>
                  <a:lnTo>
                    <a:pt x="2364486" y="3172752"/>
                  </a:lnTo>
                  <a:lnTo>
                    <a:pt x="2364181" y="3185452"/>
                  </a:lnTo>
                  <a:lnTo>
                    <a:pt x="2363774" y="3198152"/>
                  </a:lnTo>
                  <a:lnTo>
                    <a:pt x="2350033" y="3198152"/>
                  </a:lnTo>
                  <a:lnTo>
                    <a:pt x="2347417" y="3185452"/>
                  </a:lnTo>
                  <a:lnTo>
                    <a:pt x="2346160" y="3172752"/>
                  </a:lnTo>
                  <a:lnTo>
                    <a:pt x="2344978" y="3160052"/>
                  </a:lnTo>
                  <a:lnTo>
                    <a:pt x="2364956" y="3160052"/>
                  </a:lnTo>
                  <a:lnTo>
                    <a:pt x="2364956" y="3089795"/>
                  </a:lnTo>
                  <a:lnTo>
                    <a:pt x="2346744" y="3134652"/>
                  </a:lnTo>
                  <a:lnTo>
                    <a:pt x="2340495" y="3147352"/>
                  </a:lnTo>
                  <a:lnTo>
                    <a:pt x="2326589" y="3121952"/>
                  </a:lnTo>
                  <a:lnTo>
                    <a:pt x="2311425" y="3109252"/>
                  </a:lnTo>
                  <a:lnTo>
                    <a:pt x="2299309" y="3083852"/>
                  </a:lnTo>
                  <a:lnTo>
                    <a:pt x="2294598" y="3058452"/>
                  </a:lnTo>
                  <a:lnTo>
                    <a:pt x="2332431" y="3071152"/>
                  </a:lnTo>
                  <a:lnTo>
                    <a:pt x="2349335" y="3083852"/>
                  </a:lnTo>
                  <a:lnTo>
                    <a:pt x="2367369" y="3083852"/>
                  </a:lnTo>
                  <a:lnTo>
                    <a:pt x="2367369" y="2354986"/>
                  </a:lnTo>
                  <a:lnTo>
                    <a:pt x="2364956" y="2347252"/>
                  </a:lnTo>
                  <a:lnTo>
                    <a:pt x="2396172" y="2347252"/>
                  </a:lnTo>
                  <a:lnTo>
                    <a:pt x="2417229" y="2372652"/>
                  </a:lnTo>
                  <a:lnTo>
                    <a:pt x="2436672" y="2398052"/>
                  </a:lnTo>
                  <a:lnTo>
                    <a:pt x="2463025" y="2423452"/>
                  </a:lnTo>
                  <a:lnTo>
                    <a:pt x="2463025" y="2385352"/>
                  </a:lnTo>
                  <a:lnTo>
                    <a:pt x="2440000" y="2372652"/>
                  </a:lnTo>
                  <a:lnTo>
                    <a:pt x="2429027" y="2372652"/>
                  </a:lnTo>
                  <a:lnTo>
                    <a:pt x="2428964" y="2334552"/>
                  </a:lnTo>
                  <a:lnTo>
                    <a:pt x="2428456" y="2321852"/>
                  </a:lnTo>
                  <a:lnTo>
                    <a:pt x="2426678" y="2309152"/>
                  </a:lnTo>
                  <a:lnTo>
                    <a:pt x="2423528" y="2296452"/>
                  </a:lnTo>
                  <a:lnTo>
                    <a:pt x="2418727" y="2296452"/>
                  </a:lnTo>
                  <a:lnTo>
                    <a:pt x="2413203" y="2283752"/>
                  </a:lnTo>
                  <a:lnTo>
                    <a:pt x="2407882" y="2271052"/>
                  </a:lnTo>
                  <a:lnTo>
                    <a:pt x="2416518" y="2271052"/>
                  </a:lnTo>
                  <a:lnTo>
                    <a:pt x="2421001" y="2258352"/>
                  </a:lnTo>
                  <a:lnTo>
                    <a:pt x="2491371" y="2321852"/>
                  </a:lnTo>
                  <a:lnTo>
                    <a:pt x="2491371" y="1352765"/>
                  </a:lnTo>
                  <a:lnTo>
                    <a:pt x="2488984" y="1331252"/>
                  </a:lnTo>
                  <a:lnTo>
                    <a:pt x="2483332" y="1280452"/>
                  </a:lnTo>
                  <a:lnTo>
                    <a:pt x="2472042" y="1178852"/>
                  </a:lnTo>
                  <a:lnTo>
                    <a:pt x="2469210" y="1153452"/>
                  </a:lnTo>
                  <a:lnTo>
                    <a:pt x="2467800" y="1140752"/>
                  </a:lnTo>
                  <a:lnTo>
                    <a:pt x="2442159" y="1140752"/>
                  </a:lnTo>
                  <a:lnTo>
                    <a:pt x="2442159" y="2169452"/>
                  </a:lnTo>
                  <a:lnTo>
                    <a:pt x="2428303" y="2194852"/>
                  </a:lnTo>
                  <a:lnTo>
                    <a:pt x="2421788" y="2207552"/>
                  </a:lnTo>
                  <a:lnTo>
                    <a:pt x="2414447" y="2232952"/>
                  </a:lnTo>
                  <a:lnTo>
                    <a:pt x="2405900" y="2220252"/>
                  </a:lnTo>
                  <a:lnTo>
                    <a:pt x="2388616" y="2182152"/>
                  </a:lnTo>
                  <a:lnTo>
                    <a:pt x="2382850" y="2169452"/>
                  </a:lnTo>
                  <a:lnTo>
                    <a:pt x="2442159" y="2169452"/>
                  </a:lnTo>
                  <a:lnTo>
                    <a:pt x="2442159" y="1140752"/>
                  </a:lnTo>
                  <a:lnTo>
                    <a:pt x="2413546" y="1140752"/>
                  </a:lnTo>
                  <a:lnTo>
                    <a:pt x="2413546" y="1407452"/>
                  </a:lnTo>
                  <a:lnTo>
                    <a:pt x="2404884" y="1420152"/>
                  </a:lnTo>
                  <a:lnTo>
                    <a:pt x="2397772" y="1432852"/>
                  </a:lnTo>
                  <a:lnTo>
                    <a:pt x="2390940" y="1432852"/>
                  </a:lnTo>
                  <a:lnTo>
                    <a:pt x="2383129" y="1445552"/>
                  </a:lnTo>
                  <a:lnTo>
                    <a:pt x="2359901" y="1407452"/>
                  </a:lnTo>
                  <a:lnTo>
                    <a:pt x="2413546" y="1407452"/>
                  </a:lnTo>
                  <a:lnTo>
                    <a:pt x="2413546" y="1140752"/>
                  </a:lnTo>
                  <a:lnTo>
                    <a:pt x="2395651" y="1140752"/>
                  </a:lnTo>
                  <a:lnTo>
                    <a:pt x="2395651" y="1153452"/>
                  </a:lnTo>
                  <a:lnTo>
                    <a:pt x="2386673" y="1166152"/>
                  </a:lnTo>
                  <a:lnTo>
                    <a:pt x="2378557" y="1178852"/>
                  </a:lnTo>
                  <a:lnTo>
                    <a:pt x="2366708" y="1166152"/>
                  </a:lnTo>
                  <a:lnTo>
                    <a:pt x="2358720" y="1161135"/>
                  </a:lnTo>
                  <a:lnTo>
                    <a:pt x="2358720" y="2779052"/>
                  </a:lnTo>
                  <a:lnTo>
                    <a:pt x="2329688" y="2804452"/>
                  </a:lnTo>
                  <a:lnTo>
                    <a:pt x="2318435" y="2817152"/>
                  </a:lnTo>
                  <a:lnTo>
                    <a:pt x="2287727" y="2791752"/>
                  </a:lnTo>
                  <a:lnTo>
                    <a:pt x="2257679" y="2779052"/>
                  </a:lnTo>
                  <a:lnTo>
                    <a:pt x="2269388" y="2740952"/>
                  </a:lnTo>
                  <a:lnTo>
                    <a:pt x="2288298" y="2728252"/>
                  </a:lnTo>
                  <a:lnTo>
                    <a:pt x="2336342" y="2728252"/>
                  </a:lnTo>
                  <a:lnTo>
                    <a:pt x="2342769" y="2740952"/>
                  </a:lnTo>
                  <a:lnTo>
                    <a:pt x="2353614" y="2766352"/>
                  </a:lnTo>
                  <a:lnTo>
                    <a:pt x="2358720" y="2779052"/>
                  </a:lnTo>
                  <a:lnTo>
                    <a:pt x="2358720" y="1161135"/>
                  </a:lnTo>
                  <a:lnTo>
                    <a:pt x="2346490" y="1153452"/>
                  </a:lnTo>
                  <a:lnTo>
                    <a:pt x="2395651" y="1153452"/>
                  </a:lnTo>
                  <a:lnTo>
                    <a:pt x="2395651" y="1140752"/>
                  </a:lnTo>
                  <a:lnTo>
                    <a:pt x="2327694" y="1140752"/>
                  </a:lnTo>
                  <a:lnTo>
                    <a:pt x="2327694" y="2321852"/>
                  </a:lnTo>
                  <a:lnTo>
                    <a:pt x="2316061" y="2334552"/>
                  </a:lnTo>
                  <a:lnTo>
                    <a:pt x="2298496" y="2347252"/>
                  </a:lnTo>
                  <a:lnTo>
                    <a:pt x="2285669" y="2347252"/>
                  </a:lnTo>
                  <a:lnTo>
                    <a:pt x="2280907" y="2334552"/>
                  </a:lnTo>
                  <a:lnTo>
                    <a:pt x="2282888" y="2321852"/>
                  </a:lnTo>
                  <a:lnTo>
                    <a:pt x="2290546" y="2309152"/>
                  </a:lnTo>
                  <a:lnTo>
                    <a:pt x="2305075" y="2309152"/>
                  </a:lnTo>
                  <a:lnTo>
                    <a:pt x="2327694" y="2321852"/>
                  </a:lnTo>
                  <a:lnTo>
                    <a:pt x="2327694" y="1140752"/>
                  </a:lnTo>
                  <a:lnTo>
                    <a:pt x="2294039" y="1140752"/>
                  </a:lnTo>
                  <a:lnTo>
                    <a:pt x="2294039" y="1864652"/>
                  </a:lnTo>
                  <a:lnTo>
                    <a:pt x="2293416" y="1877352"/>
                  </a:lnTo>
                  <a:lnTo>
                    <a:pt x="2291626" y="1890052"/>
                  </a:lnTo>
                  <a:lnTo>
                    <a:pt x="2283295" y="1877352"/>
                  </a:lnTo>
                  <a:lnTo>
                    <a:pt x="2268677" y="1877352"/>
                  </a:lnTo>
                  <a:lnTo>
                    <a:pt x="2268677" y="2677452"/>
                  </a:lnTo>
                  <a:lnTo>
                    <a:pt x="2253030" y="2677452"/>
                  </a:lnTo>
                  <a:lnTo>
                    <a:pt x="2247138" y="2664752"/>
                  </a:lnTo>
                  <a:lnTo>
                    <a:pt x="2246896" y="2664752"/>
                  </a:lnTo>
                  <a:lnTo>
                    <a:pt x="2246896" y="3198152"/>
                  </a:lnTo>
                  <a:lnTo>
                    <a:pt x="2234387" y="3210509"/>
                  </a:lnTo>
                  <a:lnTo>
                    <a:pt x="2234387" y="3515652"/>
                  </a:lnTo>
                  <a:lnTo>
                    <a:pt x="2205050" y="3515652"/>
                  </a:lnTo>
                  <a:lnTo>
                    <a:pt x="2182126" y="3502952"/>
                  </a:lnTo>
                  <a:lnTo>
                    <a:pt x="2162606" y="3490252"/>
                  </a:lnTo>
                  <a:lnTo>
                    <a:pt x="2143493" y="3477552"/>
                  </a:lnTo>
                  <a:lnTo>
                    <a:pt x="2145982" y="3464852"/>
                  </a:lnTo>
                  <a:lnTo>
                    <a:pt x="2148548" y="3452152"/>
                  </a:lnTo>
                  <a:lnTo>
                    <a:pt x="2151100" y="3439452"/>
                  </a:lnTo>
                  <a:lnTo>
                    <a:pt x="2153589" y="3426752"/>
                  </a:lnTo>
                  <a:lnTo>
                    <a:pt x="2159597" y="3426752"/>
                  </a:lnTo>
                  <a:lnTo>
                    <a:pt x="2165832" y="3414052"/>
                  </a:lnTo>
                  <a:lnTo>
                    <a:pt x="2171776" y="3414052"/>
                  </a:lnTo>
                  <a:lnTo>
                    <a:pt x="2234387" y="3515652"/>
                  </a:lnTo>
                  <a:lnTo>
                    <a:pt x="2234387" y="3210509"/>
                  </a:lnTo>
                  <a:lnTo>
                    <a:pt x="2221179" y="3223552"/>
                  </a:lnTo>
                  <a:lnTo>
                    <a:pt x="2212340" y="3236252"/>
                  </a:lnTo>
                  <a:lnTo>
                    <a:pt x="2186279" y="3223552"/>
                  </a:lnTo>
                  <a:lnTo>
                    <a:pt x="2177783" y="3210852"/>
                  </a:lnTo>
                  <a:lnTo>
                    <a:pt x="2144052" y="3248952"/>
                  </a:lnTo>
                  <a:lnTo>
                    <a:pt x="2129193" y="3274352"/>
                  </a:lnTo>
                  <a:lnTo>
                    <a:pt x="2131009" y="3236252"/>
                  </a:lnTo>
                  <a:lnTo>
                    <a:pt x="2139899" y="3223552"/>
                  </a:lnTo>
                  <a:lnTo>
                    <a:pt x="2154161" y="3210852"/>
                  </a:lnTo>
                  <a:lnTo>
                    <a:pt x="2172106" y="3210852"/>
                  </a:lnTo>
                  <a:lnTo>
                    <a:pt x="2184628" y="3198152"/>
                  </a:lnTo>
                  <a:lnTo>
                    <a:pt x="2222157" y="3160052"/>
                  </a:lnTo>
                  <a:lnTo>
                    <a:pt x="2215121" y="3160052"/>
                  </a:lnTo>
                  <a:lnTo>
                    <a:pt x="2198649" y="3147352"/>
                  </a:lnTo>
                  <a:lnTo>
                    <a:pt x="2186978" y="3134652"/>
                  </a:lnTo>
                  <a:lnTo>
                    <a:pt x="2227021" y="3134652"/>
                  </a:lnTo>
                  <a:lnTo>
                    <a:pt x="2243036" y="3121952"/>
                  </a:lnTo>
                  <a:lnTo>
                    <a:pt x="2229840" y="3147352"/>
                  </a:lnTo>
                  <a:lnTo>
                    <a:pt x="2225421" y="3160052"/>
                  </a:lnTo>
                  <a:lnTo>
                    <a:pt x="2222157" y="3160052"/>
                  </a:lnTo>
                  <a:lnTo>
                    <a:pt x="2227948" y="3172752"/>
                  </a:lnTo>
                  <a:lnTo>
                    <a:pt x="2240102" y="3185452"/>
                  </a:lnTo>
                  <a:lnTo>
                    <a:pt x="2246896" y="3198152"/>
                  </a:lnTo>
                  <a:lnTo>
                    <a:pt x="2246896" y="2664752"/>
                  </a:lnTo>
                  <a:lnTo>
                    <a:pt x="2244763" y="2664752"/>
                  </a:lnTo>
                  <a:lnTo>
                    <a:pt x="2247696" y="2652052"/>
                  </a:lnTo>
                  <a:lnTo>
                    <a:pt x="2250681" y="2652052"/>
                  </a:lnTo>
                  <a:lnTo>
                    <a:pt x="2253742" y="2639352"/>
                  </a:lnTo>
                  <a:lnTo>
                    <a:pt x="2263622" y="2639352"/>
                  </a:lnTo>
                  <a:lnTo>
                    <a:pt x="2264702" y="2652052"/>
                  </a:lnTo>
                  <a:lnTo>
                    <a:pt x="2268677" y="2677452"/>
                  </a:lnTo>
                  <a:lnTo>
                    <a:pt x="2268677" y="1877352"/>
                  </a:lnTo>
                  <a:lnTo>
                    <a:pt x="2258860" y="1877352"/>
                  </a:lnTo>
                  <a:lnTo>
                    <a:pt x="2260650" y="1864652"/>
                  </a:lnTo>
                  <a:lnTo>
                    <a:pt x="2294039" y="1864652"/>
                  </a:lnTo>
                  <a:lnTo>
                    <a:pt x="2294039" y="1140752"/>
                  </a:lnTo>
                  <a:lnTo>
                    <a:pt x="2275522" y="1140752"/>
                  </a:lnTo>
                  <a:lnTo>
                    <a:pt x="2275522" y="1496352"/>
                  </a:lnTo>
                  <a:lnTo>
                    <a:pt x="2272309" y="1521752"/>
                  </a:lnTo>
                  <a:lnTo>
                    <a:pt x="2261412" y="1534452"/>
                  </a:lnTo>
                  <a:lnTo>
                    <a:pt x="2252903" y="1541030"/>
                  </a:lnTo>
                  <a:lnTo>
                    <a:pt x="2252903" y="2080552"/>
                  </a:lnTo>
                  <a:lnTo>
                    <a:pt x="2236622" y="2093252"/>
                  </a:lnTo>
                  <a:lnTo>
                    <a:pt x="2202180" y="2146795"/>
                  </a:lnTo>
                  <a:lnTo>
                    <a:pt x="2202180" y="3083852"/>
                  </a:lnTo>
                  <a:lnTo>
                    <a:pt x="2170658" y="3083852"/>
                  </a:lnTo>
                  <a:lnTo>
                    <a:pt x="2162352" y="3071152"/>
                  </a:lnTo>
                  <a:lnTo>
                    <a:pt x="2157184" y="3058452"/>
                  </a:lnTo>
                  <a:lnTo>
                    <a:pt x="2189975" y="3058452"/>
                  </a:lnTo>
                  <a:lnTo>
                    <a:pt x="2197925" y="3071152"/>
                  </a:lnTo>
                  <a:lnTo>
                    <a:pt x="2202180" y="3083852"/>
                  </a:lnTo>
                  <a:lnTo>
                    <a:pt x="2202180" y="2146795"/>
                  </a:lnTo>
                  <a:lnTo>
                    <a:pt x="2187600" y="2169452"/>
                  </a:lnTo>
                  <a:lnTo>
                    <a:pt x="2167496" y="2156752"/>
                  </a:lnTo>
                  <a:lnTo>
                    <a:pt x="2148192" y="2144052"/>
                  </a:lnTo>
                  <a:lnTo>
                    <a:pt x="2129434" y="2131352"/>
                  </a:lnTo>
                  <a:lnTo>
                    <a:pt x="2121446" y="2125853"/>
                  </a:lnTo>
                  <a:lnTo>
                    <a:pt x="2121446" y="2664752"/>
                  </a:lnTo>
                  <a:lnTo>
                    <a:pt x="2117242" y="2675559"/>
                  </a:lnTo>
                  <a:lnTo>
                    <a:pt x="2117242" y="3426752"/>
                  </a:lnTo>
                  <a:lnTo>
                    <a:pt x="2098929" y="3426752"/>
                  </a:lnTo>
                  <a:lnTo>
                    <a:pt x="2081695" y="3439452"/>
                  </a:lnTo>
                  <a:lnTo>
                    <a:pt x="2064346" y="3439452"/>
                  </a:lnTo>
                  <a:lnTo>
                    <a:pt x="2045703" y="3452152"/>
                  </a:lnTo>
                  <a:lnTo>
                    <a:pt x="2055050" y="3426752"/>
                  </a:lnTo>
                  <a:lnTo>
                    <a:pt x="2059736" y="3414052"/>
                  </a:lnTo>
                  <a:lnTo>
                    <a:pt x="2072754" y="3401352"/>
                  </a:lnTo>
                  <a:lnTo>
                    <a:pt x="2090140" y="3401352"/>
                  </a:lnTo>
                  <a:lnTo>
                    <a:pt x="2117242" y="3426752"/>
                  </a:lnTo>
                  <a:lnTo>
                    <a:pt x="2117242" y="2675559"/>
                  </a:lnTo>
                  <a:lnTo>
                    <a:pt x="2111565" y="2690152"/>
                  </a:lnTo>
                  <a:lnTo>
                    <a:pt x="2085098" y="2677452"/>
                  </a:lnTo>
                  <a:lnTo>
                    <a:pt x="2071395" y="2677452"/>
                  </a:lnTo>
                  <a:lnTo>
                    <a:pt x="2057031" y="2664752"/>
                  </a:lnTo>
                  <a:lnTo>
                    <a:pt x="2063356" y="2652052"/>
                  </a:lnTo>
                  <a:lnTo>
                    <a:pt x="2069274" y="2626652"/>
                  </a:lnTo>
                  <a:lnTo>
                    <a:pt x="2075408" y="2613952"/>
                  </a:lnTo>
                  <a:lnTo>
                    <a:pt x="2078901" y="2601252"/>
                  </a:lnTo>
                  <a:lnTo>
                    <a:pt x="2082393" y="2588552"/>
                  </a:lnTo>
                  <a:lnTo>
                    <a:pt x="2103577" y="2626652"/>
                  </a:lnTo>
                  <a:lnTo>
                    <a:pt x="2112683" y="2652052"/>
                  </a:lnTo>
                  <a:lnTo>
                    <a:pt x="2121446" y="2664752"/>
                  </a:lnTo>
                  <a:lnTo>
                    <a:pt x="2121446" y="2125853"/>
                  </a:lnTo>
                  <a:lnTo>
                    <a:pt x="2111006" y="2118652"/>
                  </a:lnTo>
                  <a:lnTo>
                    <a:pt x="2112187" y="2105952"/>
                  </a:lnTo>
                  <a:lnTo>
                    <a:pt x="2113089" y="2105952"/>
                  </a:lnTo>
                  <a:lnTo>
                    <a:pt x="2114258" y="2093252"/>
                  </a:lnTo>
                  <a:lnTo>
                    <a:pt x="2147176" y="2093252"/>
                  </a:lnTo>
                  <a:lnTo>
                    <a:pt x="2180132" y="2080552"/>
                  </a:lnTo>
                  <a:lnTo>
                    <a:pt x="2246007" y="2067852"/>
                  </a:lnTo>
                  <a:lnTo>
                    <a:pt x="2250490" y="2067852"/>
                  </a:lnTo>
                  <a:lnTo>
                    <a:pt x="2252903" y="2080552"/>
                  </a:lnTo>
                  <a:lnTo>
                    <a:pt x="2252903" y="1541030"/>
                  </a:lnTo>
                  <a:lnTo>
                    <a:pt x="2244979" y="1547152"/>
                  </a:lnTo>
                  <a:lnTo>
                    <a:pt x="2225129" y="1559852"/>
                  </a:lnTo>
                  <a:lnTo>
                    <a:pt x="2219566" y="1534452"/>
                  </a:lnTo>
                  <a:lnTo>
                    <a:pt x="2217102" y="1521752"/>
                  </a:lnTo>
                  <a:lnTo>
                    <a:pt x="2214410" y="1509052"/>
                  </a:lnTo>
                  <a:lnTo>
                    <a:pt x="2230170" y="1509052"/>
                  </a:lnTo>
                  <a:lnTo>
                    <a:pt x="2275522" y="1496352"/>
                  </a:lnTo>
                  <a:lnTo>
                    <a:pt x="2275522" y="1140752"/>
                  </a:lnTo>
                  <a:lnTo>
                    <a:pt x="2051367" y="1140752"/>
                  </a:lnTo>
                  <a:lnTo>
                    <a:pt x="2051367" y="2969552"/>
                  </a:lnTo>
                  <a:lnTo>
                    <a:pt x="2030018" y="2969552"/>
                  </a:lnTo>
                  <a:lnTo>
                    <a:pt x="2025167" y="2967405"/>
                  </a:lnTo>
                  <a:lnTo>
                    <a:pt x="2025167" y="3464852"/>
                  </a:lnTo>
                  <a:lnTo>
                    <a:pt x="1995347" y="3477552"/>
                  </a:lnTo>
                  <a:lnTo>
                    <a:pt x="1984311" y="3477552"/>
                  </a:lnTo>
                  <a:lnTo>
                    <a:pt x="1981898" y="3464852"/>
                  </a:lnTo>
                  <a:lnTo>
                    <a:pt x="1979206" y="3464852"/>
                  </a:lnTo>
                  <a:lnTo>
                    <a:pt x="1989810" y="3452152"/>
                  </a:lnTo>
                  <a:lnTo>
                    <a:pt x="2000415" y="3439452"/>
                  </a:lnTo>
                  <a:lnTo>
                    <a:pt x="2009952" y="3426752"/>
                  </a:lnTo>
                  <a:lnTo>
                    <a:pt x="2014664" y="3439452"/>
                  </a:lnTo>
                  <a:lnTo>
                    <a:pt x="2018449" y="3452152"/>
                  </a:lnTo>
                  <a:lnTo>
                    <a:pt x="2025167" y="3464852"/>
                  </a:lnTo>
                  <a:lnTo>
                    <a:pt x="2025167" y="2967405"/>
                  </a:lnTo>
                  <a:lnTo>
                    <a:pt x="2001316" y="2956852"/>
                  </a:lnTo>
                  <a:lnTo>
                    <a:pt x="2018385" y="2944152"/>
                  </a:lnTo>
                  <a:lnTo>
                    <a:pt x="2031809" y="2944152"/>
                  </a:lnTo>
                  <a:lnTo>
                    <a:pt x="2042502" y="2956852"/>
                  </a:lnTo>
                  <a:lnTo>
                    <a:pt x="2051367" y="2969552"/>
                  </a:lnTo>
                  <a:lnTo>
                    <a:pt x="2051367" y="1140752"/>
                  </a:lnTo>
                  <a:lnTo>
                    <a:pt x="2045131" y="1140752"/>
                  </a:lnTo>
                  <a:lnTo>
                    <a:pt x="2045131" y="2842552"/>
                  </a:lnTo>
                  <a:lnTo>
                    <a:pt x="2021776" y="2829852"/>
                  </a:lnTo>
                  <a:lnTo>
                    <a:pt x="2010384" y="2829852"/>
                  </a:lnTo>
                  <a:lnTo>
                    <a:pt x="2007717" y="2817152"/>
                  </a:lnTo>
                  <a:lnTo>
                    <a:pt x="2010524" y="2791752"/>
                  </a:lnTo>
                  <a:lnTo>
                    <a:pt x="2026818" y="2804452"/>
                  </a:lnTo>
                  <a:lnTo>
                    <a:pt x="2035581" y="2817152"/>
                  </a:lnTo>
                  <a:lnTo>
                    <a:pt x="2045131" y="2842552"/>
                  </a:lnTo>
                  <a:lnTo>
                    <a:pt x="2045131" y="1140752"/>
                  </a:lnTo>
                  <a:lnTo>
                    <a:pt x="1984590" y="1140752"/>
                  </a:lnTo>
                  <a:lnTo>
                    <a:pt x="1984590" y="3312452"/>
                  </a:lnTo>
                  <a:lnTo>
                    <a:pt x="1970189" y="3299752"/>
                  </a:lnTo>
                  <a:lnTo>
                    <a:pt x="1945373" y="3287052"/>
                  </a:lnTo>
                  <a:lnTo>
                    <a:pt x="1939188" y="3287052"/>
                  </a:lnTo>
                  <a:lnTo>
                    <a:pt x="1939188" y="3502952"/>
                  </a:lnTo>
                  <a:lnTo>
                    <a:pt x="1929803" y="3515652"/>
                  </a:lnTo>
                  <a:lnTo>
                    <a:pt x="1912772" y="3515652"/>
                  </a:lnTo>
                  <a:lnTo>
                    <a:pt x="1904263" y="3502952"/>
                  </a:lnTo>
                  <a:lnTo>
                    <a:pt x="1903742" y="3490252"/>
                  </a:lnTo>
                  <a:lnTo>
                    <a:pt x="1911159" y="3477552"/>
                  </a:lnTo>
                  <a:lnTo>
                    <a:pt x="1926463" y="3464852"/>
                  </a:lnTo>
                  <a:lnTo>
                    <a:pt x="1938794" y="3477552"/>
                  </a:lnTo>
                  <a:lnTo>
                    <a:pt x="1939188" y="3502952"/>
                  </a:lnTo>
                  <a:lnTo>
                    <a:pt x="1939188" y="3287052"/>
                  </a:lnTo>
                  <a:lnTo>
                    <a:pt x="1933651" y="3287052"/>
                  </a:lnTo>
                  <a:lnTo>
                    <a:pt x="1910600" y="3312452"/>
                  </a:lnTo>
                  <a:lnTo>
                    <a:pt x="1900262" y="3325152"/>
                  </a:lnTo>
                  <a:lnTo>
                    <a:pt x="1888705" y="3287052"/>
                  </a:lnTo>
                  <a:lnTo>
                    <a:pt x="1898802" y="3261652"/>
                  </a:lnTo>
                  <a:lnTo>
                    <a:pt x="1916569" y="3248952"/>
                  </a:lnTo>
                  <a:lnTo>
                    <a:pt x="1927987" y="3223552"/>
                  </a:lnTo>
                  <a:lnTo>
                    <a:pt x="1956625" y="3236252"/>
                  </a:lnTo>
                  <a:lnTo>
                    <a:pt x="1969922" y="3236252"/>
                  </a:lnTo>
                  <a:lnTo>
                    <a:pt x="1983701" y="3248952"/>
                  </a:lnTo>
                  <a:lnTo>
                    <a:pt x="1984387" y="3287052"/>
                  </a:lnTo>
                  <a:lnTo>
                    <a:pt x="1984590" y="3312452"/>
                  </a:lnTo>
                  <a:lnTo>
                    <a:pt x="1984590" y="1140752"/>
                  </a:lnTo>
                  <a:lnTo>
                    <a:pt x="1980450" y="1140752"/>
                  </a:lnTo>
                  <a:lnTo>
                    <a:pt x="1980450" y="2817152"/>
                  </a:lnTo>
                  <a:lnTo>
                    <a:pt x="1931568" y="2842552"/>
                  </a:lnTo>
                  <a:lnTo>
                    <a:pt x="1930755" y="2829852"/>
                  </a:lnTo>
                  <a:lnTo>
                    <a:pt x="1930069" y="2817152"/>
                  </a:lnTo>
                  <a:lnTo>
                    <a:pt x="1929091" y="2791752"/>
                  </a:lnTo>
                  <a:lnTo>
                    <a:pt x="1928596" y="2779052"/>
                  </a:lnTo>
                  <a:lnTo>
                    <a:pt x="1941512" y="2791752"/>
                  </a:lnTo>
                  <a:lnTo>
                    <a:pt x="1953285" y="2804452"/>
                  </a:lnTo>
                  <a:lnTo>
                    <a:pt x="1980450" y="2817152"/>
                  </a:lnTo>
                  <a:lnTo>
                    <a:pt x="1980450" y="1140752"/>
                  </a:lnTo>
                  <a:lnTo>
                    <a:pt x="1952294" y="1140752"/>
                  </a:lnTo>
                  <a:lnTo>
                    <a:pt x="1952294" y="1305852"/>
                  </a:lnTo>
                  <a:lnTo>
                    <a:pt x="1944420" y="1318552"/>
                  </a:lnTo>
                  <a:lnTo>
                    <a:pt x="1924392" y="1331252"/>
                  </a:lnTo>
                  <a:lnTo>
                    <a:pt x="1925650" y="1318552"/>
                  </a:lnTo>
                  <a:lnTo>
                    <a:pt x="1929447" y="1280452"/>
                  </a:lnTo>
                  <a:lnTo>
                    <a:pt x="1947481" y="1293152"/>
                  </a:lnTo>
                  <a:lnTo>
                    <a:pt x="1952294" y="1305852"/>
                  </a:lnTo>
                  <a:lnTo>
                    <a:pt x="1952294" y="1140752"/>
                  </a:lnTo>
                  <a:lnTo>
                    <a:pt x="1880235" y="1140752"/>
                  </a:lnTo>
                  <a:lnTo>
                    <a:pt x="1888769" y="1153452"/>
                  </a:lnTo>
                  <a:lnTo>
                    <a:pt x="1892185" y="1166152"/>
                  </a:lnTo>
                  <a:lnTo>
                    <a:pt x="1882368" y="1162138"/>
                  </a:lnTo>
                  <a:lnTo>
                    <a:pt x="1882368" y="3490252"/>
                  </a:lnTo>
                  <a:lnTo>
                    <a:pt x="1866366" y="3502952"/>
                  </a:lnTo>
                  <a:lnTo>
                    <a:pt x="1852968" y="3515652"/>
                  </a:lnTo>
                  <a:lnTo>
                    <a:pt x="1841080" y="3528352"/>
                  </a:lnTo>
                  <a:lnTo>
                    <a:pt x="1833524" y="3536734"/>
                  </a:lnTo>
                  <a:lnTo>
                    <a:pt x="1833524" y="3579152"/>
                  </a:lnTo>
                  <a:lnTo>
                    <a:pt x="1832686" y="3604552"/>
                  </a:lnTo>
                  <a:lnTo>
                    <a:pt x="1819465" y="3629952"/>
                  </a:lnTo>
                  <a:lnTo>
                    <a:pt x="1799234" y="3604552"/>
                  </a:lnTo>
                  <a:lnTo>
                    <a:pt x="1789925" y="3591852"/>
                  </a:lnTo>
                  <a:lnTo>
                    <a:pt x="1791525" y="3579152"/>
                  </a:lnTo>
                  <a:lnTo>
                    <a:pt x="1803984" y="3553752"/>
                  </a:lnTo>
                  <a:lnTo>
                    <a:pt x="1823466" y="3566452"/>
                  </a:lnTo>
                  <a:lnTo>
                    <a:pt x="1833524" y="3579152"/>
                  </a:lnTo>
                  <a:lnTo>
                    <a:pt x="1833524" y="3536734"/>
                  </a:lnTo>
                  <a:lnTo>
                    <a:pt x="1829625" y="3541052"/>
                  </a:lnTo>
                  <a:lnTo>
                    <a:pt x="1808594" y="3515652"/>
                  </a:lnTo>
                  <a:lnTo>
                    <a:pt x="1799780" y="3502952"/>
                  </a:lnTo>
                  <a:lnTo>
                    <a:pt x="1819973" y="3502952"/>
                  </a:lnTo>
                  <a:lnTo>
                    <a:pt x="1882368" y="3490252"/>
                  </a:lnTo>
                  <a:lnTo>
                    <a:pt x="1882368" y="1162138"/>
                  </a:lnTo>
                  <a:lnTo>
                    <a:pt x="1870138" y="1157122"/>
                  </a:lnTo>
                  <a:lnTo>
                    <a:pt x="1870138" y="1763052"/>
                  </a:lnTo>
                  <a:lnTo>
                    <a:pt x="1850682" y="1750352"/>
                  </a:lnTo>
                  <a:lnTo>
                    <a:pt x="1833880" y="1737652"/>
                  </a:lnTo>
                  <a:lnTo>
                    <a:pt x="1818386" y="1737652"/>
                  </a:lnTo>
                  <a:lnTo>
                    <a:pt x="1802803" y="1724952"/>
                  </a:lnTo>
                  <a:lnTo>
                    <a:pt x="1806244" y="1712252"/>
                  </a:lnTo>
                  <a:lnTo>
                    <a:pt x="1809521" y="1712252"/>
                  </a:lnTo>
                  <a:lnTo>
                    <a:pt x="1812874" y="1699552"/>
                  </a:lnTo>
                  <a:lnTo>
                    <a:pt x="1816493" y="1686852"/>
                  </a:lnTo>
                  <a:lnTo>
                    <a:pt x="1843620" y="1699552"/>
                  </a:lnTo>
                  <a:lnTo>
                    <a:pt x="1856574" y="1699552"/>
                  </a:lnTo>
                  <a:lnTo>
                    <a:pt x="1869859" y="1712252"/>
                  </a:lnTo>
                  <a:lnTo>
                    <a:pt x="1869998" y="1724952"/>
                  </a:lnTo>
                  <a:lnTo>
                    <a:pt x="1870113" y="1750352"/>
                  </a:lnTo>
                  <a:lnTo>
                    <a:pt x="1870138" y="1763052"/>
                  </a:lnTo>
                  <a:lnTo>
                    <a:pt x="1870138" y="1157122"/>
                  </a:lnTo>
                  <a:lnTo>
                    <a:pt x="1861185" y="1153452"/>
                  </a:lnTo>
                  <a:lnTo>
                    <a:pt x="1847507" y="1140752"/>
                  </a:lnTo>
                  <a:lnTo>
                    <a:pt x="1799221" y="1140752"/>
                  </a:lnTo>
                  <a:lnTo>
                    <a:pt x="1799221" y="1648752"/>
                  </a:lnTo>
                  <a:lnTo>
                    <a:pt x="1793405" y="1661452"/>
                  </a:lnTo>
                  <a:lnTo>
                    <a:pt x="1780654" y="1686852"/>
                  </a:lnTo>
                  <a:lnTo>
                    <a:pt x="1773008" y="1712252"/>
                  </a:lnTo>
                  <a:lnTo>
                    <a:pt x="1761477" y="1699552"/>
                  </a:lnTo>
                  <a:lnTo>
                    <a:pt x="1750644" y="1686852"/>
                  </a:lnTo>
                  <a:lnTo>
                    <a:pt x="1745856" y="1681543"/>
                  </a:lnTo>
                  <a:lnTo>
                    <a:pt x="1745856" y="3210852"/>
                  </a:lnTo>
                  <a:lnTo>
                    <a:pt x="1745856" y="3223552"/>
                  </a:lnTo>
                  <a:lnTo>
                    <a:pt x="1712188" y="3223552"/>
                  </a:lnTo>
                  <a:lnTo>
                    <a:pt x="1712188" y="3198152"/>
                  </a:lnTo>
                  <a:lnTo>
                    <a:pt x="1729143" y="3210852"/>
                  </a:lnTo>
                  <a:lnTo>
                    <a:pt x="1745856" y="3210852"/>
                  </a:lnTo>
                  <a:lnTo>
                    <a:pt x="1745856" y="1681543"/>
                  </a:lnTo>
                  <a:lnTo>
                    <a:pt x="1739214" y="1674152"/>
                  </a:lnTo>
                  <a:lnTo>
                    <a:pt x="1725879" y="1661452"/>
                  </a:lnTo>
                  <a:lnTo>
                    <a:pt x="1759229" y="1648752"/>
                  </a:lnTo>
                  <a:lnTo>
                    <a:pt x="1773034" y="1636052"/>
                  </a:lnTo>
                  <a:lnTo>
                    <a:pt x="1790293" y="1636052"/>
                  </a:lnTo>
                  <a:lnTo>
                    <a:pt x="1794725" y="1648752"/>
                  </a:lnTo>
                  <a:lnTo>
                    <a:pt x="1799221" y="1648752"/>
                  </a:lnTo>
                  <a:lnTo>
                    <a:pt x="1799221" y="1140752"/>
                  </a:lnTo>
                  <a:lnTo>
                    <a:pt x="1698205" y="1140752"/>
                  </a:lnTo>
                  <a:lnTo>
                    <a:pt x="1698205" y="2766352"/>
                  </a:lnTo>
                  <a:lnTo>
                    <a:pt x="1692376" y="2779052"/>
                  </a:lnTo>
                  <a:lnTo>
                    <a:pt x="1679981" y="2791752"/>
                  </a:lnTo>
                  <a:lnTo>
                    <a:pt x="1674202" y="2791752"/>
                  </a:lnTo>
                  <a:lnTo>
                    <a:pt x="1668678" y="2779052"/>
                  </a:lnTo>
                  <a:lnTo>
                    <a:pt x="1656702" y="2779052"/>
                  </a:lnTo>
                  <a:lnTo>
                    <a:pt x="1663001" y="2766352"/>
                  </a:lnTo>
                  <a:lnTo>
                    <a:pt x="1669110" y="2753652"/>
                  </a:lnTo>
                  <a:lnTo>
                    <a:pt x="1675295" y="2740952"/>
                  </a:lnTo>
                  <a:lnTo>
                    <a:pt x="1681784" y="2740952"/>
                  </a:lnTo>
                  <a:lnTo>
                    <a:pt x="1695361" y="2753652"/>
                  </a:lnTo>
                  <a:lnTo>
                    <a:pt x="1698205" y="2766352"/>
                  </a:lnTo>
                  <a:lnTo>
                    <a:pt x="1698205" y="1140752"/>
                  </a:lnTo>
                  <a:lnTo>
                    <a:pt x="1656257" y="1140752"/>
                  </a:lnTo>
                  <a:lnTo>
                    <a:pt x="1656257" y="2639352"/>
                  </a:lnTo>
                  <a:lnTo>
                    <a:pt x="1654060" y="2664752"/>
                  </a:lnTo>
                  <a:lnTo>
                    <a:pt x="1629321" y="2637142"/>
                  </a:lnTo>
                  <a:lnTo>
                    <a:pt x="1629321" y="3579152"/>
                  </a:lnTo>
                  <a:lnTo>
                    <a:pt x="1619072" y="3591852"/>
                  </a:lnTo>
                  <a:lnTo>
                    <a:pt x="1607807" y="3591852"/>
                  </a:lnTo>
                  <a:lnTo>
                    <a:pt x="1589100" y="3579152"/>
                  </a:lnTo>
                  <a:lnTo>
                    <a:pt x="1556550" y="3566452"/>
                  </a:lnTo>
                  <a:lnTo>
                    <a:pt x="1560144" y="3553752"/>
                  </a:lnTo>
                  <a:lnTo>
                    <a:pt x="1562557" y="3541052"/>
                  </a:lnTo>
                  <a:lnTo>
                    <a:pt x="1616468" y="3541052"/>
                  </a:lnTo>
                  <a:lnTo>
                    <a:pt x="1626666" y="3579152"/>
                  </a:lnTo>
                  <a:lnTo>
                    <a:pt x="1629321" y="3579152"/>
                  </a:lnTo>
                  <a:lnTo>
                    <a:pt x="1629321" y="2637142"/>
                  </a:lnTo>
                  <a:lnTo>
                    <a:pt x="1619923" y="2626652"/>
                  </a:lnTo>
                  <a:lnTo>
                    <a:pt x="1609902" y="2613952"/>
                  </a:lnTo>
                  <a:lnTo>
                    <a:pt x="1619161" y="2613952"/>
                  </a:lnTo>
                  <a:lnTo>
                    <a:pt x="1623656" y="2601252"/>
                  </a:lnTo>
                  <a:lnTo>
                    <a:pt x="1647685" y="2601252"/>
                  </a:lnTo>
                  <a:lnTo>
                    <a:pt x="1655546" y="2613952"/>
                  </a:lnTo>
                  <a:lnTo>
                    <a:pt x="1656257" y="2639352"/>
                  </a:lnTo>
                  <a:lnTo>
                    <a:pt x="1656257" y="1140752"/>
                  </a:lnTo>
                  <a:lnTo>
                    <a:pt x="1603959" y="1140752"/>
                  </a:lnTo>
                  <a:lnTo>
                    <a:pt x="1603959" y="2321852"/>
                  </a:lnTo>
                  <a:lnTo>
                    <a:pt x="1598815" y="2321852"/>
                  </a:lnTo>
                  <a:lnTo>
                    <a:pt x="1577695" y="2334552"/>
                  </a:lnTo>
                  <a:lnTo>
                    <a:pt x="1573542" y="2334552"/>
                  </a:lnTo>
                  <a:lnTo>
                    <a:pt x="1571472" y="2321852"/>
                  </a:lnTo>
                  <a:lnTo>
                    <a:pt x="1585950" y="2321852"/>
                  </a:lnTo>
                  <a:lnTo>
                    <a:pt x="1600644" y="2309152"/>
                  </a:lnTo>
                  <a:lnTo>
                    <a:pt x="1602447" y="2309152"/>
                  </a:lnTo>
                  <a:lnTo>
                    <a:pt x="1603959" y="2321852"/>
                  </a:lnTo>
                  <a:lnTo>
                    <a:pt x="1603959" y="1140752"/>
                  </a:lnTo>
                  <a:lnTo>
                    <a:pt x="1555927" y="1140752"/>
                  </a:lnTo>
                  <a:lnTo>
                    <a:pt x="1555927" y="962952"/>
                  </a:lnTo>
                  <a:lnTo>
                    <a:pt x="3030842" y="962952"/>
                  </a:lnTo>
                  <a:lnTo>
                    <a:pt x="3302406" y="3426752"/>
                  </a:lnTo>
                  <a:lnTo>
                    <a:pt x="3302406" y="3159836"/>
                  </a:lnTo>
                  <a:lnTo>
                    <a:pt x="3061893" y="962952"/>
                  </a:lnTo>
                  <a:lnTo>
                    <a:pt x="3057728" y="924852"/>
                  </a:lnTo>
                  <a:lnTo>
                    <a:pt x="1694853" y="924852"/>
                  </a:lnTo>
                  <a:lnTo>
                    <a:pt x="1690738" y="912152"/>
                  </a:lnTo>
                  <a:lnTo>
                    <a:pt x="1684972" y="899452"/>
                  </a:lnTo>
                  <a:lnTo>
                    <a:pt x="1679206" y="886752"/>
                  </a:lnTo>
                  <a:lnTo>
                    <a:pt x="1662899" y="876884"/>
                  </a:lnTo>
                  <a:lnTo>
                    <a:pt x="1662899" y="924852"/>
                  </a:lnTo>
                  <a:lnTo>
                    <a:pt x="1555927" y="924852"/>
                  </a:lnTo>
                  <a:lnTo>
                    <a:pt x="1555927" y="912152"/>
                  </a:lnTo>
                  <a:lnTo>
                    <a:pt x="1557439" y="899452"/>
                  </a:lnTo>
                  <a:lnTo>
                    <a:pt x="1645158" y="899452"/>
                  </a:lnTo>
                  <a:lnTo>
                    <a:pt x="1656905" y="912152"/>
                  </a:lnTo>
                  <a:lnTo>
                    <a:pt x="1662899" y="924852"/>
                  </a:lnTo>
                  <a:lnTo>
                    <a:pt x="1662899" y="876884"/>
                  </a:lnTo>
                  <a:lnTo>
                    <a:pt x="1658226" y="874052"/>
                  </a:lnTo>
                  <a:lnTo>
                    <a:pt x="1553578" y="874052"/>
                  </a:lnTo>
                  <a:lnTo>
                    <a:pt x="1553578" y="2753652"/>
                  </a:lnTo>
                  <a:lnTo>
                    <a:pt x="1533715" y="2766352"/>
                  </a:lnTo>
                  <a:lnTo>
                    <a:pt x="1509306" y="2790444"/>
                  </a:lnTo>
                  <a:lnTo>
                    <a:pt x="1509306" y="3426752"/>
                  </a:lnTo>
                  <a:lnTo>
                    <a:pt x="1507794" y="3439452"/>
                  </a:lnTo>
                  <a:lnTo>
                    <a:pt x="1495945" y="3452152"/>
                  </a:lnTo>
                  <a:lnTo>
                    <a:pt x="1472222" y="3452152"/>
                  </a:lnTo>
                  <a:lnTo>
                    <a:pt x="1479715" y="3439452"/>
                  </a:lnTo>
                  <a:lnTo>
                    <a:pt x="1502016" y="3401352"/>
                  </a:lnTo>
                  <a:lnTo>
                    <a:pt x="1509306" y="3426752"/>
                  </a:lnTo>
                  <a:lnTo>
                    <a:pt x="1509306" y="2790444"/>
                  </a:lnTo>
                  <a:lnTo>
                    <a:pt x="1498142" y="2801455"/>
                  </a:lnTo>
                  <a:lnTo>
                    <a:pt x="1498142" y="2982252"/>
                  </a:lnTo>
                  <a:lnTo>
                    <a:pt x="1486801" y="2982252"/>
                  </a:lnTo>
                  <a:lnTo>
                    <a:pt x="1486801" y="3337852"/>
                  </a:lnTo>
                  <a:lnTo>
                    <a:pt x="1483956" y="3350552"/>
                  </a:lnTo>
                  <a:lnTo>
                    <a:pt x="1480680" y="3363252"/>
                  </a:lnTo>
                  <a:lnTo>
                    <a:pt x="1476883" y="3375952"/>
                  </a:lnTo>
                  <a:lnTo>
                    <a:pt x="1472501" y="3401352"/>
                  </a:lnTo>
                  <a:lnTo>
                    <a:pt x="1447673" y="3375952"/>
                  </a:lnTo>
                  <a:lnTo>
                    <a:pt x="1434871" y="3350552"/>
                  </a:lnTo>
                  <a:lnTo>
                    <a:pt x="1432102" y="3337852"/>
                  </a:lnTo>
                  <a:lnTo>
                    <a:pt x="1429334" y="3325152"/>
                  </a:lnTo>
                  <a:lnTo>
                    <a:pt x="1427327" y="3299752"/>
                  </a:lnTo>
                  <a:lnTo>
                    <a:pt x="1426324" y="3287052"/>
                  </a:lnTo>
                  <a:lnTo>
                    <a:pt x="1448511" y="3287052"/>
                  </a:lnTo>
                  <a:lnTo>
                    <a:pt x="1464386" y="3299752"/>
                  </a:lnTo>
                  <a:lnTo>
                    <a:pt x="1476362" y="3312452"/>
                  </a:lnTo>
                  <a:lnTo>
                    <a:pt x="1486801" y="3337852"/>
                  </a:lnTo>
                  <a:lnTo>
                    <a:pt x="1486801" y="2982252"/>
                  </a:lnTo>
                  <a:lnTo>
                    <a:pt x="1479740" y="2982252"/>
                  </a:lnTo>
                  <a:lnTo>
                    <a:pt x="1471752" y="2969552"/>
                  </a:lnTo>
                  <a:lnTo>
                    <a:pt x="1472476" y="2956852"/>
                  </a:lnTo>
                  <a:lnTo>
                    <a:pt x="1480235" y="2944152"/>
                  </a:lnTo>
                  <a:lnTo>
                    <a:pt x="1484884" y="2956852"/>
                  </a:lnTo>
                  <a:lnTo>
                    <a:pt x="1498142" y="2982252"/>
                  </a:lnTo>
                  <a:lnTo>
                    <a:pt x="1498142" y="2801455"/>
                  </a:lnTo>
                  <a:lnTo>
                    <a:pt x="1495094" y="2804452"/>
                  </a:lnTo>
                  <a:lnTo>
                    <a:pt x="1476082" y="2817152"/>
                  </a:lnTo>
                  <a:lnTo>
                    <a:pt x="1480235" y="2817152"/>
                  </a:lnTo>
                  <a:lnTo>
                    <a:pt x="1416786" y="2829852"/>
                  </a:lnTo>
                  <a:lnTo>
                    <a:pt x="1426273" y="2855252"/>
                  </a:lnTo>
                  <a:lnTo>
                    <a:pt x="1433156" y="2867952"/>
                  </a:lnTo>
                  <a:lnTo>
                    <a:pt x="1432433" y="2880652"/>
                  </a:lnTo>
                  <a:lnTo>
                    <a:pt x="1419136" y="2906052"/>
                  </a:lnTo>
                  <a:lnTo>
                    <a:pt x="1401635" y="2880652"/>
                  </a:lnTo>
                  <a:lnTo>
                    <a:pt x="1396961" y="2871000"/>
                  </a:lnTo>
                  <a:lnTo>
                    <a:pt x="1396961" y="3312452"/>
                  </a:lnTo>
                  <a:lnTo>
                    <a:pt x="1395031" y="3325152"/>
                  </a:lnTo>
                  <a:lnTo>
                    <a:pt x="1387271" y="3337852"/>
                  </a:lnTo>
                  <a:lnTo>
                    <a:pt x="1385608" y="3325152"/>
                  </a:lnTo>
                  <a:lnTo>
                    <a:pt x="1380985" y="3299752"/>
                  </a:lnTo>
                  <a:lnTo>
                    <a:pt x="1392478" y="3299752"/>
                  </a:lnTo>
                  <a:lnTo>
                    <a:pt x="1396961" y="3312452"/>
                  </a:lnTo>
                  <a:lnTo>
                    <a:pt x="1396961" y="2871000"/>
                  </a:lnTo>
                  <a:lnTo>
                    <a:pt x="1395488" y="2867952"/>
                  </a:lnTo>
                  <a:lnTo>
                    <a:pt x="1400581" y="2855252"/>
                  </a:lnTo>
                  <a:lnTo>
                    <a:pt x="1416786" y="2829852"/>
                  </a:lnTo>
                  <a:lnTo>
                    <a:pt x="1405661" y="2804452"/>
                  </a:lnTo>
                  <a:lnTo>
                    <a:pt x="1399413" y="2779052"/>
                  </a:lnTo>
                  <a:lnTo>
                    <a:pt x="1392313" y="2766352"/>
                  </a:lnTo>
                  <a:lnTo>
                    <a:pt x="1403273" y="2753652"/>
                  </a:lnTo>
                  <a:lnTo>
                    <a:pt x="1427467" y="2715552"/>
                  </a:lnTo>
                  <a:lnTo>
                    <a:pt x="1440294" y="2702852"/>
                  </a:lnTo>
                  <a:lnTo>
                    <a:pt x="1471447" y="2715552"/>
                  </a:lnTo>
                  <a:lnTo>
                    <a:pt x="1502194" y="2715552"/>
                  </a:lnTo>
                  <a:lnTo>
                    <a:pt x="1530299" y="2728252"/>
                  </a:lnTo>
                  <a:lnTo>
                    <a:pt x="1553578" y="2753652"/>
                  </a:lnTo>
                  <a:lnTo>
                    <a:pt x="1553578" y="874052"/>
                  </a:lnTo>
                  <a:lnTo>
                    <a:pt x="1550758" y="874052"/>
                  </a:lnTo>
                  <a:lnTo>
                    <a:pt x="1538986" y="886752"/>
                  </a:lnTo>
                  <a:lnTo>
                    <a:pt x="1532458" y="886752"/>
                  </a:lnTo>
                  <a:lnTo>
                    <a:pt x="1528826" y="898550"/>
                  </a:lnTo>
                  <a:lnTo>
                    <a:pt x="1528826" y="2626652"/>
                  </a:lnTo>
                  <a:lnTo>
                    <a:pt x="1528559" y="2639352"/>
                  </a:lnTo>
                  <a:lnTo>
                    <a:pt x="1528165" y="2639352"/>
                  </a:lnTo>
                  <a:lnTo>
                    <a:pt x="1527035" y="2664752"/>
                  </a:lnTo>
                  <a:lnTo>
                    <a:pt x="1513484" y="2664752"/>
                  </a:lnTo>
                  <a:lnTo>
                    <a:pt x="1500505" y="2652052"/>
                  </a:lnTo>
                  <a:lnTo>
                    <a:pt x="1473669" y="2652052"/>
                  </a:lnTo>
                  <a:lnTo>
                    <a:pt x="1483652" y="2626652"/>
                  </a:lnTo>
                  <a:lnTo>
                    <a:pt x="1496580" y="2613952"/>
                  </a:lnTo>
                  <a:lnTo>
                    <a:pt x="1511846" y="2613952"/>
                  </a:lnTo>
                  <a:lnTo>
                    <a:pt x="1528826" y="2626652"/>
                  </a:lnTo>
                  <a:lnTo>
                    <a:pt x="1528826" y="898550"/>
                  </a:lnTo>
                  <a:lnTo>
                    <a:pt x="1528546" y="899452"/>
                  </a:lnTo>
                  <a:lnTo>
                    <a:pt x="1526641" y="912152"/>
                  </a:lnTo>
                  <a:lnTo>
                    <a:pt x="1526197" y="923264"/>
                  </a:lnTo>
                  <a:lnTo>
                    <a:pt x="1526197" y="962952"/>
                  </a:lnTo>
                  <a:lnTo>
                    <a:pt x="1526197" y="1140752"/>
                  </a:lnTo>
                  <a:lnTo>
                    <a:pt x="1437043" y="1140752"/>
                  </a:lnTo>
                  <a:lnTo>
                    <a:pt x="1437043" y="2309152"/>
                  </a:lnTo>
                  <a:lnTo>
                    <a:pt x="1432331" y="2318156"/>
                  </a:lnTo>
                  <a:lnTo>
                    <a:pt x="1432331" y="2423452"/>
                  </a:lnTo>
                  <a:lnTo>
                    <a:pt x="1424584" y="2436152"/>
                  </a:lnTo>
                  <a:lnTo>
                    <a:pt x="1410246" y="2448852"/>
                  </a:lnTo>
                  <a:lnTo>
                    <a:pt x="1392034" y="2461552"/>
                  </a:lnTo>
                  <a:lnTo>
                    <a:pt x="1392961" y="2448852"/>
                  </a:lnTo>
                  <a:lnTo>
                    <a:pt x="1393875" y="2436152"/>
                  </a:lnTo>
                  <a:lnTo>
                    <a:pt x="1399755" y="2423452"/>
                  </a:lnTo>
                  <a:lnTo>
                    <a:pt x="1411452" y="2398052"/>
                  </a:lnTo>
                  <a:lnTo>
                    <a:pt x="1430756" y="2398052"/>
                  </a:lnTo>
                  <a:lnTo>
                    <a:pt x="1432331" y="2423452"/>
                  </a:lnTo>
                  <a:lnTo>
                    <a:pt x="1432331" y="2318156"/>
                  </a:lnTo>
                  <a:lnTo>
                    <a:pt x="1430388" y="2321852"/>
                  </a:lnTo>
                  <a:lnTo>
                    <a:pt x="1423784" y="2321852"/>
                  </a:lnTo>
                  <a:lnTo>
                    <a:pt x="1410500" y="2334552"/>
                  </a:lnTo>
                  <a:lnTo>
                    <a:pt x="1407858" y="2321852"/>
                  </a:lnTo>
                  <a:lnTo>
                    <a:pt x="1402473" y="2321852"/>
                  </a:lnTo>
                  <a:lnTo>
                    <a:pt x="1409382" y="2309152"/>
                  </a:lnTo>
                  <a:lnTo>
                    <a:pt x="1423250" y="2309152"/>
                  </a:lnTo>
                  <a:lnTo>
                    <a:pt x="1430197" y="2296452"/>
                  </a:lnTo>
                  <a:lnTo>
                    <a:pt x="1437043" y="2309152"/>
                  </a:lnTo>
                  <a:lnTo>
                    <a:pt x="1437043" y="1140752"/>
                  </a:lnTo>
                  <a:lnTo>
                    <a:pt x="1412570" y="1140752"/>
                  </a:lnTo>
                  <a:lnTo>
                    <a:pt x="1412570" y="1953552"/>
                  </a:lnTo>
                  <a:lnTo>
                    <a:pt x="1410449" y="1978952"/>
                  </a:lnTo>
                  <a:lnTo>
                    <a:pt x="1405636" y="1991652"/>
                  </a:lnTo>
                  <a:lnTo>
                    <a:pt x="1373238" y="1991652"/>
                  </a:lnTo>
                  <a:lnTo>
                    <a:pt x="1384376" y="1978952"/>
                  </a:lnTo>
                  <a:lnTo>
                    <a:pt x="1394155" y="1978952"/>
                  </a:lnTo>
                  <a:lnTo>
                    <a:pt x="1412570" y="1953552"/>
                  </a:lnTo>
                  <a:lnTo>
                    <a:pt x="1412570" y="1140752"/>
                  </a:lnTo>
                  <a:lnTo>
                    <a:pt x="1360652" y="1140752"/>
                  </a:lnTo>
                  <a:lnTo>
                    <a:pt x="1360652" y="2829852"/>
                  </a:lnTo>
                  <a:lnTo>
                    <a:pt x="1359547" y="2842552"/>
                  </a:lnTo>
                  <a:lnTo>
                    <a:pt x="1354442" y="2842552"/>
                  </a:lnTo>
                  <a:lnTo>
                    <a:pt x="1349400" y="2855252"/>
                  </a:lnTo>
                  <a:lnTo>
                    <a:pt x="1344015" y="2855252"/>
                  </a:lnTo>
                  <a:lnTo>
                    <a:pt x="1339469" y="2842552"/>
                  </a:lnTo>
                  <a:lnTo>
                    <a:pt x="1334617" y="2829852"/>
                  </a:lnTo>
                  <a:lnTo>
                    <a:pt x="1323187" y="2804452"/>
                  </a:lnTo>
                  <a:lnTo>
                    <a:pt x="1345552" y="2804452"/>
                  </a:lnTo>
                  <a:lnTo>
                    <a:pt x="1357007" y="2817152"/>
                  </a:lnTo>
                  <a:lnTo>
                    <a:pt x="1360652" y="2829852"/>
                  </a:lnTo>
                  <a:lnTo>
                    <a:pt x="1360652" y="1140752"/>
                  </a:lnTo>
                  <a:lnTo>
                    <a:pt x="1348219" y="1140752"/>
                  </a:lnTo>
                  <a:lnTo>
                    <a:pt x="1348219" y="1686852"/>
                  </a:lnTo>
                  <a:lnTo>
                    <a:pt x="1326070" y="1686852"/>
                  </a:lnTo>
                  <a:lnTo>
                    <a:pt x="1315732" y="1698904"/>
                  </a:lnTo>
                  <a:lnTo>
                    <a:pt x="1315732" y="1839252"/>
                  </a:lnTo>
                  <a:lnTo>
                    <a:pt x="1314500" y="1839252"/>
                  </a:lnTo>
                  <a:lnTo>
                    <a:pt x="1312138" y="1851952"/>
                  </a:lnTo>
                  <a:lnTo>
                    <a:pt x="1267701" y="1851952"/>
                  </a:lnTo>
                  <a:lnTo>
                    <a:pt x="1268742" y="1839252"/>
                  </a:lnTo>
                  <a:lnTo>
                    <a:pt x="1269695" y="1839252"/>
                  </a:lnTo>
                  <a:lnTo>
                    <a:pt x="1270711" y="1826552"/>
                  </a:lnTo>
                  <a:lnTo>
                    <a:pt x="1271905" y="1813852"/>
                  </a:lnTo>
                  <a:lnTo>
                    <a:pt x="1305864" y="1826552"/>
                  </a:lnTo>
                  <a:lnTo>
                    <a:pt x="1315732" y="1839252"/>
                  </a:lnTo>
                  <a:lnTo>
                    <a:pt x="1315732" y="1698904"/>
                  </a:lnTo>
                  <a:lnTo>
                    <a:pt x="1315173" y="1699552"/>
                  </a:lnTo>
                  <a:lnTo>
                    <a:pt x="1303502" y="1699552"/>
                  </a:lnTo>
                  <a:lnTo>
                    <a:pt x="1297774" y="1686852"/>
                  </a:lnTo>
                  <a:lnTo>
                    <a:pt x="1299997" y="1661452"/>
                  </a:lnTo>
                  <a:lnTo>
                    <a:pt x="1310386" y="1648752"/>
                  </a:lnTo>
                  <a:lnTo>
                    <a:pt x="1329143" y="1636052"/>
                  </a:lnTo>
                  <a:lnTo>
                    <a:pt x="1333703" y="1648752"/>
                  </a:lnTo>
                  <a:lnTo>
                    <a:pt x="1338211" y="1661452"/>
                  </a:lnTo>
                  <a:lnTo>
                    <a:pt x="1342961" y="1674152"/>
                  </a:lnTo>
                  <a:lnTo>
                    <a:pt x="1348219" y="1686852"/>
                  </a:lnTo>
                  <a:lnTo>
                    <a:pt x="1348219" y="1140752"/>
                  </a:lnTo>
                  <a:lnTo>
                    <a:pt x="1257884" y="1140752"/>
                  </a:lnTo>
                  <a:lnTo>
                    <a:pt x="1257884" y="2131352"/>
                  </a:lnTo>
                  <a:lnTo>
                    <a:pt x="1255191" y="2140750"/>
                  </a:lnTo>
                  <a:lnTo>
                    <a:pt x="1255191" y="3502952"/>
                  </a:lnTo>
                  <a:lnTo>
                    <a:pt x="1245577" y="3515652"/>
                  </a:lnTo>
                  <a:lnTo>
                    <a:pt x="1236649" y="3528352"/>
                  </a:lnTo>
                  <a:lnTo>
                    <a:pt x="1219454" y="3541052"/>
                  </a:lnTo>
                  <a:lnTo>
                    <a:pt x="1214348" y="3528352"/>
                  </a:lnTo>
                  <a:lnTo>
                    <a:pt x="1210475" y="3528352"/>
                  </a:lnTo>
                  <a:lnTo>
                    <a:pt x="1215669" y="3515652"/>
                  </a:lnTo>
                  <a:lnTo>
                    <a:pt x="1224013" y="3502952"/>
                  </a:lnTo>
                  <a:lnTo>
                    <a:pt x="1255191" y="3502952"/>
                  </a:lnTo>
                  <a:lnTo>
                    <a:pt x="1255191" y="2140750"/>
                  </a:lnTo>
                  <a:lnTo>
                    <a:pt x="1250416" y="2157412"/>
                  </a:lnTo>
                  <a:lnTo>
                    <a:pt x="1250416" y="3426752"/>
                  </a:lnTo>
                  <a:lnTo>
                    <a:pt x="1226350" y="3464852"/>
                  </a:lnTo>
                  <a:lnTo>
                    <a:pt x="1214272" y="3490252"/>
                  </a:lnTo>
                  <a:lnTo>
                    <a:pt x="1201547" y="3515652"/>
                  </a:lnTo>
                  <a:lnTo>
                    <a:pt x="1193952" y="3477552"/>
                  </a:lnTo>
                  <a:lnTo>
                    <a:pt x="1199159" y="3464852"/>
                  </a:lnTo>
                  <a:lnTo>
                    <a:pt x="1206169" y="3439452"/>
                  </a:lnTo>
                  <a:lnTo>
                    <a:pt x="1203960" y="3401352"/>
                  </a:lnTo>
                  <a:lnTo>
                    <a:pt x="1219936" y="3414052"/>
                  </a:lnTo>
                  <a:lnTo>
                    <a:pt x="1250416" y="3426752"/>
                  </a:lnTo>
                  <a:lnTo>
                    <a:pt x="1250416" y="2157412"/>
                  </a:lnTo>
                  <a:lnTo>
                    <a:pt x="1246962" y="2169452"/>
                  </a:lnTo>
                  <a:lnTo>
                    <a:pt x="1233449" y="2182152"/>
                  </a:lnTo>
                  <a:lnTo>
                    <a:pt x="1196746" y="2182152"/>
                  </a:lnTo>
                  <a:lnTo>
                    <a:pt x="1194435" y="2169452"/>
                  </a:lnTo>
                  <a:lnTo>
                    <a:pt x="1189939" y="2156752"/>
                  </a:lnTo>
                  <a:lnTo>
                    <a:pt x="1220546" y="2144052"/>
                  </a:lnTo>
                  <a:lnTo>
                    <a:pt x="1237957" y="2144052"/>
                  </a:lnTo>
                  <a:lnTo>
                    <a:pt x="1257884" y="2131352"/>
                  </a:lnTo>
                  <a:lnTo>
                    <a:pt x="1257884" y="1140752"/>
                  </a:lnTo>
                  <a:lnTo>
                    <a:pt x="1168171" y="1140752"/>
                  </a:lnTo>
                  <a:lnTo>
                    <a:pt x="1168171" y="1331252"/>
                  </a:lnTo>
                  <a:lnTo>
                    <a:pt x="1157452" y="1341132"/>
                  </a:lnTo>
                  <a:lnTo>
                    <a:pt x="1157452" y="3515652"/>
                  </a:lnTo>
                  <a:lnTo>
                    <a:pt x="1137856" y="3502952"/>
                  </a:lnTo>
                  <a:lnTo>
                    <a:pt x="1127963" y="3490252"/>
                  </a:lnTo>
                  <a:lnTo>
                    <a:pt x="1128306" y="3477552"/>
                  </a:lnTo>
                  <a:lnTo>
                    <a:pt x="1128636" y="3464852"/>
                  </a:lnTo>
                  <a:lnTo>
                    <a:pt x="1140726" y="3439452"/>
                  </a:lnTo>
                  <a:lnTo>
                    <a:pt x="1145070" y="3464852"/>
                  </a:lnTo>
                  <a:lnTo>
                    <a:pt x="1148981" y="3477552"/>
                  </a:lnTo>
                  <a:lnTo>
                    <a:pt x="1152956" y="3490252"/>
                  </a:lnTo>
                  <a:lnTo>
                    <a:pt x="1157452" y="3515652"/>
                  </a:lnTo>
                  <a:lnTo>
                    <a:pt x="1157452" y="1341132"/>
                  </a:lnTo>
                  <a:lnTo>
                    <a:pt x="1154379" y="1343952"/>
                  </a:lnTo>
                  <a:lnTo>
                    <a:pt x="1145959" y="1356652"/>
                  </a:lnTo>
                  <a:lnTo>
                    <a:pt x="1135684" y="1356652"/>
                  </a:lnTo>
                  <a:lnTo>
                    <a:pt x="1134668" y="1343952"/>
                  </a:lnTo>
                  <a:lnTo>
                    <a:pt x="1138389" y="1331252"/>
                  </a:lnTo>
                  <a:lnTo>
                    <a:pt x="1148880" y="1318552"/>
                  </a:lnTo>
                  <a:lnTo>
                    <a:pt x="1168171" y="1331252"/>
                  </a:lnTo>
                  <a:lnTo>
                    <a:pt x="1168171" y="1140752"/>
                  </a:lnTo>
                  <a:lnTo>
                    <a:pt x="1107681" y="1140752"/>
                  </a:lnTo>
                  <a:lnTo>
                    <a:pt x="1107681" y="2804452"/>
                  </a:lnTo>
                  <a:lnTo>
                    <a:pt x="1102575" y="2817152"/>
                  </a:lnTo>
                  <a:lnTo>
                    <a:pt x="1097241" y="2817152"/>
                  </a:lnTo>
                  <a:lnTo>
                    <a:pt x="1090676" y="2820517"/>
                  </a:lnTo>
                  <a:lnTo>
                    <a:pt x="1090676" y="3566452"/>
                  </a:lnTo>
                  <a:lnTo>
                    <a:pt x="1065936" y="3566452"/>
                  </a:lnTo>
                  <a:lnTo>
                    <a:pt x="1067777" y="3553752"/>
                  </a:lnTo>
                  <a:lnTo>
                    <a:pt x="1069187" y="3528352"/>
                  </a:lnTo>
                  <a:lnTo>
                    <a:pt x="1079347" y="3528352"/>
                  </a:lnTo>
                  <a:lnTo>
                    <a:pt x="1085786" y="3541052"/>
                  </a:lnTo>
                  <a:lnTo>
                    <a:pt x="1088618" y="3553752"/>
                  </a:lnTo>
                  <a:lnTo>
                    <a:pt x="1090676" y="3566452"/>
                  </a:lnTo>
                  <a:lnTo>
                    <a:pt x="1090676" y="2820517"/>
                  </a:lnTo>
                  <a:lnTo>
                    <a:pt x="1072451" y="2829852"/>
                  </a:lnTo>
                  <a:lnTo>
                    <a:pt x="1064425" y="2829852"/>
                  </a:lnTo>
                  <a:lnTo>
                    <a:pt x="1064425" y="2906052"/>
                  </a:lnTo>
                  <a:lnTo>
                    <a:pt x="1020648" y="2906052"/>
                  </a:lnTo>
                  <a:lnTo>
                    <a:pt x="1003782" y="2893352"/>
                  </a:lnTo>
                  <a:lnTo>
                    <a:pt x="992327" y="2867952"/>
                  </a:lnTo>
                  <a:lnTo>
                    <a:pt x="1035837" y="2867952"/>
                  </a:lnTo>
                  <a:lnTo>
                    <a:pt x="1051687" y="2880652"/>
                  </a:lnTo>
                  <a:lnTo>
                    <a:pt x="1064425" y="2906052"/>
                  </a:lnTo>
                  <a:lnTo>
                    <a:pt x="1064425" y="2829852"/>
                  </a:lnTo>
                  <a:lnTo>
                    <a:pt x="1021308" y="2829852"/>
                  </a:lnTo>
                  <a:lnTo>
                    <a:pt x="1007999" y="2817152"/>
                  </a:lnTo>
                  <a:lnTo>
                    <a:pt x="994676" y="2804452"/>
                  </a:lnTo>
                  <a:lnTo>
                    <a:pt x="1044524" y="2791752"/>
                  </a:lnTo>
                  <a:lnTo>
                    <a:pt x="1068260" y="2791752"/>
                  </a:lnTo>
                  <a:lnTo>
                    <a:pt x="1092758" y="2779052"/>
                  </a:lnTo>
                  <a:lnTo>
                    <a:pt x="1095959" y="2791752"/>
                  </a:lnTo>
                  <a:lnTo>
                    <a:pt x="1099654" y="2791752"/>
                  </a:lnTo>
                  <a:lnTo>
                    <a:pt x="1107681" y="2804452"/>
                  </a:lnTo>
                  <a:lnTo>
                    <a:pt x="1107681" y="1140752"/>
                  </a:lnTo>
                  <a:lnTo>
                    <a:pt x="1049223" y="1140752"/>
                  </a:lnTo>
                  <a:lnTo>
                    <a:pt x="1049223" y="962952"/>
                  </a:lnTo>
                  <a:lnTo>
                    <a:pt x="1526197" y="962952"/>
                  </a:lnTo>
                  <a:lnTo>
                    <a:pt x="1526197" y="923264"/>
                  </a:lnTo>
                  <a:lnTo>
                    <a:pt x="1526133" y="924852"/>
                  </a:lnTo>
                  <a:lnTo>
                    <a:pt x="1188135" y="924852"/>
                  </a:lnTo>
                  <a:lnTo>
                    <a:pt x="1183995" y="912152"/>
                  </a:lnTo>
                  <a:lnTo>
                    <a:pt x="1178217" y="899452"/>
                  </a:lnTo>
                  <a:lnTo>
                    <a:pt x="1172438" y="886752"/>
                  </a:lnTo>
                  <a:lnTo>
                    <a:pt x="1156182" y="876922"/>
                  </a:lnTo>
                  <a:lnTo>
                    <a:pt x="1156182" y="924852"/>
                  </a:lnTo>
                  <a:lnTo>
                    <a:pt x="1049223" y="924852"/>
                  </a:lnTo>
                  <a:lnTo>
                    <a:pt x="1049223" y="912152"/>
                  </a:lnTo>
                  <a:lnTo>
                    <a:pt x="1050734" y="899452"/>
                  </a:lnTo>
                  <a:lnTo>
                    <a:pt x="1138440" y="899452"/>
                  </a:lnTo>
                  <a:lnTo>
                    <a:pt x="1150188" y="912152"/>
                  </a:lnTo>
                  <a:lnTo>
                    <a:pt x="1156182" y="924852"/>
                  </a:lnTo>
                  <a:lnTo>
                    <a:pt x="1156182" y="876922"/>
                  </a:lnTo>
                  <a:lnTo>
                    <a:pt x="1151445" y="874052"/>
                  </a:lnTo>
                  <a:lnTo>
                    <a:pt x="1043990" y="874052"/>
                  </a:lnTo>
                  <a:lnTo>
                    <a:pt x="1032217" y="886752"/>
                  </a:lnTo>
                  <a:lnTo>
                    <a:pt x="1025702" y="886752"/>
                  </a:lnTo>
                  <a:lnTo>
                    <a:pt x="1021803" y="899452"/>
                  </a:lnTo>
                  <a:lnTo>
                    <a:pt x="1019911" y="912152"/>
                  </a:lnTo>
                  <a:lnTo>
                    <a:pt x="1019429" y="924852"/>
                  </a:lnTo>
                  <a:lnTo>
                    <a:pt x="1019429" y="962952"/>
                  </a:lnTo>
                  <a:lnTo>
                    <a:pt x="1019429" y="1140752"/>
                  </a:lnTo>
                  <a:lnTo>
                    <a:pt x="1008430" y="1140752"/>
                  </a:lnTo>
                  <a:lnTo>
                    <a:pt x="1008430" y="2740952"/>
                  </a:lnTo>
                  <a:lnTo>
                    <a:pt x="998550" y="2740952"/>
                  </a:lnTo>
                  <a:lnTo>
                    <a:pt x="993495" y="2753652"/>
                  </a:lnTo>
                  <a:lnTo>
                    <a:pt x="988415" y="2740952"/>
                  </a:lnTo>
                  <a:lnTo>
                    <a:pt x="978331" y="2728252"/>
                  </a:lnTo>
                  <a:lnTo>
                    <a:pt x="977112" y="2725204"/>
                  </a:lnTo>
                  <a:lnTo>
                    <a:pt x="977112" y="3541052"/>
                  </a:lnTo>
                  <a:lnTo>
                    <a:pt x="972007" y="3541052"/>
                  </a:lnTo>
                  <a:lnTo>
                    <a:pt x="969937" y="3553752"/>
                  </a:lnTo>
                  <a:lnTo>
                    <a:pt x="956525" y="3553752"/>
                  </a:lnTo>
                  <a:lnTo>
                    <a:pt x="955154" y="3541052"/>
                  </a:lnTo>
                  <a:lnTo>
                    <a:pt x="953604" y="3528352"/>
                  </a:lnTo>
                  <a:lnTo>
                    <a:pt x="951661" y="3515652"/>
                  </a:lnTo>
                  <a:lnTo>
                    <a:pt x="949121" y="3490252"/>
                  </a:lnTo>
                  <a:lnTo>
                    <a:pt x="959408" y="3502952"/>
                  </a:lnTo>
                  <a:lnTo>
                    <a:pt x="967117" y="3515652"/>
                  </a:lnTo>
                  <a:lnTo>
                    <a:pt x="972388" y="3528352"/>
                  </a:lnTo>
                  <a:lnTo>
                    <a:pt x="975321" y="3528352"/>
                  </a:lnTo>
                  <a:lnTo>
                    <a:pt x="977112" y="3541052"/>
                  </a:lnTo>
                  <a:lnTo>
                    <a:pt x="977112" y="2725204"/>
                  </a:lnTo>
                  <a:lnTo>
                    <a:pt x="973251" y="2715552"/>
                  </a:lnTo>
                  <a:lnTo>
                    <a:pt x="981265" y="2715552"/>
                  </a:lnTo>
                  <a:lnTo>
                    <a:pt x="985418" y="2702852"/>
                  </a:lnTo>
                  <a:lnTo>
                    <a:pt x="1008430" y="2740952"/>
                  </a:lnTo>
                  <a:lnTo>
                    <a:pt x="1008430" y="1140752"/>
                  </a:lnTo>
                  <a:lnTo>
                    <a:pt x="961009" y="1140752"/>
                  </a:lnTo>
                  <a:lnTo>
                    <a:pt x="961009" y="3439452"/>
                  </a:lnTo>
                  <a:lnTo>
                    <a:pt x="951915" y="3452152"/>
                  </a:lnTo>
                  <a:lnTo>
                    <a:pt x="929093" y="3477552"/>
                  </a:lnTo>
                  <a:lnTo>
                    <a:pt x="923417" y="3464852"/>
                  </a:lnTo>
                  <a:lnTo>
                    <a:pt x="919607" y="3464852"/>
                  </a:lnTo>
                  <a:lnTo>
                    <a:pt x="919607" y="3452152"/>
                  </a:lnTo>
                  <a:lnTo>
                    <a:pt x="921537" y="3439452"/>
                  </a:lnTo>
                  <a:lnTo>
                    <a:pt x="928674" y="3439452"/>
                  </a:lnTo>
                  <a:lnTo>
                    <a:pt x="941628" y="3426752"/>
                  </a:lnTo>
                  <a:lnTo>
                    <a:pt x="961009" y="3439452"/>
                  </a:lnTo>
                  <a:lnTo>
                    <a:pt x="961009" y="1140752"/>
                  </a:lnTo>
                  <a:lnTo>
                    <a:pt x="898398" y="1140752"/>
                  </a:lnTo>
                  <a:lnTo>
                    <a:pt x="898398" y="2448852"/>
                  </a:lnTo>
                  <a:lnTo>
                    <a:pt x="892175" y="2471953"/>
                  </a:lnTo>
                  <a:lnTo>
                    <a:pt x="892175" y="2652052"/>
                  </a:lnTo>
                  <a:lnTo>
                    <a:pt x="872210" y="2664752"/>
                  </a:lnTo>
                  <a:lnTo>
                    <a:pt x="847115" y="2690152"/>
                  </a:lnTo>
                  <a:lnTo>
                    <a:pt x="850252" y="2677452"/>
                  </a:lnTo>
                  <a:lnTo>
                    <a:pt x="852805" y="2652052"/>
                  </a:lnTo>
                  <a:lnTo>
                    <a:pt x="855319" y="2639352"/>
                  </a:lnTo>
                  <a:lnTo>
                    <a:pt x="857834" y="2626652"/>
                  </a:lnTo>
                  <a:lnTo>
                    <a:pt x="876452" y="2639352"/>
                  </a:lnTo>
                  <a:lnTo>
                    <a:pt x="892175" y="2652052"/>
                  </a:lnTo>
                  <a:lnTo>
                    <a:pt x="892175" y="2471953"/>
                  </a:lnTo>
                  <a:lnTo>
                    <a:pt x="884707" y="2499652"/>
                  </a:lnTo>
                  <a:lnTo>
                    <a:pt x="873531" y="2474252"/>
                  </a:lnTo>
                  <a:lnTo>
                    <a:pt x="871232" y="2461552"/>
                  </a:lnTo>
                  <a:lnTo>
                    <a:pt x="879094" y="2448852"/>
                  </a:lnTo>
                  <a:lnTo>
                    <a:pt x="898398" y="2448852"/>
                  </a:lnTo>
                  <a:lnTo>
                    <a:pt x="898398" y="1140752"/>
                  </a:lnTo>
                  <a:lnTo>
                    <a:pt x="724916" y="1140752"/>
                  </a:lnTo>
                  <a:lnTo>
                    <a:pt x="724916" y="2944152"/>
                  </a:lnTo>
                  <a:lnTo>
                    <a:pt x="680872" y="2994952"/>
                  </a:lnTo>
                  <a:lnTo>
                    <a:pt x="665607" y="3007652"/>
                  </a:lnTo>
                  <a:lnTo>
                    <a:pt x="649008" y="2982252"/>
                  </a:lnTo>
                  <a:lnTo>
                    <a:pt x="657199" y="2956852"/>
                  </a:lnTo>
                  <a:lnTo>
                    <a:pt x="675182" y="2931452"/>
                  </a:lnTo>
                  <a:lnTo>
                    <a:pt x="687933" y="2906052"/>
                  </a:lnTo>
                  <a:lnTo>
                    <a:pt x="698842" y="2918752"/>
                  </a:lnTo>
                  <a:lnTo>
                    <a:pt x="716724" y="2931452"/>
                  </a:lnTo>
                  <a:lnTo>
                    <a:pt x="724916" y="2944152"/>
                  </a:lnTo>
                  <a:lnTo>
                    <a:pt x="724916" y="1140752"/>
                  </a:lnTo>
                  <a:lnTo>
                    <a:pt x="705548" y="1140752"/>
                  </a:lnTo>
                  <a:lnTo>
                    <a:pt x="705548" y="2626652"/>
                  </a:lnTo>
                  <a:lnTo>
                    <a:pt x="690587" y="2639352"/>
                  </a:lnTo>
                  <a:lnTo>
                    <a:pt x="681964" y="2639352"/>
                  </a:lnTo>
                  <a:lnTo>
                    <a:pt x="676402" y="2626652"/>
                  </a:lnTo>
                  <a:lnTo>
                    <a:pt x="670648" y="2613952"/>
                  </a:lnTo>
                  <a:lnTo>
                    <a:pt x="679881" y="2613952"/>
                  </a:lnTo>
                  <a:lnTo>
                    <a:pt x="696671" y="2626652"/>
                  </a:lnTo>
                  <a:lnTo>
                    <a:pt x="705548" y="2626652"/>
                  </a:lnTo>
                  <a:lnTo>
                    <a:pt x="705548" y="1140752"/>
                  </a:lnTo>
                  <a:lnTo>
                    <a:pt x="639064" y="1140752"/>
                  </a:lnTo>
                  <a:lnTo>
                    <a:pt x="639064" y="2855252"/>
                  </a:lnTo>
                  <a:lnTo>
                    <a:pt x="628015" y="2855252"/>
                  </a:lnTo>
                  <a:lnTo>
                    <a:pt x="626071" y="2842552"/>
                  </a:lnTo>
                  <a:lnTo>
                    <a:pt x="622249" y="2829852"/>
                  </a:lnTo>
                  <a:lnTo>
                    <a:pt x="620268" y="2817152"/>
                  </a:lnTo>
                  <a:lnTo>
                    <a:pt x="637882" y="2817152"/>
                  </a:lnTo>
                  <a:lnTo>
                    <a:pt x="638149" y="2829852"/>
                  </a:lnTo>
                  <a:lnTo>
                    <a:pt x="638797" y="2842552"/>
                  </a:lnTo>
                  <a:lnTo>
                    <a:pt x="639064" y="2855252"/>
                  </a:lnTo>
                  <a:lnTo>
                    <a:pt x="639064" y="1140752"/>
                  </a:lnTo>
                  <a:lnTo>
                    <a:pt x="546379" y="1140752"/>
                  </a:lnTo>
                  <a:lnTo>
                    <a:pt x="546379" y="1648752"/>
                  </a:lnTo>
                  <a:lnTo>
                    <a:pt x="540943" y="1686852"/>
                  </a:lnTo>
                  <a:lnTo>
                    <a:pt x="539534" y="1699552"/>
                  </a:lnTo>
                  <a:lnTo>
                    <a:pt x="525221" y="1699552"/>
                  </a:lnTo>
                  <a:lnTo>
                    <a:pt x="520979" y="1686852"/>
                  </a:lnTo>
                  <a:lnTo>
                    <a:pt x="511835" y="1674152"/>
                  </a:lnTo>
                  <a:lnTo>
                    <a:pt x="506425" y="1661452"/>
                  </a:lnTo>
                  <a:lnTo>
                    <a:pt x="516191" y="1661452"/>
                  </a:lnTo>
                  <a:lnTo>
                    <a:pt x="525284" y="1648752"/>
                  </a:lnTo>
                  <a:lnTo>
                    <a:pt x="546379" y="1648752"/>
                  </a:lnTo>
                  <a:lnTo>
                    <a:pt x="546379" y="1140752"/>
                  </a:lnTo>
                  <a:lnTo>
                    <a:pt x="433705" y="1140752"/>
                  </a:lnTo>
                  <a:lnTo>
                    <a:pt x="679297" y="3426752"/>
                  </a:lnTo>
                  <a:lnTo>
                    <a:pt x="295402" y="3426752"/>
                  </a:lnTo>
                  <a:lnTo>
                    <a:pt x="33375" y="962952"/>
                  </a:lnTo>
                  <a:lnTo>
                    <a:pt x="1019429" y="962952"/>
                  </a:lnTo>
                  <a:lnTo>
                    <a:pt x="1019429" y="924852"/>
                  </a:lnTo>
                  <a:lnTo>
                    <a:pt x="0" y="924852"/>
                  </a:lnTo>
                  <a:lnTo>
                    <a:pt x="267068" y="3452152"/>
                  </a:lnTo>
                  <a:lnTo>
                    <a:pt x="268579" y="3464852"/>
                  </a:lnTo>
                  <a:lnTo>
                    <a:pt x="682612" y="3464852"/>
                  </a:lnTo>
                  <a:lnTo>
                    <a:pt x="720763" y="3820452"/>
                  </a:lnTo>
                  <a:lnTo>
                    <a:pt x="1658493" y="3820452"/>
                  </a:lnTo>
                  <a:lnTo>
                    <a:pt x="1661795" y="3807752"/>
                  </a:lnTo>
                  <a:lnTo>
                    <a:pt x="1668056" y="3795052"/>
                  </a:lnTo>
                  <a:lnTo>
                    <a:pt x="1679905" y="3795052"/>
                  </a:lnTo>
                  <a:lnTo>
                    <a:pt x="1699958" y="3807752"/>
                  </a:lnTo>
                  <a:lnTo>
                    <a:pt x="1688109" y="3807752"/>
                  </a:lnTo>
                  <a:lnTo>
                    <a:pt x="1682013" y="3820452"/>
                  </a:lnTo>
                  <a:lnTo>
                    <a:pt x="2098154" y="3820452"/>
                  </a:lnTo>
                  <a:lnTo>
                    <a:pt x="2104720" y="3807752"/>
                  </a:lnTo>
                  <a:lnTo>
                    <a:pt x="2112187" y="3807752"/>
                  </a:lnTo>
                  <a:lnTo>
                    <a:pt x="2111629" y="3820452"/>
                  </a:lnTo>
                  <a:lnTo>
                    <a:pt x="4042664" y="3820452"/>
                  </a:lnTo>
                  <a:lnTo>
                    <a:pt x="4051617" y="3807752"/>
                  </a:lnTo>
                  <a:lnTo>
                    <a:pt x="4057650" y="3807752"/>
                  </a:lnTo>
                  <a:lnTo>
                    <a:pt x="4059872" y="3795052"/>
                  </a:lnTo>
                  <a:lnTo>
                    <a:pt x="4059872" y="3756952"/>
                  </a:lnTo>
                  <a:lnTo>
                    <a:pt x="4059872" y="3693452"/>
                  </a:lnTo>
                  <a:close/>
                </a:path>
                <a:path w="5815965" h="3820795">
                  <a:moveTo>
                    <a:pt x="5427904" y="579513"/>
                  </a:moveTo>
                  <a:lnTo>
                    <a:pt x="5424309" y="568985"/>
                  </a:lnTo>
                  <a:lnTo>
                    <a:pt x="5413591" y="563435"/>
                  </a:lnTo>
                  <a:lnTo>
                    <a:pt x="5368252" y="554380"/>
                  </a:lnTo>
                  <a:lnTo>
                    <a:pt x="5336489" y="536765"/>
                  </a:lnTo>
                  <a:lnTo>
                    <a:pt x="5316690" y="511962"/>
                  </a:lnTo>
                  <a:lnTo>
                    <a:pt x="5307304" y="481355"/>
                  </a:lnTo>
                  <a:lnTo>
                    <a:pt x="5306746" y="446303"/>
                  </a:lnTo>
                  <a:lnTo>
                    <a:pt x="5313426" y="408203"/>
                  </a:lnTo>
                  <a:lnTo>
                    <a:pt x="5325770" y="368427"/>
                  </a:lnTo>
                  <a:lnTo>
                    <a:pt x="5342204" y="328333"/>
                  </a:lnTo>
                  <a:lnTo>
                    <a:pt x="5361140" y="289318"/>
                  </a:lnTo>
                  <a:lnTo>
                    <a:pt x="5381002" y="252755"/>
                  </a:lnTo>
                  <a:lnTo>
                    <a:pt x="5417185" y="192443"/>
                  </a:lnTo>
                  <a:lnTo>
                    <a:pt x="5418899" y="180924"/>
                  </a:lnTo>
                  <a:lnTo>
                    <a:pt x="5411940" y="172707"/>
                  </a:lnTo>
                  <a:lnTo>
                    <a:pt x="5401170" y="170599"/>
                  </a:lnTo>
                  <a:lnTo>
                    <a:pt x="5391429" y="177406"/>
                  </a:lnTo>
                  <a:lnTo>
                    <a:pt x="5356009" y="237451"/>
                  </a:lnTo>
                  <a:lnTo>
                    <a:pt x="5337568" y="272313"/>
                  </a:lnTo>
                  <a:lnTo>
                    <a:pt x="5319979" y="309206"/>
                  </a:lnTo>
                  <a:lnTo>
                    <a:pt x="5304269" y="347243"/>
                  </a:lnTo>
                  <a:lnTo>
                    <a:pt x="5291429" y="385508"/>
                  </a:lnTo>
                  <a:lnTo>
                    <a:pt x="5282476" y="423138"/>
                  </a:lnTo>
                  <a:lnTo>
                    <a:pt x="5278425" y="459219"/>
                  </a:lnTo>
                  <a:lnTo>
                    <a:pt x="5280279" y="492874"/>
                  </a:lnTo>
                  <a:lnTo>
                    <a:pt x="5305768" y="549275"/>
                  </a:lnTo>
                  <a:lnTo>
                    <a:pt x="5367032" y="585190"/>
                  </a:lnTo>
                  <a:lnTo>
                    <a:pt x="5413591" y="593242"/>
                  </a:lnTo>
                  <a:lnTo>
                    <a:pt x="5424335" y="589470"/>
                  </a:lnTo>
                  <a:lnTo>
                    <a:pt x="5427904" y="579513"/>
                  </a:lnTo>
                  <a:close/>
                </a:path>
                <a:path w="5815965" h="3820795">
                  <a:moveTo>
                    <a:pt x="5643918" y="674674"/>
                  </a:moveTo>
                  <a:lnTo>
                    <a:pt x="5637123" y="666610"/>
                  </a:lnTo>
                  <a:lnTo>
                    <a:pt x="5626176" y="664400"/>
                  </a:lnTo>
                  <a:lnTo>
                    <a:pt x="5615914" y="670788"/>
                  </a:lnTo>
                  <a:lnTo>
                    <a:pt x="5580113" y="703618"/>
                  </a:lnTo>
                  <a:lnTo>
                    <a:pt x="5534406" y="721410"/>
                  </a:lnTo>
                  <a:lnTo>
                    <a:pt x="5483885" y="725805"/>
                  </a:lnTo>
                  <a:lnTo>
                    <a:pt x="5433644" y="718477"/>
                  </a:lnTo>
                  <a:lnTo>
                    <a:pt x="5388788" y="701103"/>
                  </a:lnTo>
                  <a:lnTo>
                    <a:pt x="5376938" y="699973"/>
                  </a:lnTo>
                  <a:lnTo>
                    <a:pt x="5368582" y="707110"/>
                  </a:lnTo>
                  <a:lnTo>
                    <a:pt x="5366588" y="717689"/>
                  </a:lnTo>
                  <a:lnTo>
                    <a:pt x="5373751" y="726859"/>
                  </a:lnTo>
                  <a:lnTo>
                    <a:pt x="5418391" y="745121"/>
                  </a:lnTo>
                  <a:lnTo>
                    <a:pt x="5467134" y="754456"/>
                  </a:lnTo>
                  <a:lnTo>
                    <a:pt x="5516905" y="754024"/>
                  </a:lnTo>
                  <a:lnTo>
                    <a:pt x="5564644" y="743013"/>
                  </a:lnTo>
                  <a:lnTo>
                    <a:pt x="5607253" y="720559"/>
                  </a:lnTo>
                  <a:lnTo>
                    <a:pt x="5641670" y="685838"/>
                  </a:lnTo>
                  <a:lnTo>
                    <a:pt x="5643918" y="674674"/>
                  </a:lnTo>
                  <a:close/>
                </a:path>
                <a:path w="5815965" h="3820795">
                  <a:moveTo>
                    <a:pt x="5815558" y="81953"/>
                  </a:moveTo>
                  <a:lnTo>
                    <a:pt x="5795683" y="43383"/>
                  </a:lnTo>
                  <a:lnTo>
                    <a:pt x="5752706" y="18491"/>
                  </a:lnTo>
                  <a:lnTo>
                    <a:pt x="5680240" y="0"/>
                  </a:lnTo>
                  <a:lnTo>
                    <a:pt x="5642749" y="88"/>
                  </a:lnTo>
                  <a:lnTo>
                    <a:pt x="5590997" y="10896"/>
                  </a:lnTo>
                  <a:lnTo>
                    <a:pt x="5552745" y="31750"/>
                  </a:lnTo>
                  <a:lnTo>
                    <a:pt x="5552237" y="46202"/>
                  </a:lnTo>
                  <a:lnTo>
                    <a:pt x="5567870" y="56908"/>
                  </a:lnTo>
                  <a:lnTo>
                    <a:pt x="5589143" y="60731"/>
                  </a:lnTo>
                  <a:lnTo>
                    <a:pt x="5611647" y="60820"/>
                  </a:lnTo>
                  <a:lnTo>
                    <a:pt x="5630900" y="60350"/>
                  </a:lnTo>
                  <a:lnTo>
                    <a:pt x="5658853" y="61188"/>
                  </a:lnTo>
                  <a:lnTo>
                    <a:pt x="5686666" y="63195"/>
                  </a:lnTo>
                  <a:lnTo>
                    <a:pt x="5714289" y="66890"/>
                  </a:lnTo>
                  <a:lnTo>
                    <a:pt x="5741606" y="72809"/>
                  </a:lnTo>
                  <a:lnTo>
                    <a:pt x="5757430" y="78206"/>
                  </a:lnTo>
                  <a:lnTo>
                    <a:pt x="5779440" y="85191"/>
                  </a:lnTo>
                  <a:lnTo>
                    <a:pt x="5801017" y="88265"/>
                  </a:lnTo>
                  <a:lnTo>
                    <a:pt x="5815558" y="81953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52597" y="4181859"/>
              <a:ext cx="84956" cy="130416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13556734" y="2838390"/>
              <a:ext cx="3881754" cy="5003800"/>
            </a:xfrm>
            <a:custGeom>
              <a:avLst/>
              <a:gdLst/>
              <a:ahLst/>
              <a:cxnLst/>
              <a:rect l="l" t="t" r="r" b="b"/>
              <a:pathLst>
                <a:path w="3881755" h="5003800">
                  <a:moveTo>
                    <a:pt x="1494610" y="2933699"/>
                  </a:moveTo>
                  <a:lnTo>
                    <a:pt x="1424044" y="2933699"/>
                  </a:lnTo>
                  <a:lnTo>
                    <a:pt x="1379015" y="2920999"/>
                  </a:lnTo>
                  <a:lnTo>
                    <a:pt x="1322624" y="2908299"/>
                  </a:lnTo>
                  <a:lnTo>
                    <a:pt x="1444786" y="2908299"/>
                  </a:lnTo>
                  <a:lnTo>
                    <a:pt x="1473259" y="2857499"/>
                  </a:lnTo>
                  <a:lnTo>
                    <a:pt x="1502998" y="2819399"/>
                  </a:lnTo>
                  <a:lnTo>
                    <a:pt x="1534004" y="2781299"/>
                  </a:lnTo>
                  <a:lnTo>
                    <a:pt x="1566279" y="2743199"/>
                  </a:lnTo>
                  <a:lnTo>
                    <a:pt x="1599825" y="2705099"/>
                  </a:lnTo>
                  <a:lnTo>
                    <a:pt x="1634642" y="2679699"/>
                  </a:lnTo>
                  <a:lnTo>
                    <a:pt x="1670733" y="2641599"/>
                  </a:lnTo>
                  <a:lnTo>
                    <a:pt x="1708098" y="2616199"/>
                  </a:lnTo>
                  <a:lnTo>
                    <a:pt x="1746740" y="2590799"/>
                  </a:lnTo>
                  <a:lnTo>
                    <a:pt x="1786659" y="2565399"/>
                  </a:lnTo>
                  <a:lnTo>
                    <a:pt x="1827858" y="2552699"/>
                  </a:lnTo>
                  <a:lnTo>
                    <a:pt x="1870337" y="2527299"/>
                  </a:lnTo>
                  <a:lnTo>
                    <a:pt x="1914099" y="2514599"/>
                  </a:lnTo>
                  <a:lnTo>
                    <a:pt x="2056611" y="2514599"/>
                  </a:lnTo>
                  <a:lnTo>
                    <a:pt x="2102773" y="2501899"/>
                  </a:lnTo>
                  <a:lnTo>
                    <a:pt x="2146421" y="2489199"/>
                  </a:lnTo>
                  <a:lnTo>
                    <a:pt x="2183730" y="2476499"/>
                  </a:lnTo>
                  <a:lnTo>
                    <a:pt x="2203740" y="2425699"/>
                  </a:lnTo>
                  <a:lnTo>
                    <a:pt x="2204821" y="2400299"/>
                  </a:lnTo>
                  <a:lnTo>
                    <a:pt x="2203424" y="2374899"/>
                  </a:lnTo>
                  <a:lnTo>
                    <a:pt x="2202807" y="2374899"/>
                  </a:lnTo>
                  <a:lnTo>
                    <a:pt x="2202190" y="2362199"/>
                  </a:lnTo>
                  <a:lnTo>
                    <a:pt x="2201910" y="2362199"/>
                  </a:lnTo>
                  <a:lnTo>
                    <a:pt x="2201123" y="2336799"/>
                  </a:lnTo>
                  <a:lnTo>
                    <a:pt x="2200500" y="2311399"/>
                  </a:lnTo>
                  <a:lnTo>
                    <a:pt x="2199992" y="2298699"/>
                  </a:lnTo>
                  <a:lnTo>
                    <a:pt x="2199553" y="2273299"/>
                  </a:lnTo>
                  <a:lnTo>
                    <a:pt x="2096987" y="2222499"/>
                  </a:lnTo>
                  <a:lnTo>
                    <a:pt x="2060252" y="2197099"/>
                  </a:lnTo>
                  <a:lnTo>
                    <a:pt x="2025553" y="2158999"/>
                  </a:lnTo>
                  <a:lnTo>
                    <a:pt x="1993040" y="2133599"/>
                  </a:lnTo>
                  <a:lnTo>
                    <a:pt x="1962859" y="2095499"/>
                  </a:lnTo>
                  <a:lnTo>
                    <a:pt x="1935160" y="2057399"/>
                  </a:lnTo>
                  <a:lnTo>
                    <a:pt x="1910091" y="2019299"/>
                  </a:lnTo>
                  <a:lnTo>
                    <a:pt x="1860943" y="2019299"/>
                  </a:lnTo>
                  <a:lnTo>
                    <a:pt x="1814041" y="2006599"/>
                  </a:lnTo>
                  <a:lnTo>
                    <a:pt x="1772620" y="1981199"/>
                  </a:lnTo>
                  <a:lnTo>
                    <a:pt x="1739915" y="1943099"/>
                  </a:lnTo>
                  <a:lnTo>
                    <a:pt x="1716426" y="1892299"/>
                  </a:lnTo>
                  <a:lnTo>
                    <a:pt x="1715589" y="1854199"/>
                  </a:lnTo>
                  <a:lnTo>
                    <a:pt x="1724709" y="1828799"/>
                  </a:lnTo>
                  <a:lnTo>
                    <a:pt x="1726168" y="1816099"/>
                  </a:lnTo>
                  <a:lnTo>
                    <a:pt x="1729759" y="1803399"/>
                  </a:lnTo>
                  <a:lnTo>
                    <a:pt x="1705446" y="1790699"/>
                  </a:lnTo>
                  <a:lnTo>
                    <a:pt x="1683968" y="1765299"/>
                  </a:lnTo>
                  <a:lnTo>
                    <a:pt x="1666014" y="1752599"/>
                  </a:lnTo>
                  <a:lnTo>
                    <a:pt x="1652274" y="1727199"/>
                  </a:lnTo>
                  <a:lnTo>
                    <a:pt x="1644322" y="1701799"/>
                  </a:lnTo>
                  <a:lnTo>
                    <a:pt x="1636086" y="1676399"/>
                  </a:lnTo>
                  <a:lnTo>
                    <a:pt x="1629534" y="1650999"/>
                  </a:lnTo>
                  <a:lnTo>
                    <a:pt x="1626632" y="1638299"/>
                  </a:lnTo>
                  <a:lnTo>
                    <a:pt x="1620635" y="1625599"/>
                  </a:lnTo>
                  <a:lnTo>
                    <a:pt x="1608998" y="1625599"/>
                  </a:lnTo>
                  <a:lnTo>
                    <a:pt x="1603347" y="1612899"/>
                  </a:lnTo>
                  <a:lnTo>
                    <a:pt x="1572721" y="1574799"/>
                  </a:lnTo>
                  <a:lnTo>
                    <a:pt x="1554519" y="1536699"/>
                  </a:lnTo>
                  <a:lnTo>
                    <a:pt x="1546648" y="1498599"/>
                  </a:lnTo>
                  <a:lnTo>
                    <a:pt x="1547015" y="1447799"/>
                  </a:lnTo>
                  <a:lnTo>
                    <a:pt x="1501017" y="1435099"/>
                  </a:lnTo>
                  <a:lnTo>
                    <a:pt x="1459870" y="1422399"/>
                  </a:lnTo>
                  <a:lnTo>
                    <a:pt x="1424004" y="1384299"/>
                  </a:lnTo>
                  <a:lnTo>
                    <a:pt x="1393848" y="1346199"/>
                  </a:lnTo>
                  <a:lnTo>
                    <a:pt x="1369828" y="1295399"/>
                  </a:lnTo>
                  <a:lnTo>
                    <a:pt x="1352375" y="1257299"/>
                  </a:lnTo>
                  <a:lnTo>
                    <a:pt x="1340529" y="1206499"/>
                  </a:lnTo>
                  <a:lnTo>
                    <a:pt x="1336307" y="1155699"/>
                  </a:lnTo>
                  <a:lnTo>
                    <a:pt x="1339092" y="1104899"/>
                  </a:lnTo>
                  <a:lnTo>
                    <a:pt x="1348265" y="1066799"/>
                  </a:lnTo>
                  <a:lnTo>
                    <a:pt x="1363209" y="1015999"/>
                  </a:lnTo>
                  <a:lnTo>
                    <a:pt x="1383305" y="977899"/>
                  </a:lnTo>
                  <a:lnTo>
                    <a:pt x="1407935" y="927099"/>
                  </a:lnTo>
                  <a:lnTo>
                    <a:pt x="1436482" y="888999"/>
                  </a:lnTo>
                  <a:lnTo>
                    <a:pt x="1480667" y="838199"/>
                  </a:lnTo>
                  <a:lnTo>
                    <a:pt x="1535120" y="800099"/>
                  </a:lnTo>
                  <a:lnTo>
                    <a:pt x="1533044" y="787399"/>
                  </a:lnTo>
                  <a:lnTo>
                    <a:pt x="1530350" y="787399"/>
                  </a:lnTo>
                  <a:lnTo>
                    <a:pt x="1517834" y="736599"/>
                  </a:lnTo>
                  <a:lnTo>
                    <a:pt x="1515884" y="698499"/>
                  </a:lnTo>
                  <a:lnTo>
                    <a:pt x="1523460" y="647699"/>
                  </a:lnTo>
                  <a:lnTo>
                    <a:pt x="1539525" y="609599"/>
                  </a:lnTo>
                  <a:lnTo>
                    <a:pt x="1563041" y="571499"/>
                  </a:lnTo>
                  <a:lnTo>
                    <a:pt x="1592967" y="546099"/>
                  </a:lnTo>
                  <a:lnTo>
                    <a:pt x="1628267" y="520699"/>
                  </a:lnTo>
                  <a:lnTo>
                    <a:pt x="1667901" y="495299"/>
                  </a:lnTo>
                  <a:lnTo>
                    <a:pt x="1710831" y="482599"/>
                  </a:lnTo>
                  <a:lnTo>
                    <a:pt x="1756018" y="469899"/>
                  </a:lnTo>
                  <a:lnTo>
                    <a:pt x="1754839" y="469899"/>
                  </a:lnTo>
                  <a:lnTo>
                    <a:pt x="1755320" y="419099"/>
                  </a:lnTo>
                  <a:lnTo>
                    <a:pt x="1762195" y="368299"/>
                  </a:lnTo>
                  <a:lnTo>
                    <a:pt x="1774975" y="330199"/>
                  </a:lnTo>
                  <a:lnTo>
                    <a:pt x="1793171" y="292099"/>
                  </a:lnTo>
                  <a:lnTo>
                    <a:pt x="1816294" y="253999"/>
                  </a:lnTo>
                  <a:lnTo>
                    <a:pt x="1875364" y="203199"/>
                  </a:lnTo>
                  <a:lnTo>
                    <a:pt x="1910333" y="177799"/>
                  </a:lnTo>
                  <a:lnTo>
                    <a:pt x="1948274" y="165099"/>
                  </a:lnTo>
                  <a:lnTo>
                    <a:pt x="1988695" y="139699"/>
                  </a:lnTo>
                  <a:lnTo>
                    <a:pt x="2031110" y="126999"/>
                  </a:lnTo>
                  <a:lnTo>
                    <a:pt x="2383476" y="126999"/>
                  </a:lnTo>
                  <a:lnTo>
                    <a:pt x="2471968" y="76199"/>
                  </a:lnTo>
                  <a:lnTo>
                    <a:pt x="2517398" y="50799"/>
                  </a:lnTo>
                  <a:lnTo>
                    <a:pt x="2563703" y="38099"/>
                  </a:lnTo>
                  <a:lnTo>
                    <a:pt x="2610949" y="12699"/>
                  </a:lnTo>
                  <a:lnTo>
                    <a:pt x="2659200" y="0"/>
                  </a:lnTo>
                  <a:lnTo>
                    <a:pt x="2859650" y="0"/>
                  </a:lnTo>
                  <a:lnTo>
                    <a:pt x="2954582" y="25399"/>
                  </a:lnTo>
                  <a:lnTo>
                    <a:pt x="3000217" y="50799"/>
                  </a:lnTo>
                  <a:lnTo>
                    <a:pt x="3044449" y="76199"/>
                  </a:lnTo>
                  <a:lnTo>
                    <a:pt x="3087142" y="101599"/>
                  </a:lnTo>
                  <a:lnTo>
                    <a:pt x="3128159" y="126999"/>
                  </a:lnTo>
                  <a:lnTo>
                    <a:pt x="3167363" y="152399"/>
                  </a:lnTo>
                  <a:lnTo>
                    <a:pt x="3204617" y="190499"/>
                  </a:lnTo>
                  <a:lnTo>
                    <a:pt x="3239785" y="228599"/>
                  </a:lnTo>
                  <a:lnTo>
                    <a:pt x="3272729" y="253999"/>
                  </a:lnTo>
                  <a:lnTo>
                    <a:pt x="3303313" y="292099"/>
                  </a:lnTo>
                  <a:lnTo>
                    <a:pt x="3345589" y="317499"/>
                  </a:lnTo>
                  <a:lnTo>
                    <a:pt x="3387001" y="330199"/>
                  </a:lnTo>
                  <a:lnTo>
                    <a:pt x="3427379" y="355599"/>
                  </a:lnTo>
                  <a:lnTo>
                    <a:pt x="3466558" y="380999"/>
                  </a:lnTo>
                  <a:lnTo>
                    <a:pt x="3504367" y="406399"/>
                  </a:lnTo>
                  <a:lnTo>
                    <a:pt x="3540638" y="431799"/>
                  </a:lnTo>
                  <a:lnTo>
                    <a:pt x="3575205" y="469899"/>
                  </a:lnTo>
                  <a:lnTo>
                    <a:pt x="3607897" y="495299"/>
                  </a:lnTo>
                  <a:lnTo>
                    <a:pt x="2998098" y="495299"/>
                  </a:lnTo>
                  <a:lnTo>
                    <a:pt x="2963877" y="507999"/>
                  </a:lnTo>
                  <a:lnTo>
                    <a:pt x="2948934" y="507999"/>
                  </a:lnTo>
                  <a:lnTo>
                    <a:pt x="2948036" y="520699"/>
                  </a:lnTo>
                  <a:lnTo>
                    <a:pt x="2969308" y="533399"/>
                  </a:lnTo>
                  <a:lnTo>
                    <a:pt x="2980426" y="533399"/>
                  </a:lnTo>
                  <a:lnTo>
                    <a:pt x="2992137" y="546099"/>
                  </a:lnTo>
                  <a:lnTo>
                    <a:pt x="3648029" y="546099"/>
                  </a:lnTo>
                  <a:lnTo>
                    <a:pt x="3666989" y="571499"/>
                  </a:lnTo>
                  <a:lnTo>
                    <a:pt x="3693052" y="596899"/>
                  </a:lnTo>
                  <a:lnTo>
                    <a:pt x="3700891" y="609599"/>
                  </a:lnTo>
                  <a:lnTo>
                    <a:pt x="3137111" y="609599"/>
                  </a:lnTo>
                  <a:lnTo>
                    <a:pt x="3121523" y="622299"/>
                  </a:lnTo>
                  <a:lnTo>
                    <a:pt x="3136125" y="647699"/>
                  </a:lnTo>
                  <a:lnTo>
                    <a:pt x="3155188" y="673099"/>
                  </a:lnTo>
                  <a:lnTo>
                    <a:pt x="3403081" y="673099"/>
                  </a:lnTo>
                  <a:lnTo>
                    <a:pt x="3427312" y="698499"/>
                  </a:lnTo>
                  <a:lnTo>
                    <a:pt x="3743343" y="698499"/>
                  </a:lnTo>
                  <a:lnTo>
                    <a:pt x="3749316" y="711199"/>
                  </a:lnTo>
                  <a:lnTo>
                    <a:pt x="3102713" y="711199"/>
                  </a:lnTo>
                  <a:lnTo>
                    <a:pt x="3098855" y="723899"/>
                  </a:lnTo>
                  <a:lnTo>
                    <a:pt x="2270193" y="723899"/>
                  </a:lnTo>
                  <a:lnTo>
                    <a:pt x="2236589" y="761999"/>
                  </a:lnTo>
                  <a:lnTo>
                    <a:pt x="2196025" y="787399"/>
                  </a:lnTo>
                  <a:lnTo>
                    <a:pt x="2150380" y="800099"/>
                  </a:lnTo>
                  <a:lnTo>
                    <a:pt x="2101532" y="812799"/>
                  </a:lnTo>
                  <a:lnTo>
                    <a:pt x="2098783" y="812799"/>
                  </a:lnTo>
                  <a:lnTo>
                    <a:pt x="2071338" y="850899"/>
                  </a:lnTo>
                  <a:lnTo>
                    <a:pt x="2045716" y="901699"/>
                  </a:lnTo>
                  <a:lnTo>
                    <a:pt x="2021748" y="952499"/>
                  </a:lnTo>
                  <a:lnTo>
                    <a:pt x="1999264" y="990599"/>
                  </a:lnTo>
                  <a:lnTo>
                    <a:pt x="1993971" y="1003299"/>
                  </a:lnTo>
                  <a:lnTo>
                    <a:pt x="1629606" y="1003299"/>
                  </a:lnTo>
                  <a:lnTo>
                    <a:pt x="1622480" y="1015999"/>
                  </a:lnTo>
                  <a:lnTo>
                    <a:pt x="1643563" y="1041399"/>
                  </a:lnTo>
                  <a:lnTo>
                    <a:pt x="1650478" y="1054099"/>
                  </a:lnTo>
                  <a:lnTo>
                    <a:pt x="1970014" y="1054099"/>
                  </a:lnTo>
                  <a:lnTo>
                    <a:pt x="1960426" y="1079499"/>
                  </a:lnTo>
                  <a:lnTo>
                    <a:pt x="1371789" y="1079499"/>
                  </a:lnTo>
                  <a:lnTo>
                    <a:pt x="1365713" y="1104899"/>
                  </a:lnTo>
                  <a:lnTo>
                    <a:pt x="1363415" y="1142999"/>
                  </a:lnTo>
                  <a:lnTo>
                    <a:pt x="1365303" y="1181099"/>
                  </a:lnTo>
                  <a:lnTo>
                    <a:pt x="1371789" y="1206499"/>
                  </a:lnTo>
                  <a:lnTo>
                    <a:pt x="1386020" y="1257299"/>
                  </a:lnTo>
                  <a:lnTo>
                    <a:pt x="1406416" y="1308099"/>
                  </a:lnTo>
                  <a:lnTo>
                    <a:pt x="1433024" y="1346199"/>
                  </a:lnTo>
                  <a:lnTo>
                    <a:pt x="1465893" y="1384299"/>
                  </a:lnTo>
                  <a:lnTo>
                    <a:pt x="1505070" y="1409699"/>
                  </a:lnTo>
                  <a:lnTo>
                    <a:pt x="1550606" y="1422399"/>
                  </a:lnTo>
                  <a:lnTo>
                    <a:pt x="1875865" y="1422399"/>
                  </a:lnTo>
                  <a:lnTo>
                    <a:pt x="1873494" y="1447799"/>
                  </a:lnTo>
                  <a:lnTo>
                    <a:pt x="1872362" y="1460499"/>
                  </a:lnTo>
                  <a:lnTo>
                    <a:pt x="1871376" y="1473199"/>
                  </a:lnTo>
                  <a:lnTo>
                    <a:pt x="1867900" y="1511299"/>
                  </a:lnTo>
                  <a:lnTo>
                    <a:pt x="1865339" y="1562099"/>
                  </a:lnTo>
                  <a:lnTo>
                    <a:pt x="1863680" y="1600199"/>
                  </a:lnTo>
                  <a:lnTo>
                    <a:pt x="1862911" y="1650999"/>
                  </a:lnTo>
                  <a:lnTo>
                    <a:pt x="1863016" y="1701799"/>
                  </a:lnTo>
                  <a:lnTo>
                    <a:pt x="1865335" y="1752599"/>
                  </a:lnTo>
                  <a:lnTo>
                    <a:pt x="1871075" y="1803399"/>
                  </a:lnTo>
                  <a:lnTo>
                    <a:pt x="1880178" y="1854199"/>
                  </a:lnTo>
                  <a:lnTo>
                    <a:pt x="1892587" y="1904999"/>
                  </a:lnTo>
                  <a:lnTo>
                    <a:pt x="1751529" y="1904999"/>
                  </a:lnTo>
                  <a:lnTo>
                    <a:pt x="1756229" y="1917699"/>
                  </a:lnTo>
                  <a:lnTo>
                    <a:pt x="1757107" y="1917699"/>
                  </a:lnTo>
                  <a:lnTo>
                    <a:pt x="1763333" y="1930399"/>
                  </a:lnTo>
                  <a:lnTo>
                    <a:pt x="1769842" y="1943099"/>
                  </a:lnTo>
                  <a:lnTo>
                    <a:pt x="1776273" y="1943099"/>
                  </a:lnTo>
                  <a:lnTo>
                    <a:pt x="1801339" y="1968499"/>
                  </a:lnTo>
                  <a:lnTo>
                    <a:pt x="1830529" y="1981199"/>
                  </a:lnTo>
                  <a:lnTo>
                    <a:pt x="1862623" y="1993899"/>
                  </a:lnTo>
                  <a:lnTo>
                    <a:pt x="1933176" y="1993899"/>
                  </a:lnTo>
                  <a:lnTo>
                    <a:pt x="1951427" y="2031999"/>
                  </a:lnTo>
                  <a:lnTo>
                    <a:pt x="1978682" y="2070099"/>
                  </a:lnTo>
                  <a:lnTo>
                    <a:pt x="2008652" y="2108199"/>
                  </a:lnTo>
                  <a:lnTo>
                    <a:pt x="2041133" y="2133599"/>
                  </a:lnTo>
                  <a:lnTo>
                    <a:pt x="2075920" y="2171699"/>
                  </a:lnTo>
                  <a:lnTo>
                    <a:pt x="2112810" y="2197099"/>
                  </a:lnTo>
                  <a:lnTo>
                    <a:pt x="2158560" y="2222499"/>
                  </a:lnTo>
                  <a:lnTo>
                    <a:pt x="2203920" y="2235199"/>
                  </a:lnTo>
                  <a:lnTo>
                    <a:pt x="2249415" y="2260599"/>
                  </a:lnTo>
                  <a:lnTo>
                    <a:pt x="2295570" y="2273299"/>
                  </a:lnTo>
                  <a:lnTo>
                    <a:pt x="2350091" y="2273299"/>
                  </a:lnTo>
                  <a:lnTo>
                    <a:pt x="2355141" y="2285999"/>
                  </a:lnTo>
                  <a:lnTo>
                    <a:pt x="2356039" y="2285999"/>
                  </a:lnTo>
                  <a:lnTo>
                    <a:pt x="2356319" y="2298699"/>
                  </a:lnTo>
                  <a:lnTo>
                    <a:pt x="2355141" y="2298699"/>
                  </a:lnTo>
                  <a:lnTo>
                    <a:pt x="2351520" y="2324099"/>
                  </a:lnTo>
                  <a:lnTo>
                    <a:pt x="2343302" y="2349499"/>
                  </a:lnTo>
                  <a:lnTo>
                    <a:pt x="2331170" y="2387599"/>
                  </a:lnTo>
                  <a:lnTo>
                    <a:pt x="2315809" y="2412999"/>
                  </a:lnTo>
                  <a:lnTo>
                    <a:pt x="2303870" y="2438399"/>
                  </a:lnTo>
                  <a:lnTo>
                    <a:pt x="2286998" y="2451099"/>
                  </a:lnTo>
                  <a:lnTo>
                    <a:pt x="2266716" y="2476499"/>
                  </a:lnTo>
                  <a:lnTo>
                    <a:pt x="2244552" y="2489199"/>
                  </a:lnTo>
                  <a:lnTo>
                    <a:pt x="2276006" y="2501899"/>
                  </a:lnTo>
                  <a:lnTo>
                    <a:pt x="2195401" y="2501899"/>
                  </a:lnTo>
                  <a:lnTo>
                    <a:pt x="2153156" y="2527299"/>
                  </a:lnTo>
                  <a:lnTo>
                    <a:pt x="2106392" y="2539999"/>
                  </a:lnTo>
                  <a:lnTo>
                    <a:pt x="1960930" y="2539999"/>
                  </a:lnTo>
                  <a:lnTo>
                    <a:pt x="1827339" y="2578099"/>
                  </a:lnTo>
                  <a:lnTo>
                    <a:pt x="1740181" y="2628899"/>
                  </a:lnTo>
                  <a:lnTo>
                    <a:pt x="1697269" y="2666999"/>
                  </a:lnTo>
                  <a:lnTo>
                    <a:pt x="1654845" y="2692399"/>
                  </a:lnTo>
                  <a:lnTo>
                    <a:pt x="1612942" y="2743199"/>
                  </a:lnTo>
                  <a:lnTo>
                    <a:pt x="1576305" y="2781299"/>
                  </a:lnTo>
                  <a:lnTo>
                    <a:pt x="1541109" y="2819399"/>
                  </a:lnTo>
                  <a:lnTo>
                    <a:pt x="1507323" y="2870199"/>
                  </a:lnTo>
                  <a:lnTo>
                    <a:pt x="1474916" y="2920999"/>
                  </a:lnTo>
                  <a:lnTo>
                    <a:pt x="1490738" y="2920999"/>
                  </a:lnTo>
                  <a:lnTo>
                    <a:pt x="1494610" y="2933699"/>
                  </a:lnTo>
                  <a:close/>
                </a:path>
                <a:path w="3881755" h="5003800">
                  <a:moveTo>
                    <a:pt x="2383476" y="126999"/>
                  </a:moveTo>
                  <a:lnTo>
                    <a:pt x="2075028" y="126999"/>
                  </a:lnTo>
                  <a:lnTo>
                    <a:pt x="2119961" y="114299"/>
                  </a:lnTo>
                  <a:lnTo>
                    <a:pt x="2342726" y="114299"/>
                  </a:lnTo>
                  <a:lnTo>
                    <a:pt x="2383476" y="126999"/>
                  </a:lnTo>
                  <a:close/>
                </a:path>
                <a:path w="3881755" h="5003800">
                  <a:moveTo>
                    <a:pt x="3648029" y="546099"/>
                  </a:moveTo>
                  <a:lnTo>
                    <a:pt x="2992137" y="546099"/>
                  </a:lnTo>
                  <a:lnTo>
                    <a:pt x="3004172" y="520699"/>
                  </a:lnTo>
                  <a:lnTo>
                    <a:pt x="3011042" y="507999"/>
                  </a:lnTo>
                  <a:lnTo>
                    <a:pt x="3019574" y="495299"/>
                  </a:lnTo>
                  <a:lnTo>
                    <a:pt x="3607897" y="495299"/>
                  </a:lnTo>
                  <a:lnTo>
                    <a:pt x="3638548" y="533399"/>
                  </a:lnTo>
                  <a:lnTo>
                    <a:pt x="3648029" y="546099"/>
                  </a:lnTo>
                  <a:close/>
                </a:path>
                <a:path w="3881755" h="5003800">
                  <a:moveTo>
                    <a:pt x="3403081" y="673099"/>
                  </a:moveTo>
                  <a:lnTo>
                    <a:pt x="3155188" y="673099"/>
                  </a:lnTo>
                  <a:lnTo>
                    <a:pt x="3162171" y="660399"/>
                  </a:lnTo>
                  <a:lnTo>
                    <a:pt x="3168254" y="647699"/>
                  </a:lnTo>
                  <a:lnTo>
                    <a:pt x="3173990" y="634999"/>
                  </a:lnTo>
                  <a:lnTo>
                    <a:pt x="3179931" y="634999"/>
                  </a:lnTo>
                  <a:lnTo>
                    <a:pt x="3164690" y="622299"/>
                  </a:lnTo>
                  <a:lnTo>
                    <a:pt x="3150959" y="609599"/>
                  </a:lnTo>
                  <a:lnTo>
                    <a:pt x="3700891" y="609599"/>
                  </a:lnTo>
                  <a:lnTo>
                    <a:pt x="3708730" y="622299"/>
                  </a:lnTo>
                  <a:lnTo>
                    <a:pt x="3427930" y="622299"/>
                  </a:lnTo>
                  <a:lnTo>
                    <a:pt x="3403263" y="634999"/>
                  </a:lnTo>
                  <a:lnTo>
                    <a:pt x="3393047" y="647699"/>
                  </a:lnTo>
                  <a:lnTo>
                    <a:pt x="3382594" y="660399"/>
                  </a:lnTo>
                  <a:lnTo>
                    <a:pt x="3392998" y="660399"/>
                  </a:lnTo>
                  <a:lnTo>
                    <a:pt x="3403081" y="673099"/>
                  </a:lnTo>
                  <a:close/>
                </a:path>
                <a:path w="3881755" h="5003800">
                  <a:moveTo>
                    <a:pt x="3743343" y="698499"/>
                  </a:moveTo>
                  <a:lnTo>
                    <a:pt x="3427312" y="698499"/>
                  </a:lnTo>
                  <a:lnTo>
                    <a:pt x="3427369" y="673099"/>
                  </a:lnTo>
                  <a:lnTo>
                    <a:pt x="3427930" y="622299"/>
                  </a:lnTo>
                  <a:lnTo>
                    <a:pt x="3708730" y="622299"/>
                  </a:lnTo>
                  <a:lnTo>
                    <a:pt x="3716569" y="634999"/>
                  </a:lnTo>
                  <a:lnTo>
                    <a:pt x="3551368" y="634999"/>
                  </a:lnTo>
                  <a:lnTo>
                    <a:pt x="3566020" y="647699"/>
                  </a:lnTo>
                  <a:lnTo>
                    <a:pt x="3599340" y="685799"/>
                  </a:lnTo>
                  <a:lnTo>
                    <a:pt x="3737370" y="685799"/>
                  </a:lnTo>
                  <a:lnTo>
                    <a:pt x="3743343" y="698499"/>
                  </a:lnTo>
                  <a:close/>
                </a:path>
                <a:path w="3881755" h="5003800">
                  <a:moveTo>
                    <a:pt x="3737370" y="685799"/>
                  </a:moveTo>
                  <a:lnTo>
                    <a:pt x="3622996" y="685799"/>
                  </a:lnTo>
                  <a:lnTo>
                    <a:pt x="3645510" y="673099"/>
                  </a:lnTo>
                  <a:lnTo>
                    <a:pt x="3688777" y="673099"/>
                  </a:lnTo>
                  <a:lnTo>
                    <a:pt x="3688440" y="660399"/>
                  </a:lnTo>
                  <a:lnTo>
                    <a:pt x="3688159" y="647699"/>
                  </a:lnTo>
                  <a:lnTo>
                    <a:pt x="3657483" y="634999"/>
                  </a:lnTo>
                  <a:lnTo>
                    <a:pt x="3716569" y="634999"/>
                  </a:lnTo>
                  <a:lnTo>
                    <a:pt x="3737370" y="685799"/>
                  </a:lnTo>
                  <a:close/>
                </a:path>
                <a:path w="3881755" h="5003800">
                  <a:moveTo>
                    <a:pt x="3765201" y="749299"/>
                  </a:moveTo>
                  <a:lnTo>
                    <a:pt x="3088021" y="749299"/>
                  </a:lnTo>
                  <a:lnTo>
                    <a:pt x="3097663" y="736599"/>
                  </a:lnTo>
                  <a:lnTo>
                    <a:pt x="3112379" y="736599"/>
                  </a:lnTo>
                  <a:lnTo>
                    <a:pt x="3115954" y="723899"/>
                  </a:lnTo>
                  <a:lnTo>
                    <a:pt x="3119929" y="723899"/>
                  </a:lnTo>
                  <a:lnTo>
                    <a:pt x="3125114" y="711199"/>
                  </a:lnTo>
                  <a:lnTo>
                    <a:pt x="3749316" y="711199"/>
                  </a:lnTo>
                  <a:lnTo>
                    <a:pt x="3755289" y="723899"/>
                  </a:lnTo>
                  <a:lnTo>
                    <a:pt x="3765201" y="749299"/>
                  </a:lnTo>
                  <a:close/>
                </a:path>
                <a:path w="3881755" h="5003800">
                  <a:moveTo>
                    <a:pt x="2379936" y="838199"/>
                  </a:moveTo>
                  <a:lnTo>
                    <a:pt x="2335218" y="825499"/>
                  </a:lnTo>
                  <a:lnTo>
                    <a:pt x="2299145" y="812799"/>
                  </a:lnTo>
                  <a:lnTo>
                    <a:pt x="2272802" y="761999"/>
                  </a:lnTo>
                  <a:lnTo>
                    <a:pt x="2267079" y="749299"/>
                  </a:lnTo>
                  <a:lnTo>
                    <a:pt x="2270193" y="723899"/>
                  </a:lnTo>
                  <a:lnTo>
                    <a:pt x="3089990" y="723899"/>
                  </a:lnTo>
                  <a:lnTo>
                    <a:pt x="3083595" y="736599"/>
                  </a:lnTo>
                  <a:lnTo>
                    <a:pt x="3074392" y="749299"/>
                  </a:lnTo>
                  <a:lnTo>
                    <a:pt x="3765201" y="749299"/>
                  </a:lnTo>
                  <a:lnTo>
                    <a:pt x="3770157" y="761999"/>
                  </a:lnTo>
                  <a:lnTo>
                    <a:pt x="3774040" y="774699"/>
                  </a:lnTo>
                  <a:lnTo>
                    <a:pt x="2509270" y="774699"/>
                  </a:lnTo>
                  <a:lnTo>
                    <a:pt x="2472632" y="800099"/>
                  </a:lnTo>
                  <a:lnTo>
                    <a:pt x="2427631" y="825499"/>
                  </a:lnTo>
                  <a:lnTo>
                    <a:pt x="2379936" y="838199"/>
                  </a:lnTo>
                  <a:close/>
                </a:path>
                <a:path w="3881755" h="5003800">
                  <a:moveTo>
                    <a:pt x="3495592" y="2095499"/>
                  </a:moveTo>
                  <a:lnTo>
                    <a:pt x="3410368" y="2095499"/>
                  </a:lnTo>
                  <a:lnTo>
                    <a:pt x="3411546" y="2082799"/>
                  </a:lnTo>
                  <a:lnTo>
                    <a:pt x="3401625" y="2082799"/>
                  </a:lnTo>
                  <a:lnTo>
                    <a:pt x="3391263" y="2070099"/>
                  </a:lnTo>
                  <a:lnTo>
                    <a:pt x="3380017" y="2070099"/>
                  </a:lnTo>
                  <a:lnTo>
                    <a:pt x="3367445" y="2057399"/>
                  </a:lnTo>
                  <a:lnTo>
                    <a:pt x="2865445" y="2057399"/>
                  </a:lnTo>
                  <a:lnTo>
                    <a:pt x="2837671" y="2031999"/>
                  </a:lnTo>
                  <a:lnTo>
                    <a:pt x="2824558" y="2006599"/>
                  </a:lnTo>
                  <a:lnTo>
                    <a:pt x="2824145" y="1968499"/>
                  </a:lnTo>
                  <a:lnTo>
                    <a:pt x="2834469" y="1930399"/>
                  </a:lnTo>
                  <a:lnTo>
                    <a:pt x="2853567" y="1892299"/>
                  </a:lnTo>
                  <a:lnTo>
                    <a:pt x="2879476" y="1866899"/>
                  </a:lnTo>
                  <a:lnTo>
                    <a:pt x="2910234" y="1841499"/>
                  </a:lnTo>
                  <a:lnTo>
                    <a:pt x="2943879" y="1816099"/>
                  </a:lnTo>
                  <a:lnTo>
                    <a:pt x="3045244" y="1816099"/>
                  </a:lnTo>
                  <a:lnTo>
                    <a:pt x="3065088" y="1803399"/>
                  </a:lnTo>
                  <a:lnTo>
                    <a:pt x="3081293" y="1790699"/>
                  </a:lnTo>
                  <a:lnTo>
                    <a:pt x="3090229" y="1777999"/>
                  </a:lnTo>
                  <a:lnTo>
                    <a:pt x="3098245" y="1777999"/>
                  </a:lnTo>
                  <a:lnTo>
                    <a:pt x="3105303" y="1765299"/>
                  </a:lnTo>
                  <a:lnTo>
                    <a:pt x="3111367" y="1752599"/>
                  </a:lnTo>
                  <a:lnTo>
                    <a:pt x="3121298" y="1727199"/>
                  </a:lnTo>
                  <a:lnTo>
                    <a:pt x="3125885" y="1689099"/>
                  </a:lnTo>
                  <a:lnTo>
                    <a:pt x="3124938" y="1663699"/>
                  </a:lnTo>
                  <a:lnTo>
                    <a:pt x="3118268" y="1625599"/>
                  </a:lnTo>
                  <a:lnTo>
                    <a:pt x="3088216" y="1574799"/>
                  </a:lnTo>
                  <a:lnTo>
                    <a:pt x="3041625" y="1549399"/>
                  </a:lnTo>
                  <a:lnTo>
                    <a:pt x="3034162" y="1549399"/>
                  </a:lnTo>
                  <a:lnTo>
                    <a:pt x="3018059" y="1536699"/>
                  </a:lnTo>
                  <a:lnTo>
                    <a:pt x="3006445" y="1536699"/>
                  </a:lnTo>
                  <a:lnTo>
                    <a:pt x="3006164" y="1523999"/>
                  </a:lnTo>
                  <a:lnTo>
                    <a:pt x="2960859" y="1511299"/>
                  </a:lnTo>
                  <a:lnTo>
                    <a:pt x="2919841" y="1485899"/>
                  </a:lnTo>
                  <a:lnTo>
                    <a:pt x="2885379" y="1460499"/>
                  </a:lnTo>
                  <a:lnTo>
                    <a:pt x="2859739" y="1409699"/>
                  </a:lnTo>
                  <a:lnTo>
                    <a:pt x="2845190" y="1371599"/>
                  </a:lnTo>
                  <a:lnTo>
                    <a:pt x="2749801" y="1371599"/>
                  </a:lnTo>
                  <a:lnTo>
                    <a:pt x="2707446" y="1358899"/>
                  </a:lnTo>
                  <a:lnTo>
                    <a:pt x="2668725" y="1346199"/>
                  </a:lnTo>
                  <a:lnTo>
                    <a:pt x="2633695" y="1320799"/>
                  </a:lnTo>
                  <a:lnTo>
                    <a:pt x="2602410" y="1295399"/>
                  </a:lnTo>
                  <a:lnTo>
                    <a:pt x="2551299" y="1231899"/>
                  </a:lnTo>
                  <a:lnTo>
                    <a:pt x="2531585" y="1181099"/>
                  </a:lnTo>
                  <a:lnTo>
                    <a:pt x="2515840" y="1142999"/>
                  </a:lnTo>
                  <a:lnTo>
                    <a:pt x="2504119" y="1104899"/>
                  </a:lnTo>
                  <a:lnTo>
                    <a:pt x="2496477" y="1054099"/>
                  </a:lnTo>
                  <a:lnTo>
                    <a:pt x="2496141" y="1054099"/>
                  </a:lnTo>
                  <a:lnTo>
                    <a:pt x="2481006" y="1003299"/>
                  </a:lnTo>
                  <a:lnTo>
                    <a:pt x="2472014" y="952499"/>
                  </a:lnTo>
                  <a:lnTo>
                    <a:pt x="2469756" y="914399"/>
                  </a:lnTo>
                  <a:lnTo>
                    <a:pt x="2474820" y="863599"/>
                  </a:lnTo>
                  <a:lnTo>
                    <a:pt x="2487795" y="825499"/>
                  </a:lnTo>
                  <a:lnTo>
                    <a:pt x="2509270" y="774699"/>
                  </a:lnTo>
                  <a:lnTo>
                    <a:pt x="3774040" y="774699"/>
                  </a:lnTo>
                  <a:lnTo>
                    <a:pt x="3777923" y="787399"/>
                  </a:lnTo>
                  <a:lnTo>
                    <a:pt x="3130444" y="787399"/>
                  </a:lnTo>
                  <a:lnTo>
                    <a:pt x="3138539" y="825499"/>
                  </a:lnTo>
                  <a:lnTo>
                    <a:pt x="3785936" y="825499"/>
                  </a:lnTo>
                  <a:lnTo>
                    <a:pt x="3790067" y="850899"/>
                  </a:lnTo>
                  <a:lnTo>
                    <a:pt x="3793204" y="876299"/>
                  </a:lnTo>
                  <a:lnTo>
                    <a:pt x="3555800" y="876299"/>
                  </a:lnTo>
                  <a:lnTo>
                    <a:pt x="3554341" y="888999"/>
                  </a:lnTo>
                  <a:lnTo>
                    <a:pt x="3552826" y="888999"/>
                  </a:lnTo>
                  <a:lnTo>
                    <a:pt x="3551368" y="901699"/>
                  </a:lnTo>
                  <a:lnTo>
                    <a:pt x="3795018" y="901699"/>
                  </a:lnTo>
                  <a:lnTo>
                    <a:pt x="3795264" y="914399"/>
                  </a:lnTo>
                  <a:lnTo>
                    <a:pt x="3022828" y="914399"/>
                  </a:lnTo>
                  <a:lnTo>
                    <a:pt x="3023747" y="939799"/>
                  </a:lnTo>
                  <a:lnTo>
                    <a:pt x="3024624" y="952499"/>
                  </a:lnTo>
                  <a:lnTo>
                    <a:pt x="3054921" y="965199"/>
                  </a:lnTo>
                  <a:lnTo>
                    <a:pt x="3793815" y="965199"/>
                  </a:lnTo>
                  <a:lnTo>
                    <a:pt x="3792845" y="977899"/>
                  </a:lnTo>
                  <a:lnTo>
                    <a:pt x="3785874" y="1028699"/>
                  </a:lnTo>
                  <a:lnTo>
                    <a:pt x="3774675" y="1066799"/>
                  </a:lnTo>
                  <a:lnTo>
                    <a:pt x="3759080" y="1117599"/>
                  </a:lnTo>
                  <a:lnTo>
                    <a:pt x="2737294" y="1117599"/>
                  </a:lnTo>
                  <a:lnTo>
                    <a:pt x="2731742" y="1130299"/>
                  </a:lnTo>
                  <a:lnTo>
                    <a:pt x="2720764" y="1142999"/>
                  </a:lnTo>
                  <a:lnTo>
                    <a:pt x="2715243" y="1155699"/>
                  </a:lnTo>
                  <a:lnTo>
                    <a:pt x="2548602" y="1155699"/>
                  </a:lnTo>
                  <a:lnTo>
                    <a:pt x="2567509" y="1193799"/>
                  </a:lnTo>
                  <a:lnTo>
                    <a:pt x="2591561" y="1244599"/>
                  </a:lnTo>
                  <a:lnTo>
                    <a:pt x="2620737" y="1269999"/>
                  </a:lnTo>
                  <a:lnTo>
                    <a:pt x="2655018" y="1308099"/>
                  </a:lnTo>
                  <a:lnTo>
                    <a:pt x="2694383" y="1333499"/>
                  </a:lnTo>
                  <a:lnTo>
                    <a:pt x="2738811" y="1346199"/>
                  </a:lnTo>
                  <a:lnTo>
                    <a:pt x="3865013" y="1346199"/>
                  </a:lnTo>
                  <a:lnTo>
                    <a:pt x="3862340" y="1358899"/>
                  </a:lnTo>
                  <a:lnTo>
                    <a:pt x="3843748" y="1396999"/>
                  </a:lnTo>
                  <a:lnTo>
                    <a:pt x="3860153" y="1435099"/>
                  </a:lnTo>
                  <a:lnTo>
                    <a:pt x="3871787" y="1473199"/>
                  </a:lnTo>
                  <a:lnTo>
                    <a:pt x="3878772" y="1523999"/>
                  </a:lnTo>
                  <a:lnTo>
                    <a:pt x="3881230" y="1562099"/>
                  </a:lnTo>
                  <a:lnTo>
                    <a:pt x="3880744" y="1574799"/>
                  </a:lnTo>
                  <a:lnTo>
                    <a:pt x="3234174" y="1574799"/>
                  </a:lnTo>
                  <a:lnTo>
                    <a:pt x="3230369" y="1587499"/>
                  </a:lnTo>
                  <a:lnTo>
                    <a:pt x="3231214" y="1612899"/>
                  </a:lnTo>
                  <a:lnTo>
                    <a:pt x="3879286" y="1612899"/>
                  </a:lnTo>
                  <a:lnTo>
                    <a:pt x="3873062" y="1650999"/>
                  </a:lnTo>
                  <a:lnTo>
                    <a:pt x="3862680" y="1701799"/>
                  </a:lnTo>
                  <a:lnTo>
                    <a:pt x="3848264" y="1739899"/>
                  </a:lnTo>
                  <a:lnTo>
                    <a:pt x="3829936" y="1790699"/>
                  </a:lnTo>
                  <a:lnTo>
                    <a:pt x="3807821" y="1828799"/>
                  </a:lnTo>
                  <a:lnTo>
                    <a:pt x="3782039" y="1866899"/>
                  </a:lnTo>
                  <a:lnTo>
                    <a:pt x="3752715" y="1892299"/>
                  </a:lnTo>
                  <a:lnTo>
                    <a:pt x="3424675" y="1892299"/>
                  </a:lnTo>
                  <a:lnTo>
                    <a:pt x="3405895" y="1904999"/>
                  </a:lnTo>
                  <a:lnTo>
                    <a:pt x="3395541" y="1917699"/>
                  </a:lnTo>
                  <a:lnTo>
                    <a:pt x="3393414" y="1930399"/>
                  </a:lnTo>
                  <a:lnTo>
                    <a:pt x="3399314" y="1955799"/>
                  </a:lnTo>
                  <a:lnTo>
                    <a:pt x="3644717" y="1955799"/>
                  </a:lnTo>
                  <a:lnTo>
                    <a:pt x="3602452" y="1968499"/>
                  </a:lnTo>
                  <a:lnTo>
                    <a:pt x="3557259" y="1981199"/>
                  </a:lnTo>
                  <a:lnTo>
                    <a:pt x="3556978" y="1981199"/>
                  </a:lnTo>
                  <a:lnTo>
                    <a:pt x="3536141" y="2019299"/>
                  </a:lnTo>
                  <a:lnTo>
                    <a:pt x="3512921" y="2070099"/>
                  </a:lnTo>
                  <a:lnTo>
                    <a:pt x="3495592" y="2095499"/>
                  </a:lnTo>
                  <a:close/>
                </a:path>
                <a:path w="3881755" h="5003800">
                  <a:moveTo>
                    <a:pt x="3785936" y="825499"/>
                  </a:moveTo>
                  <a:lnTo>
                    <a:pt x="3180829" y="825499"/>
                  </a:lnTo>
                  <a:lnTo>
                    <a:pt x="3174219" y="800099"/>
                  </a:lnTo>
                  <a:lnTo>
                    <a:pt x="3163464" y="787399"/>
                  </a:lnTo>
                  <a:lnTo>
                    <a:pt x="3777923" y="787399"/>
                  </a:lnTo>
                  <a:lnTo>
                    <a:pt x="3781806" y="800099"/>
                  </a:lnTo>
                  <a:lnTo>
                    <a:pt x="3785936" y="825499"/>
                  </a:lnTo>
                  <a:close/>
                </a:path>
                <a:path w="3881755" h="5003800">
                  <a:moveTo>
                    <a:pt x="3795018" y="901699"/>
                  </a:moveTo>
                  <a:lnTo>
                    <a:pt x="3584471" y="901699"/>
                  </a:lnTo>
                  <a:lnTo>
                    <a:pt x="3588006" y="888999"/>
                  </a:lnTo>
                  <a:lnTo>
                    <a:pt x="3555800" y="876299"/>
                  </a:lnTo>
                  <a:lnTo>
                    <a:pt x="3793204" y="876299"/>
                  </a:lnTo>
                  <a:lnTo>
                    <a:pt x="3794773" y="888999"/>
                  </a:lnTo>
                  <a:lnTo>
                    <a:pt x="3795018" y="901699"/>
                  </a:lnTo>
                  <a:close/>
                </a:path>
                <a:path w="3881755" h="5003800">
                  <a:moveTo>
                    <a:pt x="3793815" y="965199"/>
                  </a:moveTo>
                  <a:lnTo>
                    <a:pt x="3072379" y="965199"/>
                  </a:lnTo>
                  <a:lnTo>
                    <a:pt x="3083619" y="939799"/>
                  </a:lnTo>
                  <a:lnTo>
                    <a:pt x="3095264" y="914399"/>
                  </a:lnTo>
                  <a:lnTo>
                    <a:pt x="3795264" y="914399"/>
                  </a:lnTo>
                  <a:lnTo>
                    <a:pt x="3795755" y="939799"/>
                  </a:lnTo>
                  <a:lnTo>
                    <a:pt x="3793815" y="965199"/>
                  </a:lnTo>
                  <a:close/>
                </a:path>
                <a:path w="3881755" h="5003800">
                  <a:moveTo>
                    <a:pt x="1970014" y="1054099"/>
                  </a:moveTo>
                  <a:lnTo>
                    <a:pt x="1650478" y="1054099"/>
                  </a:lnTo>
                  <a:lnTo>
                    <a:pt x="1654338" y="1028699"/>
                  </a:lnTo>
                  <a:lnTo>
                    <a:pt x="1654216" y="1015999"/>
                  </a:lnTo>
                  <a:lnTo>
                    <a:pt x="1648719" y="1015999"/>
                  </a:lnTo>
                  <a:lnTo>
                    <a:pt x="1636451" y="1003299"/>
                  </a:lnTo>
                  <a:lnTo>
                    <a:pt x="1993971" y="1003299"/>
                  </a:lnTo>
                  <a:lnTo>
                    <a:pt x="1978094" y="1041399"/>
                  </a:lnTo>
                  <a:lnTo>
                    <a:pt x="1970014" y="1054099"/>
                  </a:lnTo>
                  <a:close/>
                </a:path>
                <a:path w="3881755" h="5003800">
                  <a:moveTo>
                    <a:pt x="1918696" y="1447799"/>
                  </a:moveTo>
                  <a:lnTo>
                    <a:pt x="1886364" y="1447799"/>
                  </a:lnTo>
                  <a:lnTo>
                    <a:pt x="1880412" y="1435099"/>
                  </a:lnTo>
                  <a:lnTo>
                    <a:pt x="1875865" y="1422399"/>
                  </a:lnTo>
                  <a:lnTo>
                    <a:pt x="1550606" y="1422399"/>
                  </a:lnTo>
                  <a:lnTo>
                    <a:pt x="1552906" y="1409699"/>
                  </a:lnTo>
                  <a:lnTo>
                    <a:pt x="1554109" y="1409699"/>
                  </a:lnTo>
                  <a:lnTo>
                    <a:pt x="1555375" y="1396999"/>
                  </a:lnTo>
                  <a:lnTo>
                    <a:pt x="1555992" y="1396999"/>
                  </a:lnTo>
                  <a:lnTo>
                    <a:pt x="1512042" y="1371599"/>
                  </a:lnTo>
                  <a:lnTo>
                    <a:pt x="1474288" y="1358899"/>
                  </a:lnTo>
                  <a:lnTo>
                    <a:pt x="1442589" y="1320799"/>
                  </a:lnTo>
                  <a:lnTo>
                    <a:pt x="1396804" y="1257299"/>
                  </a:lnTo>
                  <a:lnTo>
                    <a:pt x="1382439" y="1206499"/>
                  </a:lnTo>
                  <a:lnTo>
                    <a:pt x="1373574" y="1168399"/>
                  </a:lnTo>
                  <a:lnTo>
                    <a:pt x="1370071" y="1117599"/>
                  </a:lnTo>
                  <a:lnTo>
                    <a:pt x="1371789" y="1079499"/>
                  </a:lnTo>
                  <a:lnTo>
                    <a:pt x="1960426" y="1079499"/>
                  </a:lnTo>
                  <a:lnTo>
                    <a:pt x="1951295" y="1104899"/>
                  </a:lnTo>
                  <a:lnTo>
                    <a:pt x="1942659" y="1130299"/>
                  </a:lnTo>
                  <a:lnTo>
                    <a:pt x="1934554" y="1155699"/>
                  </a:lnTo>
                  <a:lnTo>
                    <a:pt x="1965176" y="1155699"/>
                  </a:lnTo>
                  <a:lnTo>
                    <a:pt x="1975120" y="1168399"/>
                  </a:lnTo>
                  <a:lnTo>
                    <a:pt x="1993185" y="1168399"/>
                  </a:lnTo>
                  <a:lnTo>
                    <a:pt x="2018057" y="1193799"/>
                  </a:lnTo>
                  <a:lnTo>
                    <a:pt x="2037185" y="1206499"/>
                  </a:lnTo>
                  <a:lnTo>
                    <a:pt x="1916655" y="1206499"/>
                  </a:lnTo>
                  <a:lnTo>
                    <a:pt x="1908286" y="1244599"/>
                  </a:lnTo>
                  <a:lnTo>
                    <a:pt x="1900616" y="1269999"/>
                  </a:lnTo>
                  <a:lnTo>
                    <a:pt x="1893671" y="1308099"/>
                  </a:lnTo>
                  <a:lnTo>
                    <a:pt x="1887479" y="1346199"/>
                  </a:lnTo>
                  <a:lnTo>
                    <a:pt x="1951190" y="1346199"/>
                  </a:lnTo>
                  <a:lnTo>
                    <a:pt x="1956231" y="1371599"/>
                  </a:lnTo>
                  <a:lnTo>
                    <a:pt x="1954865" y="1396999"/>
                  </a:lnTo>
                  <a:lnTo>
                    <a:pt x="1946982" y="1422399"/>
                  </a:lnTo>
                  <a:lnTo>
                    <a:pt x="1934344" y="1435099"/>
                  </a:lnTo>
                  <a:lnTo>
                    <a:pt x="1918696" y="1447799"/>
                  </a:lnTo>
                  <a:close/>
                </a:path>
                <a:path w="3881755" h="5003800">
                  <a:moveTo>
                    <a:pt x="3840129" y="1168399"/>
                  </a:moveTo>
                  <a:lnTo>
                    <a:pt x="2725062" y="1168399"/>
                  </a:lnTo>
                  <a:lnTo>
                    <a:pt x="2731734" y="1155699"/>
                  </a:lnTo>
                  <a:lnTo>
                    <a:pt x="2738332" y="1142999"/>
                  </a:lnTo>
                  <a:lnTo>
                    <a:pt x="2744930" y="1142999"/>
                  </a:lnTo>
                  <a:lnTo>
                    <a:pt x="2751601" y="1130299"/>
                  </a:lnTo>
                  <a:lnTo>
                    <a:pt x="2742063" y="1117599"/>
                  </a:lnTo>
                  <a:lnTo>
                    <a:pt x="3759080" y="1117599"/>
                  </a:lnTo>
                  <a:lnTo>
                    <a:pt x="3800358" y="1130299"/>
                  </a:lnTo>
                  <a:lnTo>
                    <a:pt x="3832433" y="1155699"/>
                  </a:lnTo>
                  <a:lnTo>
                    <a:pt x="3840129" y="1168399"/>
                  </a:lnTo>
                  <a:close/>
                </a:path>
                <a:path w="3881755" h="5003800">
                  <a:moveTo>
                    <a:pt x="2844292" y="1308099"/>
                  </a:moveTo>
                  <a:lnTo>
                    <a:pt x="2796104" y="1308099"/>
                  </a:lnTo>
                  <a:lnTo>
                    <a:pt x="2703020" y="1282699"/>
                  </a:lnTo>
                  <a:lnTo>
                    <a:pt x="2659452" y="1257299"/>
                  </a:lnTo>
                  <a:lnTo>
                    <a:pt x="2618750" y="1231899"/>
                  </a:lnTo>
                  <a:lnTo>
                    <a:pt x="2581579" y="1193799"/>
                  </a:lnTo>
                  <a:lnTo>
                    <a:pt x="2548602" y="1155699"/>
                  </a:lnTo>
                  <a:lnTo>
                    <a:pt x="2718498" y="1155699"/>
                  </a:lnTo>
                  <a:lnTo>
                    <a:pt x="2721752" y="1168399"/>
                  </a:lnTo>
                  <a:lnTo>
                    <a:pt x="3840129" y="1168399"/>
                  </a:lnTo>
                  <a:lnTo>
                    <a:pt x="3855520" y="1193799"/>
                  </a:lnTo>
                  <a:lnTo>
                    <a:pt x="3869838" y="1231899"/>
                  </a:lnTo>
                  <a:lnTo>
                    <a:pt x="3875602" y="1269999"/>
                  </a:lnTo>
                  <a:lnTo>
                    <a:pt x="3873888" y="1295399"/>
                  </a:lnTo>
                  <a:lnTo>
                    <a:pt x="2848164" y="1295399"/>
                  </a:lnTo>
                  <a:lnTo>
                    <a:pt x="2844292" y="1308099"/>
                  </a:lnTo>
                  <a:close/>
                </a:path>
                <a:path w="3881755" h="5003800">
                  <a:moveTo>
                    <a:pt x="2038017" y="1231899"/>
                  </a:moveTo>
                  <a:lnTo>
                    <a:pt x="2001926" y="1231899"/>
                  </a:lnTo>
                  <a:lnTo>
                    <a:pt x="1979898" y="1219199"/>
                  </a:lnTo>
                  <a:lnTo>
                    <a:pt x="1940593" y="1219199"/>
                  </a:lnTo>
                  <a:lnTo>
                    <a:pt x="1928679" y="1206499"/>
                  </a:lnTo>
                  <a:lnTo>
                    <a:pt x="2037185" y="1206499"/>
                  </a:lnTo>
                  <a:lnTo>
                    <a:pt x="2038017" y="1231899"/>
                  </a:lnTo>
                  <a:close/>
                </a:path>
                <a:path w="3881755" h="5003800">
                  <a:moveTo>
                    <a:pt x="3537621" y="1346199"/>
                  </a:moveTo>
                  <a:lnTo>
                    <a:pt x="2788283" y="1346199"/>
                  </a:lnTo>
                  <a:lnTo>
                    <a:pt x="2842777" y="1333499"/>
                  </a:lnTo>
                  <a:lnTo>
                    <a:pt x="2843256" y="1333499"/>
                  </a:lnTo>
                  <a:lnTo>
                    <a:pt x="2844250" y="1320799"/>
                  </a:lnTo>
                  <a:lnTo>
                    <a:pt x="2845855" y="1308099"/>
                  </a:lnTo>
                  <a:lnTo>
                    <a:pt x="2848164" y="1295399"/>
                  </a:lnTo>
                  <a:lnTo>
                    <a:pt x="3873888" y="1295399"/>
                  </a:lnTo>
                  <a:lnTo>
                    <a:pt x="3873031" y="1308099"/>
                  </a:lnTo>
                  <a:lnTo>
                    <a:pt x="3565339" y="1308099"/>
                  </a:lnTo>
                  <a:lnTo>
                    <a:pt x="3557917" y="1320799"/>
                  </a:lnTo>
                  <a:lnTo>
                    <a:pt x="3550407" y="1320799"/>
                  </a:lnTo>
                  <a:lnTo>
                    <a:pt x="3535265" y="1333499"/>
                  </a:lnTo>
                  <a:lnTo>
                    <a:pt x="3537621" y="1346199"/>
                  </a:lnTo>
                  <a:close/>
                </a:path>
                <a:path w="3881755" h="5003800">
                  <a:moveTo>
                    <a:pt x="3865013" y="1346199"/>
                  </a:moveTo>
                  <a:lnTo>
                    <a:pt x="3550047" y="1346199"/>
                  </a:lnTo>
                  <a:lnTo>
                    <a:pt x="3564583" y="1333499"/>
                  </a:lnTo>
                  <a:lnTo>
                    <a:pt x="3571903" y="1320799"/>
                  </a:lnTo>
                  <a:lnTo>
                    <a:pt x="3567751" y="1320799"/>
                  </a:lnTo>
                  <a:lnTo>
                    <a:pt x="3565339" y="1308099"/>
                  </a:lnTo>
                  <a:lnTo>
                    <a:pt x="3873031" y="1308099"/>
                  </a:lnTo>
                  <a:lnTo>
                    <a:pt x="3865013" y="1346199"/>
                  </a:lnTo>
                  <a:close/>
                </a:path>
                <a:path w="3881755" h="5003800">
                  <a:moveTo>
                    <a:pt x="1951190" y="1346199"/>
                  </a:moveTo>
                  <a:lnTo>
                    <a:pt x="1887479" y="1346199"/>
                  </a:lnTo>
                  <a:lnTo>
                    <a:pt x="1895918" y="1333499"/>
                  </a:lnTo>
                  <a:lnTo>
                    <a:pt x="1905336" y="1333499"/>
                  </a:lnTo>
                  <a:lnTo>
                    <a:pt x="1915363" y="1320799"/>
                  </a:lnTo>
                  <a:lnTo>
                    <a:pt x="1925633" y="1320799"/>
                  </a:lnTo>
                  <a:lnTo>
                    <a:pt x="1940678" y="1333499"/>
                  </a:lnTo>
                  <a:lnTo>
                    <a:pt x="1951190" y="1346199"/>
                  </a:lnTo>
                  <a:close/>
                </a:path>
                <a:path w="3881755" h="5003800">
                  <a:moveTo>
                    <a:pt x="3879286" y="1612899"/>
                  </a:moveTo>
                  <a:lnTo>
                    <a:pt x="3231214" y="1612899"/>
                  </a:lnTo>
                  <a:lnTo>
                    <a:pt x="3257355" y="1587499"/>
                  </a:lnTo>
                  <a:lnTo>
                    <a:pt x="3263981" y="1574799"/>
                  </a:lnTo>
                  <a:lnTo>
                    <a:pt x="3880744" y="1574799"/>
                  </a:lnTo>
                  <a:lnTo>
                    <a:pt x="3879286" y="1612899"/>
                  </a:lnTo>
                  <a:close/>
                </a:path>
                <a:path w="3881755" h="5003800">
                  <a:moveTo>
                    <a:pt x="3644717" y="1955799"/>
                  </a:moveTo>
                  <a:lnTo>
                    <a:pt x="3399314" y="1955799"/>
                  </a:lnTo>
                  <a:lnTo>
                    <a:pt x="3410865" y="1943099"/>
                  </a:lnTo>
                  <a:lnTo>
                    <a:pt x="3432493" y="1930399"/>
                  </a:lnTo>
                  <a:lnTo>
                    <a:pt x="3443696" y="1930399"/>
                  </a:lnTo>
                  <a:lnTo>
                    <a:pt x="3433975" y="1904999"/>
                  </a:lnTo>
                  <a:lnTo>
                    <a:pt x="3429415" y="1904999"/>
                  </a:lnTo>
                  <a:lnTo>
                    <a:pt x="3424675" y="1892299"/>
                  </a:lnTo>
                  <a:lnTo>
                    <a:pt x="3752715" y="1892299"/>
                  </a:lnTo>
                  <a:lnTo>
                    <a:pt x="3719972" y="1917699"/>
                  </a:lnTo>
                  <a:lnTo>
                    <a:pt x="3683931" y="1943099"/>
                  </a:lnTo>
                  <a:lnTo>
                    <a:pt x="3644717" y="1955799"/>
                  </a:lnTo>
                  <a:close/>
                </a:path>
                <a:path w="3881755" h="5003800">
                  <a:moveTo>
                    <a:pt x="1757107" y="1917699"/>
                  </a:moveTo>
                  <a:lnTo>
                    <a:pt x="1756229" y="1917699"/>
                  </a:lnTo>
                  <a:lnTo>
                    <a:pt x="1751529" y="1904999"/>
                  </a:lnTo>
                  <a:lnTo>
                    <a:pt x="1757107" y="1917699"/>
                  </a:lnTo>
                  <a:close/>
                </a:path>
                <a:path w="3881755" h="5003800">
                  <a:moveTo>
                    <a:pt x="1850714" y="1955799"/>
                  </a:moveTo>
                  <a:lnTo>
                    <a:pt x="1820500" y="1955799"/>
                  </a:lnTo>
                  <a:lnTo>
                    <a:pt x="1792032" y="1943099"/>
                  </a:lnTo>
                  <a:lnTo>
                    <a:pt x="1770045" y="1930399"/>
                  </a:lnTo>
                  <a:lnTo>
                    <a:pt x="1765503" y="1917699"/>
                  </a:lnTo>
                  <a:lnTo>
                    <a:pt x="1757107" y="1917699"/>
                  </a:lnTo>
                  <a:lnTo>
                    <a:pt x="1751529" y="1904999"/>
                  </a:lnTo>
                  <a:lnTo>
                    <a:pt x="1892587" y="1904999"/>
                  </a:lnTo>
                  <a:lnTo>
                    <a:pt x="1908244" y="1943099"/>
                  </a:lnTo>
                  <a:lnTo>
                    <a:pt x="1877941" y="1943099"/>
                  </a:lnTo>
                  <a:lnTo>
                    <a:pt x="1850714" y="1955799"/>
                  </a:lnTo>
                  <a:close/>
                </a:path>
                <a:path w="3881755" h="5003800">
                  <a:moveTo>
                    <a:pt x="1933176" y="1993899"/>
                  </a:moveTo>
                  <a:lnTo>
                    <a:pt x="1896400" y="1993899"/>
                  </a:lnTo>
                  <a:lnTo>
                    <a:pt x="1891425" y="1981199"/>
                  </a:lnTo>
                  <a:lnTo>
                    <a:pt x="1886729" y="1968499"/>
                  </a:lnTo>
                  <a:lnTo>
                    <a:pt x="1882253" y="1955799"/>
                  </a:lnTo>
                  <a:lnTo>
                    <a:pt x="1877941" y="1943099"/>
                  </a:lnTo>
                  <a:lnTo>
                    <a:pt x="1908244" y="1943099"/>
                  </a:lnTo>
                  <a:lnTo>
                    <a:pt x="1927092" y="1981199"/>
                  </a:lnTo>
                  <a:lnTo>
                    <a:pt x="1933176" y="1993899"/>
                  </a:lnTo>
                  <a:close/>
                </a:path>
                <a:path w="3881755" h="5003800">
                  <a:moveTo>
                    <a:pt x="2905394" y="2374899"/>
                  </a:moveTo>
                  <a:lnTo>
                    <a:pt x="2875657" y="2374899"/>
                  </a:lnTo>
                  <a:lnTo>
                    <a:pt x="2877142" y="2336799"/>
                  </a:lnTo>
                  <a:lnTo>
                    <a:pt x="2877719" y="2324099"/>
                  </a:lnTo>
                  <a:lnTo>
                    <a:pt x="2878064" y="2298699"/>
                  </a:lnTo>
                  <a:lnTo>
                    <a:pt x="2878294" y="2285999"/>
                  </a:lnTo>
                  <a:lnTo>
                    <a:pt x="2878630" y="2273299"/>
                  </a:lnTo>
                  <a:lnTo>
                    <a:pt x="2878806" y="2260599"/>
                  </a:lnTo>
                  <a:lnTo>
                    <a:pt x="2879191" y="2235199"/>
                  </a:lnTo>
                  <a:lnTo>
                    <a:pt x="2879528" y="2235199"/>
                  </a:lnTo>
                  <a:lnTo>
                    <a:pt x="2882782" y="2222499"/>
                  </a:lnTo>
                  <a:lnTo>
                    <a:pt x="2888449" y="2222499"/>
                  </a:lnTo>
                  <a:lnTo>
                    <a:pt x="2857021" y="2184399"/>
                  </a:lnTo>
                  <a:lnTo>
                    <a:pt x="2840105" y="2146299"/>
                  </a:lnTo>
                  <a:lnTo>
                    <a:pt x="2841021" y="2108199"/>
                  </a:lnTo>
                  <a:lnTo>
                    <a:pt x="2863088" y="2057399"/>
                  </a:lnTo>
                  <a:lnTo>
                    <a:pt x="3367445" y="2057399"/>
                  </a:lnTo>
                  <a:lnTo>
                    <a:pt x="3364423" y="2095499"/>
                  </a:lnTo>
                  <a:lnTo>
                    <a:pt x="3495592" y="2095499"/>
                  </a:lnTo>
                  <a:lnTo>
                    <a:pt x="3457765" y="2146299"/>
                  </a:lnTo>
                  <a:lnTo>
                    <a:pt x="3425042" y="2184399"/>
                  </a:lnTo>
                  <a:lnTo>
                    <a:pt x="3388365" y="2222499"/>
                  </a:lnTo>
                  <a:lnTo>
                    <a:pt x="3347340" y="2247899"/>
                  </a:lnTo>
                  <a:lnTo>
                    <a:pt x="2908648" y="2247899"/>
                  </a:lnTo>
                  <a:lnTo>
                    <a:pt x="2908604" y="2260599"/>
                  </a:lnTo>
                  <a:lnTo>
                    <a:pt x="2908412" y="2273299"/>
                  </a:lnTo>
                  <a:lnTo>
                    <a:pt x="2908368" y="2285999"/>
                  </a:lnTo>
                  <a:lnTo>
                    <a:pt x="2907976" y="2298699"/>
                  </a:lnTo>
                  <a:lnTo>
                    <a:pt x="2907547" y="2311399"/>
                  </a:lnTo>
                  <a:lnTo>
                    <a:pt x="2906940" y="2336799"/>
                  </a:lnTo>
                  <a:lnTo>
                    <a:pt x="2906011" y="2362199"/>
                  </a:lnTo>
                  <a:lnTo>
                    <a:pt x="2905731" y="2362199"/>
                  </a:lnTo>
                  <a:lnTo>
                    <a:pt x="2905394" y="2374899"/>
                  </a:lnTo>
                  <a:close/>
                </a:path>
                <a:path w="3881755" h="5003800">
                  <a:moveTo>
                    <a:pt x="3204334" y="2298699"/>
                  </a:moveTo>
                  <a:lnTo>
                    <a:pt x="3105006" y="2298699"/>
                  </a:lnTo>
                  <a:lnTo>
                    <a:pt x="3005730" y="2273299"/>
                  </a:lnTo>
                  <a:lnTo>
                    <a:pt x="2956781" y="2273299"/>
                  </a:lnTo>
                  <a:lnTo>
                    <a:pt x="2908648" y="2247899"/>
                  </a:lnTo>
                  <a:lnTo>
                    <a:pt x="3347340" y="2247899"/>
                  </a:lnTo>
                  <a:lnTo>
                    <a:pt x="3301574" y="2273299"/>
                  </a:lnTo>
                  <a:lnTo>
                    <a:pt x="3204334" y="2298699"/>
                  </a:lnTo>
                  <a:close/>
                </a:path>
                <a:path w="3881755" h="5003800">
                  <a:moveTo>
                    <a:pt x="2914399" y="2527299"/>
                  </a:moveTo>
                  <a:lnTo>
                    <a:pt x="2806139" y="2527299"/>
                  </a:lnTo>
                  <a:lnTo>
                    <a:pt x="2837015" y="2514599"/>
                  </a:lnTo>
                  <a:lnTo>
                    <a:pt x="2863783" y="2501899"/>
                  </a:lnTo>
                  <a:lnTo>
                    <a:pt x="2886248" y="2501899"/>
                  </a:lnTo>
                  <a:lnTo>
                    <a:pt x="2904216" y="2489199"/>
                  </a:lnTo>
                  <a:lnTo>
                    <a:pt x="2884437" y="2463799"/>
                  </a:lnTo>
                  <a:lnTo>
                    <a:pt x="2875425" y="2438399"/>
                  </a:lnTo>
                  <a:lnTo>
                    <a:pt x="2873515" y="2400299"/>
                  </a:lnTo>
                  <a:lnTo>
                    <a:pt x="2875039" y="2374899"/>
                  </a:lnTo>
                  <a:lnTo>
                    <a:pt x="2904833" y="2374899"/>
                  </a:lnTo>
                  <a:lnTo>
                    <a:pt x="2903400" y="2400299"/>
                  </a:lnTo>
                  <a:lnTo>
                    <a:pt x="2904433" y="2425699"/>
                  </a:lnTo>
                  <a:lnTo>
                    <a:pt x="2910506" y="2451099"/>
                  </a:lnTo>
                  <a:lnTo>
                    <a:pt x="2924190" y="2476499"/>
                  </a:lnTo>
                  <a:lnTo>
                    <a:pt x="2941808" y="2476499"/>
                  </a:lnTo>
                  <a:lnTo>
                    <a:pt x="2944445" y="2489199"/>
                  </a:lnTo>
                  <a:lnTo>
                    <a:pt x="2946858" y="2489199"/>
                  </a:lnTo>
                  <a:lnTo>
                    <a:pt x="2982244" y="2501899"/>
                  </a:lnTo>
                  <a:lnTo>
                    <a:pt x="3021980" y="2514599"/>
                  </a:lnTo>
                  <a:lnTo>
                    <a:pt x="2933729" y="2514599"/>
                  </a:lnTo>
                  <a:lnTo>
                    <a:pt x="2914399" y="2527299"/>
                  </a:lnTo>
                  <a:close/>
                </a:path>
                <a:path w="3881755" h="5003800">
                  <a:moveTo>
                    <a:pt x="2699253" y="2578099"/>
                  </a:moveTo>
                  <a:lnTo>
                    <a:pt x="2494977" y="2578099"/>
                  </a:lnTo>
                  <a:lnTo>
                    <a:pt x="2448247" y="2565399"/>
                  </a:lnTo>
                  <a:lnTo>
                    <a:pt x="2400056" y="2565399"/>
                  </a:lnTo>
                  <a:lnTo>
                    <a:pt x="2299832" y="2539999"/>
                  </a:lnTo>
                  <a:lnTo>
                    <a:pt x="2248074" y="2514599"/>
                  </a:lnTo>
                  <a:lnTo>
                    <a:pt x="2195401" y="2501899"/>
                  </a:lnTo>
                  <a:lnTo>
                    <a:pt x="2276006" y="2501899"/>
                  </a:lnTo>
                  <a:lnTo>
                    <a:pt x="2307460" y="2514599"/>
                  </a:lnTo>
                  <a:lnTo>
                    <a:pt x="2428067" y="2539999"/>
                  </a:lnTo>
                  <a:lnTo>
                    <a:pt x="2485291" y="2539999"/>
                  </a:lnTo>
                  <a:lnTo>
                    <a:pt x="2540143" y="2552699"/>
                  </a:lnTo>
                  <a:lnTo>
                    <a:pt x="2795983" y="2552699"/>
                  </a:lnTo>
                  <a:lnTo>
                    <a:pt x="2750174" y="2565399"/>
                  </a:lnTo>
                  <a:lnTo>
                    <a:pt x="2699253" y="2578099"/>
                  </a:lnTo>
                  <a:close/>
                </a:path>
                <a:path w="3881755" h="5003800">
                  <a:moveTo>
                    <a:pt x="3500579" y="4965699"/>
                  </a:moveTo>
                  <a:lnTo>
                    <a:pt x="3470235" y="4965699"/>
                  </a:lnTo>
                  <a:lnTo>
                    <a:pt x="3366211" y="4356099"/>
                  </a:lnTo>
                  <a:lnTo>
                    <a:pt x="3330022" y="4356099"/>
                  </a:lnTo>
                  <a:lnTo>
                    <a:pt x="3292534" y="4343399"/>
                  </a:lnTo>
                  <a:lnTo>
                    <a:pt x="3253815" y="4343399"/>
                  </a:lnTo>
                  <a:lnTo>
                    <a:pt x="3213933" y="4330699"/>
                  </a:lnTo>
                  <a:lnTo>
                    <a:pt x="3502161" y="4330699"/>
                  </a:lnTo>
                  <a:lnTo>
                    <a:pt x="3508467" y="4305299"/>
                  </a:lnTo>
                  <a:lnTo>
                    <a:pt x="3517234" y="4267199"/>
                  </a:lnTo>
                  <a:lnTo>
                    <a:pt x="3527878" y="4216399"/>
                  </a:lnTo>
                  <a:lnTo>
                    <a:pt x="3539818" y="4152899"/>
                  </a:lnTo>
                  <a:lnTo>
                    <a:pt x="3552469" y="4089399"/>
                  </a:lnTo>
                  <a:lnTo>
                    <a:pt x="3565249" y="4025899"/>
                  </a:lnTo>
                  <a:lnTo>
                    <a:pt x="3577574" y="3962399"/>
                  </a:lnTo>
                  <a:lnTo>
                    <a:pt x="3588863" y="3911599"/>
                  </a:lnTo>
                  <a:lnTo>
                    <a:pt x="3598531" y="3860799"/>
                  </a:lnTo>
                  <a:lnTo>
                    <a:pt x="3605995" y="3809999"/>
                  </a:lnTo>
                  <a:lnTo>
                    <a:pt x="3610674" y="3784599"/>
                  </a:lnTo>
                  <a:lnTo>
                    <a:pt x="3617787" y="3746499"/>
                  </a:lnTo>
                  <a:lnTo>
                    <a:pt x="3624646" y="3708399"/>
                  </a:lnTo>
                  <a:lnTo>
                    <a:pt x="3631112" y="3657599"/>
                  </a:lnTo>
                  <a:lnTo>
                    <a:pt x="3637046" y="3619499"/>
                  </a:lnTo>
                  <a:lnTo>
                    <a:pt x="3642308" y="3568699"/>
                  </a:lnTo>
                  <a:lnTo>
                    <a:pt x="3646760" y="3517899"/>
                  </a:lnTo>
                  <a:lnTo>
                    <a:pt x="3650262" y="3479799"/>
                  </a:lnTo>
                  <a:lnTo>
                    <a:pt x="3652676" y="3428999"/>
                  </a:lnTo>
                  <a:lnTo>
                    <a:pt x="3653862" y="3378199"/>
                  </a:lnTo>
                  <a:lnTo>
                    <a:pt x="3653682" y="3327399"/>
                  </a:lnTo>
                  <a:lnTo>
                    <a:pt x="3651997" y="3276599"/>
                  </a:lnTo>
                  <a:lnTo>
                    <a:pt x="3648667" y="3225799"/>
                  </a:lnTo>
                  <a:lnTo>
                    <a:pt x="3643553" y="3187699"/>
                  </a:lnTo>
                  <a:lnTo>
                    <a:pt x="3636516" y="3136899"/>
                  </a:lnTo>
                  <a:lnTo>
                    <a:pt x="3627418" y="3086099"/>
                  </a:lnTo>
                  <a:lnTo>
                    <a:pt x="3616119" y="3035299"/>
                  </a:lnTo>
                  <a:lnTo>
                    <a:pt x="3602480" y="2984499"/>
                  </a:lnTo>
                  <a:lnTo>
                    <a:pt x="3586363" y="2946399"/>
                  </a:lnTo>
                  <a:lnTo>
                    <a:pt x="3567627" y="2895599"/>
                  </a:lnTo>
                  <a:lnTo>
                    <a:pt x="3546135" y="2857499"/>
                  </a:lnTo>
                  <a:lnTo>
                    <a:pt x="3521747" y="2819399"/>
                  </a:lnTo>
                  <a:lnTo>
                    <a:pt x="3494324" y="2768599"/>
                  </a:lnTo>
                  <a:lnTo>
                    <a:pt x="3463727" y="2730499"/>
                  </a:lnTo>
                  <a:lnTo>
                    <a:pt x="3428677" y="2705099"/>
                  </a:lnTo>
                  <a:lnTo>
                    <a:pt x="3388159" y="2666999"/>
                  </a:lnTo>
                  <a:lnTo>
                    <a:pt x="3343851" y="2628899"/>
                  </a:lnTo>
                  <a:lnTo>
                    <a:pt x="3250573" y="2578099"/>
                  </a:lnTo>
                  <a:lnTo>
                    <a:pt x="3204956" y="2565399"/>
                  </a:lnTo>
                  <a:lnTo>
                    <a:pt x="3182111" y="2565399"/>
                  </a:lnTo>
                  <a:lnTo>
                    <a:pt x="3157572" y="2552699"/>
                  </a:lnTo>
                  <a:lnTo>
                    <a:pt x="3059388" y="2552699"/>
                  </a:lnTo>
                  <a:lnTo>
                    <a:pt x="3014805" y="2539999"/>
                  </a:lnTo>
                  <a:lnTo>
                    <a:pt x="2972452" y="2527299"/>
                  </a:lnTo>
                  <a:lnTo>
                    <a:pt x="2933729" y="2514599"/>
                  </a:lnTo>
                  <a:lnTo>
                    <a:pt x="3064399" y="2514599"/>
                  </a:lnTo>
                  <a:lnTo>
                    <a:pt x="3107832" y="2527299"/>
                  </a:lnTo>
                  <a:lnTo>
                    <a:pt x="3162629" y="2527299"/>
                  </a:lnTo>
                  <a:lnTo>
                    <a:pt x="3188352" y="2539999"/>
                  </a:lnTo>
                  <a:lnTo>
                    <a:pt x="3212755" y="2539999"/>
                  </a:lnTo>
                  <a:lnTo>
                    <a:pt x="3254053" y="2552699"/>
                  </a:lnTo>
                  <a:lnTo>
                    <a:pt x="3296463" y="2578099"/>
                  </a:lnTo>
                  <a:lnTo>
                    <a:pt x="3338876" y="2590799"/>
                  </a:lnTo>
                  <a:lnTo>
                    <a:pt x="3380183" y="2616199"/>
                  </a:lnTo>
                  <a:lnTo>
                    <a:pt x="3419278" y="2654299"/>
                  </a:lnTo>
                  <a:lnTo>
                    <a:pt x="3455051" y="2679699"/>
                  </a:lnTo>
                  <a:lnTo>
                    <a:pt x="3486394" y="2717799"/>
                  </a:lnTo>
                  <a:lnTo>
                    <a:pt x="3518025" y="2755899"/>
                  </a:lnTo>
                  <a:lnTo>
                    <a:pt x="3546384" y="2793999"/>
                  </a:lnTo>
                  <a:lnTo>
                    <a:pt x="3571616" y="2844799"/>
                  </a:lnTo>
                  <a:lnTo>
                    <a:pt x="3593862" y="2882899"/>
                  </a:lnTo>
                  <a:lnTo>
                    <a:pt x="3613268" y="2933699"/>
                  </a:lnTo>
                  <a:lnTo>
                    <a:pt x="3629975" y="2984499"/>
                  </a:lnTo>
                  <a:lnTo>
                    <a:pt x="3644127" y="3022599"/>
                  </a:lnTo>
                  <a:lnTo>
                    <a:pt x="3655867" y="3073399"/>
                  </a:lnTo>
                  <a:lnTo>
                    <a:pt x="3665338" y="3124199"/>
                  </a:lnTo>
                  <a:lnTo>
                    <a:pt x="3672684" y="3174999"/>
                  </a:lnTo>
                  <a:lnTo>
                    <a:pt x="3678048" y="3225799"/>
                  </a:lnTo>
                  <a:lnTo>
                    <a:pt x="3681572" y="3276599"/>
                  </a:lnTo>
                  <a:lnTo>
                    <a:pt x="3683400" y="3327399"/>
                  </a:lnTo>
                  <a:lnTo>
                    <a:pt x="3683676" y="3378199"/>
                  </a:lnTo>
                  <a:lnTo>
                    <a:pt x="3682542" y="3428999"/>
                  </a:lnTo>
                  <a:lnTo>
                    <a:pt x="3680141" y="3467099"/>
                  </a:lnTo>
                  <a:lnTo>
                    <a:pt x="3676618" y="3517899"/>
                  </a:lnTo>
                  <a:lnTo>
                    <a:pt x="3672114" y="3568699"/>
                  </a:lnTo>
                  <a:lnTo>
                    <a:pt x="3666773" y="3619499"/>
                  </a:lnTo>
                  <a:lnTo>
                    <a:pt x="3660739" y="3657599"/>
                  </a:lnTo>
                  <a:lnTo>
                    <a:pt x="3654154" y="3708399"/>
                  </a:lnTo>
                  <a:lnTo>
                    <a:pt x="3647162" y="3746499"/>
                  </a:lnTo>
                  <a:lnTo>
                    <a:pt x="3639906" y="3797299"/>
                  </a:lnTo>
                  <a:lnTo>
                    <a:pt x="3636168" y="3809999"/>
                  </a:lnTo>
                  <a:lnTo>
                    <a:pt x="3629304" y="3848099"/>
                  </a:lnTo>
                  <a:lnTo>
                    <a:pt x="3619946" y="3898899"/>
                  </a:lnTo>
                  <a:lnTo>
                    <a:pt x="3608727" y="3962399"/>
                  </a:lnTo>
                  <a:lnTo>
                    <a:pt x="3596280" y="4025899"/>
                  </a:lnTo>
                  <a:lnTo>
                    <a:pt x="3583237" y="4102099"/>
                  </a:lnTo>
                  <a:lnTo>
                    <a:pt x="3560853" y="4203699"/>
                  </a:lnTo>
                  <a:lnTo>
                    <a:pt x="3545219" y="4292599"/>
                  </a:lnTo>
                  <a:lnTo>
                    <a:pt x="3534500" y="4330699"/>
                  </a:lnTo>
                  <a:lnTo>
                    <a:pt x="3526863" y="4356099"/>
                  </a:lnTo>
                  <a:lnTo>
                    <a:pt x="3520473" y="4368799"/>
                  </a:lnTo>
                  <a:lnTo>
                    <a:pt x="3397238" y="4368799"/>
                  </a:lnTo>
                  <a:lnTo>
                    <a:pt x="3500579" y="4965699"/>
                  </a:lnTo>
                  <a:close/>
                </a:path>
                <a:path w="3881755" h="5003800">
                  <a:moveTo>
                    <a:pt x="2795983" y="2552699"/>
                  </a:moveTo>
                  <a:lnTo>
                    <a:pt x="2641783" y="2552699"/>
                  </a:lnTo>
                  <a:lnTo>
                    <a:pt x="2688094" y="2539999"/>
                  </a:lnTo>
                  <a:lnTo>
                    <a:pt x="2731083" y="2539999"/>
                  </a:lnTo>
                  <a:lnTo>
                    <a:pt x="2770510" y="2527299"/>
                  </a:lnTo>
                  <a:lnTo>
                    <a:pt x="2884550" y="2527299"/>
                  </a:lnTo>
                  <a:lnTo>
                    <a:pt x="2844853" y="2539999"/>
                  </a:lnTo>
                  <a:lnTo>
                    <a:pt x="2795983" y="2552699"/>
                  </a:lnTo>
                  <a:close/>
                </a:path>
                <a:path w="3881755" h="5003800">
                  <a:moveTo>
                    <a:pt x="808743" y="2755899"/>
                  </a:moveTo>
                  <a:lnTo>
                    <a:pt x="783943" y="2755899"/>
                  </a:lnTo>
                  <a:lnTo>
                    <a:pt x="784279" y="2730499"/>
                  </a:lnTo>
                  <a:lnTo>
                    <a:pt x="787681" y="2692399"/>
                  </a:lnTo>
                  <a:lnTo>
                    <a:pt x="797112" y="2666999"/>
                  </a:lnTo>
                  <a:lnTo>
                    <a:pt x="815532" y="2654299"/>
                  </a:lnTo>
                  <a:lnTo>
                    <a:pt x="827807" y="2641599"/>
                  </a:lnTo>
                  <a:lnTo>
                    <a:pt x="857277" y="2641599"/>
                  </a:lnTo>
                  <a:lnTo>
                    <a:pt x="879140" y="2654299"/>
                  </a:lnTo>
                  <a:lnTo>
                    <a:pt x="896854" y="2666999"/>
                  </a:lnTo>
                  <a:lnTo>
                    <a:pt x="831074" y="2666999"/>
                  </a:lnTo>
                  <a:lnTo>
                    <a:pt x="818022" y="2692399"/>
                  </a:lnTo>
                  <a:lnTo>
                    <a:pt x="811408" y="2705099"/>
                  </a:lnTo>
                  <a:lnTo>
                    <a:pt x="809045" y="2730499"/>
                  </a:lnTo>
                  <a:lnTo>
                    <a:pt x="808743" y="2755899"/>
                  </a:lnTo>
                  <a:close/>
                </a:path>
                <a:path w="3881755" h="5003800">
                  <a:moveTo>
                    <a:pt x="962816" y="2844799"/>
                  </a:moveTo>
                  <a:lnTo>
                    <a:pt x="930049" y="2844799"/>
                  </a:lnTo>
                  <a:lnTo>
                    <a:pt x="920768" y="2806699"/>
                  </a:lnTo>
                  <a:lnTo>
                    <a:pt x="911267" y="2781299"/>
                  </a:lnTo>
                  <a:lnTo>
                    <a:pt x="901534" y="2755899"/>
                  </a:lnTo>
                  <a:lnTo>
                    <a:pt x="891559" y="2730499"/>
                  </a:lnTo>
                  <a:lnTo>
                    <a:pt x="881337" y="2705099"/>
                  </a:lnTo>
                  <a:lnTo>
                    <a:pt x="870294" y="2679699"/>
                  </a:lnTo>
                  <a:lnTo>
                    <a:pt x="859083" y="2679699"/>
                  </a:lnTo>
                  <a:lnTo>
                    <a:pt x="848355" y="2666999"/>
                  </a:lnTo>
                  <a:lnTo>
                    <a:pt x="896854" y="2666999"/>
                  </a:lnTo>
                  <a:lnTo>
                    <a:pt x="910433" y="2692399"/>
                  </a:lnTo>
                  <a:lnTo>
                    <a:pt x="919893" y="2717799"/>
                  </a:lnTo>
                  <a:lnTo>
                    <a:pt x="931129" y="2743199"/>
                  </a:lnTo>
                  <a:lnTo>
                    <a:pt x="942028" y="2781299"/>
                  </a:lnTo>
                  <a:lnTo>
                    <a:pt x="952590" y="2806699"/>
                  </a:lnTo>
                  <a:lnTo>
                    <a:pt x="962816" y="2844799"/>
                  </a:lnTo>
                  <a:close/>
                </a:path>
                <a:path w="3881755" h="5003800">
                  <a:moveTo>
                    <a:pt x="222973" y="2882899"/>
                  </a:moveTo>
                  <a:lnTo>
                    <a:pt x="207600" y="2882899"/>
                  </a:lnTo>
                  <a:lnTo>
                    <a:pt x="192437" y="2870199"/>
                  </a:lnTo>
                  <a:lnTo>
                    <a:pt x="163667" y="2870199"/>
                  </a:lnTo>
                  <a:lnTo>
                    <a:pt x="109966" y="2832099"/>
                  </a:lnTo>
                  <a:lnTo>
                    <a:pt x="59558" y="2793999"/>
                  </a:lnTo>
                  <a:lnTo>
                    <a:pt x="21564" y="2755899"/>
                  </a:lnTo>
                  <a:lnTo>
                    <a:pt x="5105" y="2743199"/>
                  </a:lnTo>
                  <a:lnTo>
                    <a:pt x="1514" y="2730499"/>
                  </a:lnTo>
                  <a:lnTo>
                    <a:pt x="0" y="2730499"/>
                  </a:lnTo>
                  <a:lnTo>
                    <a:pt x="1795" y="2717799"/>
                  </a:lnTo>
                  <a:lnTo>
                    <a:pt x="9257" y="2717799"/>
                  </a:lnTo>
                  <a:lnTo>
                    <a:pt x="27539" y="2705099"/>
                  </a:lnTo>
                  <a:lnTo>
                    <a:pt x="70003" y="2692399"/>
                  </a:lnTo>
                  <a:lnTo>
                    <a:pt x="128783" y="2679699"/>
                  </a:lnTo>
                  <a:lnTo>
                    <a:pt x="196011" y="2679699"/>
                  </a:lnTo>
                  <a:lnTo>
                    <a:pt x="263820" y="2692399"/>
                  </a:lnTo>
                  <a:lnTo>
                    <a:pt x="293710" y="2705099"/>
                  </a:lnTo>
                  <a:lnTo>
                    <a:pt x="165126" y="2705099"/>
                  </a:lnTo>
                  <a:lnTo>
                    <a:pt x="161032" y="2717799"/>
                  </a:lnTo>
                  <a:lnTo>
                    <a:pt x="161765" y="2755899"/>
                  </a:lnTo>
                  <a:lnTo>
                    <a:pt x="188541" y="2793999"/>
                  </a:lnTo>
                  <a:lnTo>
                    <a:pt x="204984" y="2806699"/>
                  </a:lnTo>
                  <a:lnTo>
                    <a:pt x="218133" y="2832099"/>
                  </a:lnTo>
                  <a:lnTo>
                    <a:pt x="226564" y="2844799"/>
                  </a:lnTo>
                  <a:lnTo>
                    <a:pt x="343986" y="2844799"/>
                  </a:lnTo>
                  <a:lnTo>
                    <a:pt x="313104" y="2857499"/>
                  </a:lnTo>
                  <a:lnTo>
                    <a:pt x="270766" y="2870199"/>
                  </a:lnTo>
                  <a:lnTo>
                    <a:pt x="222973" y="2882899"/>
                  </a:lnTo>
                  <a:close/>
                </a:path>
                <a:path w="3881755" h="5003800">
                  <a:moveTo>
                    <a:pt x="651144" y="2857499"/>
                  </a:moveTo>
                  <a:lnTo>
                    <a:pt x="411329" y="2857499"/>
                  </a:lnTo>
                  <a:lnTo>
                    <a:pt x="381956" y="2844799"/>
                  </a:lnTo>
                  <a:lnTo>
                    <a:pt x="359821" y="2832099"/>
                  </a:lnTo>
                  <a:lnTo>
                    <a:pt x="459357" y="2832099"/>
                  </a:lnTo>
                  <a:lnTo>
                    <a:pt x="458460" y="2819399"/>
                  </a:lnTo>
                  <a:lnTo>
                    <a:pt x="457562" y="2819399"/>
                  </a:lnTo>
                  <a:lnTo>
                    <a:pt x="457842" y="2806699"/>
                  </a:lnTo>
                  <a:lnTo>
                    <a:pt x="329074" y="2806699"/>
                  </a:lnTo>
                  <a:lnTo>
                    <a:pt x="329411" y="2793999"/>
                  </a:lnTo>
                  <a:lnTo>
                    <a:pt x="332665" y="2793999"/>
                  </a:lnTo>
                  <a:lnTo>
                    <a:pt x="317811" y="2768599"/>
                  </a:lnTo>
                  <a:lnTo>
                    <a:pt x="299596" y="2743199"/>
                  </a:lnTo>
                  <a:lnTo>
                    <a:pt x="278025" y="2730499"/>
                  </a:lnTo>
                  <a:lnTo>
                    <a:pt x="253104" y="2717799"/>
                  </a:lnTo>
                  <a:lnTo>
                    <a:pt x="231814" y="2705099"/>
                  </a:lnTo>
                  <a:lnTo>
                    <a:pt x="293710" y="2705099"/>
                  </a:lnTo>
                  <a:lnTo>
                    <a:pt x="319508" y="2730499"/>
                  </a:lnTo>
                  <a:lnTo>
                    <a:pt x="341223" y="2755899"/>
                  </a:lnTo>
                  <a:lnTo>
                    <a:pt x="358868" y="2781299"/>
                  </a:lnTo>
                  <a:lnTo>
                    <a:pt x="516635" y="2781299"/>
                  </a:lnTo>
                  <a:lnTo>
                    <a:pt x="498647" y="2793999"/>
                  </a:lnTo>
                  <a:lnTo>
                    <a:pt x="489054" y="2806699"/>
                  </a:lnTo>
                  <a:lnTo>
                    <a:pt x="488309" y="2819399"/>
                  </a:lnTo>
                  <a:lnTo>
                    <a:pt x="493939" y="2832099"/>
                  </a:lnTo>
                  <a:lnTo>
                    <a:pt x="503262" y="2844799"/>
                  </a:lnTo>
                  <a:lnTo>
                    <a:pt x="618789" y="2844799"/>
                  </a:lnTo>
                  <a:lnTo>
                    <a:pt x="651144" y="2857499"/>
                  </a:lnTo>
                  <a:close/>
                </a:path>
                <a:path w="3881755" h="5003800">
                  <a:moveTo>
                    <a:pt x="516635" y="2781299"/>
                  </a:moveTo>
                  <a:lnTo>
                    <a:pt x="466764" y="2781299"/>
                  </a:lnTo>
                  <a:lnTo>
                    <a:pt x="476085" y="2768599"/>
                  </a:lnTo>
                  <a:lnTo>
                    <a:pt x="489782" y="2755899"/>
                  </a:lnTo>
                  <a:lnTo>
                    <a:pt x="508676" y="2743199"/>
                  </a:lnTo>
                  <a:lnTo>
                    <a:pt x="533588" y="2743199"/>
                  </a:lnTo>
                  <a:lnTo>
                    <a:pt x="568275" y="2730499"/>
                  </a:lnTo>
                  <a:lnTo>
                    <a:pt x="659715" y="2730499"/>
                  </a:lnTo>
                  <a:lnTo>
                    <a:pt x="716855" y="2743199"/>
                  </a:lnTo>
                  <a:lnTo>
                    <a:pt x="781867" y="2755899"/>
                  </a:lnTo>
                  <a:lnTo>
                    <a:pt x="574088" y="2755899"/>
                  </a:lnTo>
                  <a:lnTo>
                    <a:pt x="542566" y="2768599"/>
                  </a:lnTo>
                  <a:lnTo>
                    <a:pt x="516635" y="2781299"/>
                  </a:lnTo>
                  <a:close/>
                </a:path>
                <a:path w="3881755" h="5003800">
                  <a:moveTo>
                    <a:pt x="2305806" y="3911599"/>
                  </a:moveTo>
                  <a:lnTo>
                    <a:pt x="2225513" y="3911599"/>
                  </a:lnTo>
                  <a:lnTo>
                    <a:pt x="2183077" y="3898899"/>
                  </a:lnTo>
                  <a:lnTo>
                    <a:pt x="2137171" y="3886199"/>
                  </a:lnTo>
                  <a:lnTo>
                    <a:pt x="2086339" y="3873499"/>
                  </a:lnTo>
                  <a:lnTo>
                    <a:pt x="2029123" y="3848099"/>
                  </a:lnTo>
                  <a:lnTo>
                    <a:pt x="1964067" y="3822699"/>
                  </a:lnTo>
                  <a:lnTo>
                    <a:pt x="1933055" y="3809999"/>
                  </a:lnTo>
                  <a:lnTo>
                    <a:pt x="1900618" y="3797299"/>
                  </a:lnTo>
                  <a:lnTo>
                    <a:pt x="1866806" y="3784599"/>
                  </a:lnTo>
                  <a:lnTo>
                    <a:pt x="1831666" y="3771899"/>
                  </a:lnTo>
                  <a:lnTo>
                    <a:pt x="1795249" y="3746499"/>
                  </a:lnTo>
                  <a:lnTo>
                    <a:pt x="1757602" y="3721099"/>
                  </a:lnTo>
                  <a:lnTo>
                    <a:pt x="1718776" y="3708399"/>
                  </a:lnTo>
                  <a:lnTo>
                    <a:pt x="1678819" y="3682999"/>
                  </a:lnTo>
                  <a:lnTo>
                    <a:pt x="1637781" y="3657599"/>
                  </a:lnTo>
                  <a:lnTo>
                    <a:pt x="1595709" y="3619499"/>
                  </a:lnTo>
                  <a:lnTo>
                    <a:pt x="1552654" y="3594099"/>
                  </a:lnTo>
                  <a:lnTo>
                    <a:pt x="1508663" y="3568699"/>
                  </a:lnTo>
                  <a:lnTo>
                    <a:pt x="1463787" y="3530599"/>
                  </a:lnTo>
                  <a:lnTo>
                    <a:pt x="1418074" y="3505199"/>
                  </a:lnTo>
                  <a:lnTo>
                    <a:pt x="1371574" y="3467099"/>
                  </a:lnTo>
                  <a:lnTo>
                    <a:pt x="1324334" y="3428999"/>
                  </a:lnTo>
                  <a:lnTo>
                    <a:pt x="1276405" y="3403599"/>
                  </a:lnTo>
                  <a:lnTo>
                    <a:pt x="1178673" y="3327399"/>
                  </a:lnTo>
                  <a:lnTo>
                    <a:pt x="1128968" y="3276599"/>
                  </a:lnTo>
                  <a:lnTo>
                    <a:pt x="1028126" y="3200399"/>
                  </a:lnTo>
                  <a:lnTo>
                    <a:pt x="1025096" y="3200399"/>
                  </a:lnTo>
                  <a:lnTo>
                    <a:pt x="1023918" y="3187699"/>
                  </a:lnTo>
                  <a:lnTo>
                    <a:pt x="1021281" y="3187699"/>
                  </a:lnTo>
                  <a:lnTo>
                    <a:pt x="1019766" y="3174999"/>
                  </a:lnTo>
                  <a:lnTo>
                    <a:pt x="1018251" y="3174999"/>
                  </a:lnTo>
                  <a:lnTo>
                    <a:pt x="1016650" y="3162299"/>
                  </a:lnTo>
                  <a:lnTo>
                    <a:pt x="1013343" y="3149599"/>
                  </a:lnTo>
                  <a:lnTo>
                    <a:pt x="1011742" y="3136899"/>
                  </a:lnTo>
                  <a:lnTo>
                    <a:pt x="1002013" y="3098799"/>
                  </a:lnTo>
                  <a:lnTo>
                    <a:pt x="991126" y="3047999"/>
                  </a:lnTo>
                  <a:lnTo>
                    <a:pt x="978352" y="3009899"/>
                  </a:lnTo>
                  <a:lnTo>
                    <a:pt x="962965" y="2959099"/>
                  </a:lnTo>
                  <a:lnTo>
                    <a:pt x="944237" y="2920999"/>
                  </a:lnTo>
                  <a:lnTo>
                    <a:pt x="921441" y="2882899"/>
                  </a:lnTo>
                  <a:lnTo>
                    <a:pt x="893849" y="2844799"/>
                  </a:lnTo>
                  <a:lnTo>
                    <a:pt x="860733" y="2819399"/>
                  </a:lnTo>
                  <a:lnTo>
                    <a:pt x="821367" y="2793999"/>
                  </a:lnTo>
                  <a:lnTo>
                    <a:pt x="775022" y="2781299"/>
                  </a:lnTo>
                  <a:lnTo>
                    <a:pt x="713740" y="2768599"/>
                  </a:lnTo>
                  <a:lnTo>
                    <a:pt x="659764" y="2755899"/>
                  </a:lnTo>
                  <a:lnTo>
                    <a:pt x="809024" y="2755899"/>
                  </a:lnTo>
                  <a:lnTo>
                    <a:pt x="843255" y="2781299"/>
                  </a:lnTo>
                  <a:lnTo>
                    <a:pt x="873730" y="2793999"/>
                  </a:lnTo>
                  <a:lnTo>
                    <a:pt x="900692" y="2819399"/>
                  </a:lnTo>
                  <a:lnTo>
                    <a:pt x="924382" y="2832099"/>
                  </a:lnTo>
                  <a:lnTo>
                    <a:pt x="926177" y="2844799"/>
                  </a:lnTo>
                  <a:lnTo>
                    <a:pt x="1002474" y="2844799"/>
                  </a:lnTo>
                  <a:lnTo>
                    <a:pt x="1040933" y="2857499"/>
                  </a:lnTo>
                  <a:lnTo>
                    <a:pt x="1113915" y="2857499"/>
                  </a:lnTo>
                  <a:lnTo>
                    <a:pt x="1183486" y="2870199"/>
                  </a:lnTo>
                  <a:lnTo>
                    <a:pt x="949406" y="2870199"/>
                  </a:lnTo>
                  <a:lnTo>
                    <a:pt x="957012" y="2882899"/>
                  </a:lnTo>
                  <a:lnTo>
                    <a:pt x="964170" y="2895599"/>
                  </a:lnTo>
                  <a:lnTo>
                    <a:pt x="970876" y="2908299"/>
                  </a:lnTo>
                  <a:lnTo>
                    <a:pt x="977124" y="2920999"/>
                  </a:lnTo>
                  <a:lnTo>
                    <a:pt x="1027110" y="2933699"/>
                  </a:lnTo>
                  <a:lnTo>
                    <a:pt x="1075365" y="2933699"/>
                  </a:lnTo>
                  <a:lnTo>
                    <a:pt x="1121732" y="2946399"/>
                  </a:lnTo>
                  <a:lnTo>
                    <a:pt x="1166055" y="2946399"/>
                  </a:lnTo>
                  <a:lnTo>
                    <a:pt x="1208177" y="2959099"/>
                  </a:lnTo>
                  <a:lnTo>
                    <a:pt x="996481" y="2959099"/>
                  </a:lnTo>
                  <a:lnTo>
                    <a:pt x="998276" y="2971799"/>
                  </a:lnTo>
                  <a:lnTo>
                    <a:pt x="1000409" y="2971799"/>
                  </a:lnTo>
                  <a:lnTo>
                    <a:pt x="1005178" y="2997199"/>
                  </a:lnTo>
                  <a:lnTo>
                    <a:pt x="1004841" y="2997199"/>
                  </a:lnTo>
                  <a:lnTo>
                    <a:pt x="1015461" y="3022599"/>
                  </a:lnTo>
                  <a:lnTo>
                    <a:pt x="1024739" y="3060699"/>
                  </a:lnTo>
                  <a:lnTo>
                    <a:pt x="1033017" y="3098799"/>
                  </a:lnTo>
                  <a:lnTo>
                    <a:pt x="1040638" y="3136899"/>
                  </a:lnTo>
                  <a:lnTo>
                    <a:pt x="1045793" y="3162299"/>
                  </a:lnTo>
                  <a:lnTo>
                    <a:pt x="1050738" y="3174999"/>
                  </a:lnTo>
                  <a:lnTo>
                    <a:pt x="1087453" y="3213099"/>
                  </a:lnTo>
                  <a:lnTo>
                    <a:pt x="1160006" y="3263899"/>
                  </a:lnTo>
                  <a:lnTo>
                    <a:pt x="1195849" y="3301999"/>
                  </a:lnTo>
                  <a:lnTo>
                    <a:pt x="1231406" y="3327399"/>
                  </a:lnTo>
                  <a:lnTo>
                    <a:pt x="1261832" y="3327399"/>
                  </a:lnTo>
                  <a:lnTo>
                    <a:pt x="1256150" y="3340099"/>
                  </a:lnTo>
                  <a:lnTo>
                    <a:pt x="1299268" y="3378199"/>
                  </a:lnTo>
                  <a:lnTo>
                    <a:pt x="1341856" y="3416299"/>
                  </a:lnTo>
                  <a:lnTo>
                    <a:pt x="1425306" y="3467099"/>
                  </a:lnTo>
                  <a:lnTo>
                    <a:pt x="1466098" y="3505199"/>
                  </a:lnTo>
                  <a:lnTo>
                    <a:pt x="1506224" y="3530599"/>
                  </a:lnTo>
                  <a:lnTo>
                    <a:pt x="1536688" y="3530599"/>
                  </a:lnTo>
                  <a:lnTo>
                    <a:pt x="1531248" y="3543299"/>
                  </a:lnTo>
                  <a:lnTo>
                    <a:pt x="1582578" y="3581399"/>
                  </a:lnTo>
                  <a:lnTo>
                    <a:pt x="1632587" y="3619499"/>
                  </a:lnTo>
                  <a:lnTo>
                    <a:pt x="1681189" y="3644899"/>
                  </a:lnTo>
                  <a:lnTo>
                    <a:pt x="1728299" y="3670299"/>
                  </a:lnTo>
                  <a:lnTo>
                    <a:pt x="1773832" y="3695699"/>
                  </a:lnTo>
                  <a:lnTo>
                    <a:pt x="1817702" y="3721099"/>
                  </a:lnTo>
                  <a:lnTo>
                    <a:pt x="1859823" y="3746499"/>
                  </a:lnTo>
                  <a:lnTo>
                    <a:pt x="1900110" y="3771899"/>
                  </a:lnTo>
                  <a:lnTo>
                    <a:pt x="1938477" y="3784599"/>
                  </a:lnTo>
                  <a:lnTo>
                    <a:pt x="1974840" y="3797299"/>
                  </a:lnTo>
                  <a:lnTo>
                    <a:pt x="2041745" y="3822699"/>
                  </a:lnTo>
                  <a:lnTo>
                    <a:pt x="2099521" y="3848099"/>
                  </a:lnTo>
                  <a:lnTo>
                    <a:pt x="2149835" y="3860799"/>
                  </a:lnTo>
                  <a:lnTo>
                    <a:pt x="2194351" y="3873499"/>
                  </a:lnTo>
                  <a:lnTo>
                    <a:pt x="2234734" y="3873499"/>
                  </a:lnTo>
                  <a:lnTo>
                    <a:pt x="2272649" y="3886199"/>
                  </a:lnTo>
                  <a:lnTo>
                    <a:pt x="2389704" y="3886199"/>
                  </a:lnTo>
                  <a:lnTo>
                    <a:pt x="2346575" y="3898899"/>
                  </a:lnTo>
                  <a:lnTo>
                    <a:pt x="2305806" y="3911599"/>
                  </a:lnTo>
                  <a:close/>
                </a:path>
                <a:path w="3881755" h="5003800">
                  <a:moveTo>
                    <a:pt x="383598" y="2819399"/>
                  </a:moveTo>
                  <a:lnTo>
                    <a:pt x="329411" y="2819399"/>
                  </a:lnTo>
                  <a:lnTo>
                    <a:pt x="328513" y="2806699"/>
                  </a:lnTo>
                  <a:lnTo>
                    <a:pt x="368182" y="2806699"/>
                  </a:lnTo>
                  <a:lnTo>
                    <a:pt x="383598" y="2819399"/>
                  </a:lnTo>
                  <a:close/>
                </a:path>
                <a:path w="3881755" h="5003800">
                  <a:moveTo>
                    <a:pt x="431201" y="2832099"/>
                  </a:moveTo>
                  <a:lnTo>
                    <a:pt x="314067" y="2832099"/>
                  </a:lnTo>
                  <a:lnTo>
                    <a:pt x="332946" y="2819399"/>
                  </a:lnTo>
                  <a:lnTo>
                    <a:pt x="404827" y="2819399"/>
                  </a:lnTo>
                  <a:lnTo>
                    <a:pt x="431201" y="2832099"/>
                  </a:lnTo>
                  <a:close/>
                </a:path>
                <a:path w="3881755" h="5003800">
                  <a:moveTo>
                    <a:pt x="357409" y="2844799"/>
                  </a:moveTo>
                  <a:lnTo>
                    <a:pt x="258194" y="2844799"/>
                  </a:lnTo>
                  <a:lnTo>
                    <a:pt x="288255" y="2832099"/>
                  </a:lnTo>
                  <a:lnTo>
                    <a:pt x="358307" y="2832099"/>
                  </a:lnTo>
                  <a:lnTo>
                    <a:pt x="357409" y="2844799"/>
                  </a:lnTo>
                  <a:close/>
                </a:path>
                <a:path w="3881755" h="5003800">
                  <a:moveTo>
                    <a:pt x="791533" y="2946399"/>
                  </a:moveTo>
                  <a:lnTo>
                    <a:pt x="779791" y="2946399"/>
                  </a:lnTo>
                  <a:lnTo>
                    <a:pt x="745499" y="2920999"/>
                  </a:lnTo>
                  <a:lnTo>
                    <a:pt x="709460" y="2908299"/>
                  </a:lnTo>
                  <a:lnTo>
                    <a:pt x="633742" y="2882899"/>
                  </a:lnTo>
                  <a:lnTo>
                    <a:pt x="506151" y="2882899"/>
                  </a:lnTo>
                  <a:lnTo>
                    <a:pt x="500204" y="2870199"/>
                  </a:lnTo>
                  <a:lnTo>
                    <a:pt x="494818" y="2870199"/>
                  </a:lnTo>
                  <a:lnTo>
                    <a:pt x="448697" y="2857499"/>
                  </a:lnTo>
                  <a:lnTo>
                    <a:pt x="675767" y="2857499"/>
                  </a:lnTo>
                  <a:lnTo>
                    <a:pt x="707202" y="2870199"/>
                  </a:lnTo>
                  <a:lnTo>
                    <a:pt x="737759" y="2882899"/>
                  </a:lnTo>
                  <a:lnTo>
                    <a:pt x="767127" y="2895599"/>
                  </a:lnTo>
                  <a:lnTo>
                    <a:pt x="794997" y="2920999"/>
                  </a:lnTo>
                  <a:lnTo>
                    <a:pt x="801907" y="2920999"/>
                  </a:lnTo>
                  <a:lnTo>
                    <a:pt x="799829" y="2933699"/>
                  </a:lnTo>
                  <a:lnTo>
                    <a:pt x="791533" y="2946399"/>
                  </a:lnTo>
                  <a:close/>
                </a:path>
                <a:path w="3881755" h="5003800">
                  <a:moveTo>
                    <a:pt x="1298820" y="2882899"/>
                  </a:moveTo>
                  <a:lnTo>
                    <a:pt x="1033043" y="2882899"/>
                  </a:lnTo>
                  <a:lnTo>
                    <a:pt x="991906" y="2870199"/>
                  </a:lnTo>
                  <a:lnTo>
                    <a:pt x="1244995" y="2870199"/>
                  </a:lnTo>
                  <a:lnTo>
                    <a:pt x="1298820" y="2882899"/>
                  </a:lnTo>
                  <a:close/>
                </a:path>
                <a:path w="3881755" h="5003800">
                  <a:moveTo>
                    <a:pt x="857108" y="5003799"/>
                  </a:moveTo>
                  <a:lnTo>
                    <a:pt x="839995" y="5003799"/>
                  </a:lnTo>
                  <a:lnTo>
                    <a:pt x="833880" y="4991099"/>
                  </a:lnTo>
                  <a:lnTo>
                    <a:pt x="839110" y="4927599"/>
                  </a:lnTo>
                  <a:lnTo>
                    <a:pt x="844924" y="4876799"/>
                  </a:lnTo>
                  <a:lnTo>
                    <a:pt x="851853" y="4825999"/>
                  </a:lnTo>
                  <a:lnTo>
                    <a:pt x="859809" y="4775199"/>
                  </a:lnTo>
                  <a:lnTo>
                    <a:pt x="868706" y="4711699"/>
                  </a:lnTo>
                  <a:lnTo>
                    <a:pt x="878456" y="4660899"/>
                  </a:lnTo>
                  <a:lnTo>
                    <a:pt x="888972" y="4610099"/>
                  </a:lnTo>
                  <a:lnTo>
                    <a:pt x="900168" y="4546599"/>
                  </a:lnTo>
                  <a:lnTo>
                    <a:pt x="911957" y="4495799"/>
                  </a:lnTo>
                  <a:lnTo>
                    <a:pt x="924251" y="4444999"/>
                  </a:lnTo>
                  <a:lnTo>
                    <a:pt x="936964" y="4381499"/>
                  </a:lnTo>
                  <a:lnTo>
                    <a:pt x="950009" y="4330699"/>
                  </a:lnTo>
                  <a:lnTo>
                    <a:pt x="963299" y="4279899"/>
                  </a:lnTo>
                  <a:lnTo>
                    <a:pt x="976747" y="4229099"/>
                  </a:lnTo>
                  <a:lnTo>
                    <a:pt x="1003769" y="4127499"/>
                  </a:lnTo>
                  <a:lnTo>
                    <a:pt x="1017169" y="4089399"/>
                  </a:lnTo>
                  <a:lnTo>
                    <a:pt x="1030379" y="4038599"/>
                  </a:lnTo>
                  <a:lnTo>
                    <a:pt x="1043313" y="4000499"/>
                  </a:lnTo>
                  <a:lnTo>
                    <a:pt x="1055882" y="3962399"/>
                  </a:lnTo>
                  <a:lnTo>
                    <a:pt x="1068002" y="3924299"/>
                  </a:lnTo>
                  <a:lnTo>
                    <a:pt x="1079583" y="3886199"/>
                  </a:lnTo>
                  <a:lnTo>
                    <a:pt x="1090540" y="3860799"/>
                  </a:lnTo>
                  <a:lnTo>
                    <a:pt x="1100786" y="3822699"/>
                  </a:lnTo>
                  <a:lnTo>
                    <a:pt x="1071037" y="3784599"/>
                  </a:lnTo>
                  <a:lnTo>
                    <a:pt x="1041704" y="3746499"/>
                  </a:lnTo>
                  <a:lnTo>
                    <a:pt x="1012773" y="3695699"/>
                  </a:lnTo>
                  <a:lnTo>
                    <a:pt x="984231" y="3657599"/>
                  </a:lnTo>
                  <a:lnTo>
                    <a:pt x="956062" y="3619499"/>
                  </a:lnTo>
                  <a:lnTo>
                    <a:pt x="928253" y="3568699"/>
                  </a:lnTo>
                  <a:lnTo>
                    <a:pt x="884342" y="3505199"/>
                  </a:lnTo>
                  <a:lnTo>
                    <a:pt x="862583" y="3479799"/>
                  </a:lnTo>
                  <a:lnTo>
                    <a:pt x="840893" y="3441699"/>
                  </a:lnTo>
                  <a:lnTo>
                    <a:pt x="790461" y="3441699"/>
                  </a:lnTo>
                  <a:lnTo>
                    <a:pt x="740719" y="3428999"/>
                  </a:lnTo>
                  <a:lnTo>
                    <a:pt x="697173" y="3403599"/>
                  </a:lnTo>
                  <a:lnTo>
                    <a:pt x="665331" y="3365499"/>
                  </a:lnTo>
                  <a:lnTo>
                    <a:pt x="647787" y="3327399"/>
                  </a:lnTo>
                  <a:lnTo>
                    <a:pt x="631448" y="3289299"/>
                  </a:lnTo>
                  <a:lnTo>
                    <a:pt x="609018" y="3251199"/>
                  </a:lnTo>
                  <a:lnTo>
                    <a:pt x="573201" y="3225799"/>
                  </a:lnTo>
                  <a:lnTo>
                    <a:pt x="518032" y="3200399"/>
                  </a:lnTo>
                  <a:lnTo>
                    <a:pt x="491853" y="3187699"/>
                  </a:lnTo>
                  <a:lnTo>
                    <a:pt x="467998" y="3174999"/>
                  </a:lnTo>
                  <a:lnTo>
                    <a:pt x="448914" y="3149599"/>
                  </a:lnTo>
                  <a:lnTo>
                    <a:pt x="442455" y="3111499"/>
                  </a:lnTo>
                  <a:lnTo>
                    <a:pt x="451081" y="3073399"/>
                  </a:lnTo>
                  <a:lnTo>
                    <a:pt x="477256" y="3060699"/>
                  </a:lnTo>
                  <a:lnTo>
                    <a:pt x="467860" y="3022599"/>
                  </a:lnTo>
                  <a:lnTo>
                    <a:pt x="467276" y="2997199"/>
                  </a:lnTo>
                  <a:lnTo>
                    <a:pt x="477264" y="2971799"/>
                  </a:lnTo>
                  <a:lnTo>
                    <a:pt x="499587" y="2959099"/>
                  </a:lnTo>
                  <a:lnTo>
                    <a:pt x="495174" y="2933699"/>
                  </a:lnTo>
                  <a:lnTo>
                    <a:pt x="496017" y="2920999"/>
                  </a:lnTo>
                  <a:lnTo>
                    <a:pt x="501773" y="2895599"/>
                  </a:lnTo>
                  <a:lnTo>
                    <a:pt x="512099" y="2882899"/>
                  </a:lnTo>
                  <a:lnTo>
                    <a:pt x="553388" y="2882899"/>
                  </a:lnTo>
                  <a:lnTo>
                    <a:pt x="527673" y="2908299"/>
                  </a:lnTo>
                  <a:lnTo>
                    <a:pt x="527361" y="2946399"/>
                  </a:lnTo>
                  <a:lnTo>
                    <a:pt x="580206" y="2946399"/>
                  </a:lnTo>
                  <a:lnTo>
                    <a:pt x="682656" y="2971799"/>
                  </a:lnTo>
                  <a:lnTo>
                    <a:pt x="543847" y="2971799"/>
                  </a:lnTo>
                  <a:lnTo>
                    <a:pt x="511313" y="2984499"/>
                  </a:lnTo>
                  <a:lnTo>
                    <a:pt x="494097" y="3009899"/>
                  </a:lnTo>
                  <a:lnTo>
                    <a:pt x="507947" y="3047999"/>
                  </a:lnTo>
                  <a:lnTo>
                    <a:pt x="566040" y="3047999"/>
                  </a:lnTo>
                  <a:lnTo>
                    <a:pt x="576225" y="3060699"/>
                  </a:lnTo>
                  <a:lnTo>
                    <a:pt x="586330" y="3060699"/>
                  </a:lnTo>
                  <a:lnTo>
                    <a:pt x="614047" y="3073399"/>
                  </a:lnTo>
                  <a:lnTo>
                    <a:pt x="514115" y="3073399"/>
                  </a:lnTo>
                  <a:lnTo>
                    <a:pt x="482843" y="3086099"/>
                  </a:lnTo>
                  <a:lnTo>
                    <a:pt x="473384" y="3111499"/>
                  </a:lnTo>
                  <a:lnTo>
                    <a:pt x="492621" y="3149599"/>
                  </a:lnTo>
                  <a:lnTo>
                    <a:pt x="530783" y="3174999"/>
                  </a:lnTo>
                  <a:lnTo>
                    <a:pt x="576604" y="3200399"/>
                  </a:lnTo>
                  <a:lnTo>
                    <a:pt x="618817" y="3225799"/>
                  </a:lnTo>
                  <a:lnTo>
                    <a:pt x="638996" y="3238499"/>
                  </a:lnTo>
                  <a:lnTo>
                    <a:pt x="654979" y="3263899"/>
                  </a:lnTo>
                  <a:lnTo>
                    <a:pt x="667720" y="3289299"/>
                  </a:lnTo>
                  <a:lnTo>
                    <a:pt x="678179" y="3314699"/>
                  </a:lnTo>
                  <a:lnTo>
                    <a:pt x="704619" y="3365499"/>
                  </a:lnTo>
                  <a:lnTo>
                    <a:pt x="741659" y="3390899"/>
                  </a:lnTo>
                  <a:lnTo>
                    <a:pt x="787482" y="3416299"/>
                  </a:lnTo>
                  <a:lnTo>
                    <a:pt x="861148" y="3416299"/>
                  </a:lnTo>
                  <a:lnTo>
                    <a:pt x="861765" y="3428999"/>
                  </a:lnTo>
                  <a:lnTo>
                    <a:pt x="884408" y="3454399"/>
                  </a:lnTo>
                  <a:lnTo>
                    <a:pt x="907150" y="3492499"/>
                  </a:lnTo>
                  <a:lnTo>
                    <a:pt x="952997" y="3555999"/>
                  </a:lnTo>
                  <a:lnTo>
                    <a:pt x="1007045" y="3632199"/>
                  </a:lnTo>
                  <a:lnTo>
                    <a:pt x="1034363" y="3682999"/>
                  </a:lnTo>
                  <a:lnTo>
                    <a:pt x="1061900" y="3721099"/>
                  </a:lnTo>
                  <a:lnTo>
                    <a:pt x="1089673" y="3759199"/>
                  </a:lnTo>
                  <a:lnTo>
                    <a:pt x="1117702" y="3797299"/>
                  </a:lnTo>
                  <a:lnTo>
                    <a:pt x="1146002" y="3835399"/>
                  </a:lnTo>
                  <a:lnTo>
                    <a:pt x="1165062" y="3860799"/>
                  </a:lnTo>
                  <a:lnTo>
                    <a:pt x="1122725" y="3860799"/>
                  </a:lnTo>
                  <a:lnTo>
                    <a:pt x="1112590" y="3886199"/>
                  </a:lnTo>
                  <a:lnTo>
                    <a:pt x="1101673" y="3924299"/>
                  </a:lnTo>
                  <a:lnTo>
                    <a:pt x="1090073" y="3949699"/>
                  </a:lnTo>
                  <a:lnTo>
                    <a:pt x="1077886" y="3987799"/>
                  </a:lnTo>
                  <a:lnTo>
                    <a:pt x="1065209" y="4038599"/>
                  </a:lnTo>
                  <a:lnTo>
                    <a:pt x="1052140" y="4076699"/>
                  </a:lnTo>
                  <a:lnTo>
                    <a:pt x="1038776" y="4127499"/>
                  </a:lnTo>
                  <a:lnTo>
                    <a:pt x="1025215" y="4165599"/>
                  </a:lnTo>
                  <a:lnTo>
                    <a:pt x="997889" y="4267199"/>
                  </a:lnTo>
                  <a:lnTo>
                    <a:pt x="984320" y="4317999"/>
                  </a:lnTo>
                  <a:lnTo>
                    <a:pt x="970942" y="4368799"/>
                  </a:lnTo>
                  <a:lnTo>
                    <a:pt x="957853" y="4432299"/>
                  </a:lnTo>
                  <a:lnTo>
                    <a:pt x="945151" y="4483099"/>
                  </a:lnTo>
                  <a:lnTo>
                    <a:pt x="932933" y="4533899"/>
                  </a:lnTo>
                  <a:lnTo>
                    <a:pt x="921297" y="4597399"/>
                  </a:lnTo>
                  <a:lnTo>
                    <a:pt x="910338" y="4648199"/>
                  </a:lnTo>
                  <a:lnTo>
                    <a:pt x="900156" y="4711699"/>
                  </a:lnTo>
                  <a:lnTo>
                    <a:pt x="890847" y="4762499"/>
                  </a:lnTo>
                  <a:lnTo>
                    <a:pt x="882509" y="4825999"/>
                  </a:lnTo>
                  <a:lnTo>
                    <a:pt x="875238" y="4876799"/>
                  </a:lnTo>
                  <a:lnTo>
                    <a:pt x="869133" y="4927599"/>
                  </a:lnTo>
                  <a:lnTo>
                    <a:pt x="864290" y="4991099"/>
                  </a:lnTo>
                  <a:lnTo>
                    <a:pt x="863673" y="4991099"/>
                  </a:lnTo>
                  <a:lnTo>
                    <a:pt x="857108" y="5003799"/>
                  </a:lnTo>
                  <a:close/>
                </a:path>
                <a:path w="3881755" h="5003800">
                  <a:moveTo>
                    <a:pt x="1444786" y="2908299"/>
                  </a:moveTo>
                  <a:lnTo>
                    <a:pt x="1257409" y="2908299"/>
                  </a:lnTo>
                  <a:lnTo>
                    <a:pt x="1110661" y="2882899"/>
                  </a:lnTo>
                  <a:lnTo>
                    <a:pt x="1345335" y="2882899"/>
                  </a:lnTo>
                  <a:lnTo>
                    <a:pt x="1384917" y="2895599"/>
                  </a:lnTo>
                  <a:lnTo>
                    <a:pt x="1417942" y="2895599"/>
                  </a:lnTo>
                  <a:lnTo>
                    <a:pt x="1444786" y="2908299"/>
                  </a:lnTo>
                  <a:close/>
                </a:path>
                <a:path w="3881755" h="5003800">
                  <a:moveTo>
                    <a:pt x="1500557" y="2946399"/>
                  </a:moveTo>
                  <a:lnTo>
                    <a:pt x="1469866" y="2946399"/>
                  </a:lnTo>
                  <a:lnTo>
                    <a:pt x="1455174" y="2933699"/>
                  </a:lnTo>
                  <a:lnTo>
                    <a:pt x="1499042" y="2933699"/>
                  </a:lnTo>
                  <a:lnTo>
                    <a:pt x="1500557" y="2946399"/>
                  </a:lnTo>
                  <a:close/>
                </a:path>
                <a:path w="3881755" h="5003800">
                  <a:moveTo>
                    <a:pt x="1473646" y="2984499"/>
                  </a:moveTo>
                  <a:lnTo>
                    <a:pt x="1214482" y="2984499"/>
                  </a:lnTo>
                  <a:lnTo>
                    <a:pt x="1163935" y="2971799"/>
                  </a:lnTo>
                  <a:lnTo>
                    <a:pt x="1110201" y="2971799"/>
                  </a:lnTo>
                  <a:lnTo>
                    <a:pt x="1053588" y="2959099"/>
                  </a:lnTo>
                  <a:lnTo>
                    <a:pt x="1454106" y="2959099"/>
                  </a:lnTo>
                  <a:lnTo>
                    <a:pt x="1466555" y="2946399"/>
                  </a:lnTo>
                  <a:lnTo>
                    <a:pt x="1499042" y="2946399"/>
                  </a:lnTo>
                  <a:lnTo>
                    <a:pt x="1490039" y="2971799"/>
                  </a:lnTo>
                  <a:lnTo>
                    <a:pt x="1473646" y="2984499"/>
                  </a:lnTo>
                  <a:close/>
                </a:path>
                <a:path w="3881755" h="5003800">
                  <a:moveTo>
                    <a:pt x="735325" y="3022599"/>
                  </a:moveTo>
                  <a:lnTo>
                    <a:pt x="715435" y="3022599"/>
                  </a:lnTo>
                  <a:lnTo>
                    <a:pt x="683289" y="3009899"/>
                  </a:lnTo>
                  <a:lnTo>
                    <a:pt x="648933" y="2984499"/>
                  </a:lnTo>
                  <a:lnTo>
                    <a:pt x="612957" y="2971799"/>
                  </a:lnTo>
                  <a:lnTo>
                    <a:pt x="682656" y="2971799"/>
                  </a:lnTo>
                  <a:lnTo>
                    <a:pt x="730640" y="2997199"/>
                  </a:lnTo>
                  <a:lnTo>
                    <a:pt x="737480" y="3009899"/>
                  </a:lnTo>
                  <a:lnTo>
                    <a:pt x="735325" y="3022599"/>
                  </a:lnTo>
                  <a:close/>
                </a:path>
                <a:path w="3881755" h="5003800">
                  <a:moveTo>
                    <a:pt x="1261832" y="3327399"/>
                  </a:moveTo>
                  <a:lnTo>
                    <a:pt x="1231406" y="3327399"/>
                  </a:lnTo>
                  <a:lnTo>
                    <a:pt x="1249169" y="3276599"/>
                  </a:lnTo>
                  <a:lnTo>
                    <a:pt x="1268506" y="3238499"/>
                  </a:lnTo>
                  <a:lnTo>
                    <a:pt x="1289416" y="3187699"/>
                  </a:lnTo>
                  <a:lnTo>
                    <a:pt x="1311900" y="3136899"/>
                  </a:lnTo>
                  <a:lnTo>
                    <a:pt x="1335956" y="3098799"/>
                  </a:lnTo>
                  <a:lnTo>
                    <a:pt x="1361586" y="3047999"/>
                  </a:lnTo>
                  <a:lnTo>
                    <a:pt x="1388790" y="2997199"/>
                  </a:lnTo>
                  <a:lnTo>
                    <a:pt x="1304782" y="2997199"/>
                  </a:lnTo>
                  <a:lnTo>
                    <a:pt x="1261534" y="2984499"/>
                  </a:lnTo>
                  <a:lnTo>
                    <a:pt x="1451772" y="2984499"/>
                  </a:lnTo>
                  <a:lnTo>
                    <a:pt x="1426326" y="2997199"/>
                  </a:lnTo>
                  <a:lnTo>
                    <a:pt x="1400884" y="3035299"/>
                  </a:lnTo>
                  <a:lnTo>
                    <a:pt x="1376618" y="3086099"/>
                  </a:lnTo>
                  <a:lnTo>
                    <a:pt x="1353535" y="3124199"/>
                  </a:lnTo>
                  <a:lnTo>
                    <a:pt x="1331643" y="3174999"/>
                  </a:lnTo>
                  <a:lnTo>
                    <a:pt x="1310951" y="3213099"/>
                  </a:lnTo>
                  <a:lnTo>
                    <a:pt x="1291466" y="3263899"/>
                  </a:lnTo>
                  <a:lnTo>
                    <a:pt x="1273197" y="3301999"/>
                  </a:lnTo>
                  <a:lnTo>
                    <a:pt x="1261832" y="3327399"/>
                  </a:lnTo>
                  <a:close/>
                </a:path>
                <a:path w="3881755" h="5003800">
                  <a:moveTo>
                    <a:pt x="690411" y="3136899"/>
                  </a:moveTo>
                  <a:lnTo>
                    <a:pt x="666509" y="3136899"/>
                  </a:lnTo>
                  <a:lnTo>
                    <a:pt x="643397" y="3124199"/>
                  </a:lnTo>
                  <a:lnTo>
                    <a:pt x="603934" y="3098799"/>
                  </a:lnTo>
                  <a:lnTo>
                    <a:pt x="557659" y="3086099"/>
                  </a:lnTo>
                  <a:lnTo>
                    <a:pt x="514115" y="3073399"/>
                  </a:lnTo>
                  <a:lnTo>
                    <a:pt x="614047" y="3073399"/>
                  </a:lnTo>
                  <a:lnTo>
                    <a:pt x="640496" y="3086099"/>
                  </a:lnTo>
                  <a:lnTo>
                    <a:pt x="665209" y="3098799"/>
                  </a:lnTo>
                  <a:lnTo>
                    <a:pt x="687718" y="3111499"/>
                  </a:lnTo>
                  <a:lnTo>
                    <a:pt x="689513" y="3124199"/>
                  </a:lnTo>
                  <a:lnTo>
                    <a:pt x="694282" y="3124199"/>
                  </a:lnTo>
                  <a:lnTo>
                    <a:pt x="690411" y="3136899"/>
                  </a:lnTo>
                  <a:close/>
                </a:path>
                <a:path w="3881755" h="5003800">
                  <a:moveTo>
                    <a:pt x="1536688" y="3530599"/>
                  </a:moveTo>
                  <a:lnTo>
                    <a:pt x="1506224" y="3530599"/>
                  </a:lnTo>
                  <a:lnTo>
                    <a:pt x="1525551" y="3479799"/>
                  </a:lnTo>
                  <a:lnTo>
                    <a:pt x="1547938" y="3416299"/>
                  </a:lnTo>
                  <a:lnTo>
                    <a:pt x="1571941" y="3365499"/>
                  </a:lnTo>
                  <a:lnTo>
                    <a:pt x="1596116" y="3301999"/>
                  </a:lnTo>
                  <a:lnTo>
                    <a:pt x="1619022" y="3251199"/>
                  </a:lnTo>
                  <a:lnTo>
                    <a:pt x="1639214" y="3200399"/>
                  </a:lnTo>
                  <a:lnTo>
                    <a:pt x="1655249" y="3174999"/>
                  </a:lnTo>
                  <a:lnTo>
                    <a:pt x="1665684" y="3162299"/>
                  </a:lnTo>
                  <a:lnTo>
                    <a:pt x="1679093" y="3162299"/>
                  </a:lnTo>
                  <a:lnTo>
                    <a:pt x="1685658" y="3174999"/>
                  </a:lnTo>
                  <a:lnTo>
                    <a:pt x="1686275" y="3174999"/>
                  </a:lnTo>
                  <a:lnTo>
                    <a:pt x="1680889" y="3187699"/>
                  </a:lnTo>
                  <a:lnTo>
                    <a:pt x="1680328" y="3187699"/>
                  </a:lnTo>
                  <a:lnTo>
                    <a:pt x="1673878" y="3200399"/>
                  </a:lnTo>
                  <a:lnTo>
                    <a:pt x="1662912" y="3225799"/>
                  </a:lnTo>
                  <a:lnTo>
                    <a:pt x="1647947" y="3251199"/>
                  </a:lnTo>
                  <a:lnTo>
                    <a:pt x="1629501" y="3301999"/>
                  </a:lnTo>
                  <a:lnTo>
                    <a:pt x="1608090" y="3352799"/>
                  </a:lnTo>
                  <a:lnTo>
                    <a:pt x="1584233" y="3416299"/>
                  </a:lnTo>
                  <a:lnTo>
                    <a:pt x="1558446" y="3479799"/>
                  </a:lnTo>
                  <a:lnTo>
                    <a:pt x="1536688" y="3530599"/>
                  </a:lnTo>
                  <a:close/>
                </a:path>
                <a:path w="3881755" h="5003800">
                  <a:moveTo>
                    <a:pt x="2543381" y="4737099"/>
                  </a:moveTo>
                  <a:lnTo>
                    <a:pt x="2251677" y="4737099"/>
                  </a:lnTo>
                  <a:lnTo>
                    <a:pt x="2157064" y="4711699"/>
                  </a:lnTo>
                  <a:lnTo>
                    <a:pt x="2540925" y="4711699"/>
                  </a:lnTo>
                  <a:lnTo>
                    <a:pt x="2778741" y="4648199"/>
                  </a:lnTo>
                  <a:lnTo>
                    <a:pt x="2825398" y="4622799"/>
                  </a:lnTo>
                  <a:lnTo>
                    <a:pt x="2871009" y="4597399"/>
                  </a:lnTo>
                  <a:lnTo>
                    <a:pt x="2915258" y="4584699"/>
                  </a:lnTo>
                  <a:lnTo>
                    <a:pt x="2957826" y="4559299"/>
                  </a:lnTo>
                  <a:lnTo>
                    <a:pt x="2998394" y="4533899"/>
                  </a:lnTo>
                  <a:lnTo>
                    <a:pt x="3036645" y="4495799"/>
                  </a:lnTo>
                  <a:lnTo>
                    <a:pt x="3072261" y="4470399"/>
                  </a:lnTo>
                  <a:lnTo>
                    <a:pt x="3104923" y="4432299"/>
                  </a:lnTo>
                  <a:lnTo>
                    <a:pt x="3134314" y="4394199"/>
                  </a:lnTo>
                  <a:lnTo>
                    <a:pt x="3160115" y="4368799"/>
                  </a:lnTo>
                  <a:lnTo>
                    <a:pt x="3182007" y="4330699"/>
                  </a:lnTo>
                  <a:lnTo>
                    <a:pt x="3154907" y="4305299"/>
                  </a:lnTo>
                  <a:lnTo>
                    <a:pt x="3114956" y="4292599"/>
                  </a:lnTo>
                  <a:lnTo>
                    <a:pt x="2990138" y="4254499"/>
                  </a:lnTo>
                  <a:lnTo>
                    <a:pt x="2947026" y="4229099"/>
                  </a:lnTo>
                  <a:lnTo>
                    <a:pt x="2903237" y="4216399"/>
                  </a:lnTo>
                  <a:lnTo>
                    <a:pt x="2858815" y="4190999"/>
                  </a:lnTo>
                  <a:lnTo>
                    <a:pt x="2768254" y="4140199"/>
                  </a:lnTo>
                  <a:lnTo>
                    <a:pt x="2628791" y="4063999"/>
                  </a:lnTo>
                  <a:lnTo>
                    <a:pt x="2581519" y="4025899"/>
                  </a:lnTo>
                  <a:lnTo>
                    <a:pt x="2533929" y="4000499"/>
                  </a:lnTo>
                  <a:lnTo>
                    <a:pt x="2389704" y="3886199"/>
                  </a:lnTo>
                  <a:lnTo>
                    <a:pt x="2272649" y="3886199"/>
                  </a:lnTo>
                  <a:lnTo>
                    <a:pt x="2309763" y="3873499"/>
                  </a:lnTo>
                  <a:lnTo>
                    <a:pt x="2347740" y="3873499"/>
                  </a:lnTo>
                  <a:lnTo>
                    <a:pt x="2388245" y="3860799"/>
                  </a:lnTo>
                  <a:lnTo>
                    <a:pt x="2397657" y="3848099"/>
                  </a:lnTo>
                  <a:lnTo>
                    <a:pt x="2402447" y="3848099"/>
                  </a:lnTo>
                  <a:lnTo>
                    <a:pt x="2407322" y="3835399"/>
                  </a:lnTo>
                  <a:lnTo>
                    <a:pt x="2432465" y="3809999"/>
                  </a:lnTo>
                  <a:lnTo>
                    <a:pt x="2458197" y="3771899"/>
                  </a:lnTo>
                  <a:lnTo>
                    <a:pt x="2536867" y="3657599"/>
                  </a:lnTo>
                  <a:lnTo>
                    <a:pt x="2562895" y="3606799"/>
                  </a:lnTo>
                  <a:lnTo>
                    <a:pt x="2588481" y="3568699"/>
                  </a:lnTo>
                  <a:lnTo>
                    <a:pt x="2613420" y="3517899"/>
                  </a:lnTo>
                  <a:lnTo>
                    <a:pt x="2637505" y="3467099"/>
                  </a:lnTo>
                  <a:lnTo>
                    <a:pt x="2660530" y="3416299"/>
                  </a:lnTo>
                  <a:lnTo>
                    <a:pt x="2682289" y="3365499"/>
                  </a:lnTo>
                  <a:lnTo>
                    <a:pt x="2702577" y="3314699"/>
                  </a:lnTo>
                  <a:lnTo>
                    <a:pt x="2721186" y="3251199"/>
                  </a:lnTo>
                  <a:lnTo>
                    <a:pt x="2737911" y="3200399"/>
                  </a:lnTo>
                  <a:lnTo>
                    <a:pt x="2739987" y="3187699"/>
                  </a:lnTo>
                  <a:lnTo>
                    <a:pt x="2764114" y="3187699"/>
                  </a:lnTo>
                  <a:lnTo>
                    <a:pt x="2768602" y="3200399"/>
                  </a:lnTo>
                  <a:lnTo>
                    <a:pt x="2766526" y="3213099"/>
                  </a:lnTo>
                  <a:lnTo>
                    <a:pt x="2749133" y="3263899"/>
                  </a:lnTo>
                  <a:lnTo>
                    <a:pt x="2730015" y="3314699"/>
                  </a:lnTo>
                  <a:lnTo>
                    <a:pt x="2709377" y="3378199"/>
                  </a:lnTo>
                  <a:lnTo>
                    <a:pt x="2687423" y="3428999"/>
                  </a:lnTo>
                  <a:lnTo>
                    <a:pt x="2664359" y="3479799"/>
                  </a:lnTo>
                  <a:lnTo>
                    <a:pt x="2640390" y="3530599"/>
                  </a:lnTo>
                  <a:lnTo>
                    <a:pt x="2615721" y="3581399"/>
                  </a:lnTo>
                  <a:lnTo>
                    <a:pt x="2590557" y="3619499"/>
                  </a:lnTo>
                  <a:lnTo>
                    <a:pt x="2565102" y="3670299"/>
                  </a:lnTo>
                  <a:lnTo>
                    <a:pt x="2514142" y="3746499"/>
                  </a:lnTo>
                  <a:lnTo>
                    <a:pt x="2489047" y="3784599"/>
                  </a:lnTo>
                  <a:lnTo>
                    <a:pt x="2464481" y="3809999"/>
                  </a:lnTo>
                  <a:lnTo>
                    <a:pt x="2440649" y="3848099"/>
                  </a:lnTo>
                  <a:lnTo>
                    <a:pt x="2417758" y="3873499"/>
                  </a:lnTo>
                  <a:lnTo>
                    <a:pt x="2629693" y="4025899"/>
                  </a:lnTo>
                  <a:lnTo>
                    <a:pt x="2681718" y="4051299"/>
                  </a:lnTo>
                  <a:lnTo>
                    <a:pt x="2733236" y="4089399"/>
                  </a:lnTo>
                  <a:lnTo>
                    <a:pt x="2834494" y="4140199"/>
                  </a:lnTo>
                  <a:lnTo>
                    <a:pt x="2932966" y="4190999"/>
                  </a:lnTo>
                  <a:lnTo>
                    <a:pt x="2981001" y="4203699"/>
                  </a:lnTo>
                  <a:lnTo>
                    <a:pt x="3028152" y="4229099"/>
                  </a:lnTo>
                  <a:lnTo>
                    <a:pt x="3119549" y="4254499"/>
                  </a:lnTo>
                  <a:lnTo>
                    <a:pt x="3163670" y="4279899"/>
                  </a:lnTo>
                  <a:lnTo>
                    <a:pt x="3206656" y="4292599"/>
                  </a:lnTo>
                  <a:lnTo>
                    <a:pt x="3248444" y="4292599"/>
                  </a:lnTo>
                  <a:lnTo>
                    <a:pt x="3288972" y="4305299"/>
                  </a:lnTo>
                  <a:lnTo>
                    <a:pt x="3328176" y="4317999"/>
                  </a:lnTo>
                  <a:lnTo>
                    <a:pt x="3365995" y="4317999"/>
                  </a:lnTo>
                  <a:lnTo>
                    <a:pt x="3402366" y="4330699"/>
                  </a:lnTo>
                  <a:lnTo>
                    <a:pt x="3213933" y="4330699"/>
                  </a:lnTo>
                  <a:lnTo>
                    <a:pt x="3193211" y="4368799"/>
                  </a:lnTo>
                  <a:lnTo>
                    <a:pt x="3168699" y="4406899"/>
                  </a:lnTo>
                  <a:lnTo>
                    <a:pt x="3140688" y="4444999"/>
                  </a:lnTo>
                  <a:lnTo>
                    <a:pt x="3109467" y="4470399"/>
                  </a:lnTo>
                  <a:lnTo>
                    <a:pt x="3075326" y="4508499"/>
                  </a:lnTo>
                  <a:lnTo>
                    <a:pt x="3038555" y="4533899"/>
                  </a:lnTo>
                  <a:lnTo>
                    <a:pt x="2999444" y="4559299"/>
                  </a:lnTo>
                  <a:lnTo>
                    <a:pt x="2958282" y="4584699"/>
                  </a:lnTo>
                  <a:lnTo>
                    <a:pt x="2915360" y="4610099"/>
                  </a:lnTo>
                  <a:lnTo>
                    <a:pt x="2870967" y="4635499"/>
                  </a:lnTo>
                  <a:lnTo>
                    <a:pt x="2825393" y="4660899"/>
                  </a:lnTo>
                  <a:lnTo>
                    <a:pt x="2731862" y="4686299"/>
                  </a:lnTo>
                  <a:lnTo>
                    <a:pt x="2684484" y="4711699"/>
                  </a:lnTo>
                  <a:lnTo>
                    <a:pt x="2637085" y="4724399"/>
                  </a:lnTo>
                  <a:lnTo>
                    <a:pt x="2589954" y="4724399"/>
                  </a:lnTo>
                  <a:lnTo>
                    <a:pt x="2543381" y="4737099"/>
                  </a:lnTo>
                  <a:close/>
                </a:path>
                <a:path w="3881755" h="5003800">
                  <a:moveTo>
                    <a:pt x="3503339" y="4991099"/>
                  </a:moveTo>
                  <a:lnTo>
                    <a:pt x="1119919" y="4991099"/>
                  </a:lnTo>
                  <a:lnTo>
                    <a:pt x="1119919" y="4978399"/>
                  </a:lnTo>
                  <a:lnTo>
                    <a:pt x="1120536" y="4978399"/>
                  </a:lnTo>
                  <a:lnTo>
                    <a:pt x="1318766" y="4114799"/>
                  </a:lnTo>
                  <a:lnTo>
                    <a:pt x="1285087" y="4076699"/>
                  </a:lnTo>
                  <a:lnTo>
                    <a:pt x="1252027" y="4025899"/>
                  </a:lnTo>
                  <a:lnTo>
                    <a:pt x="1219553" y="3987799"/>
                  </a:lnTo>
                  <a:lnTo>
                    <a:pt x="1187631" y="3949699"/>
                  </a:lnTo>
                  <a:lnTo>
                    <a:pt x="1156227" y="3898899"/>
                  </a:lnTo>
                  <a:lnTo>
                    <a:pt x="1122725" y="3860799"/>
                  </a:lnTo>
                  <a:lnTo>
                    <a:pt x="1165062" y="3860799"/>
                  </a:lnTo>
                  <a:lnTo>
                    <a:pt x="1174592" y="3873499"/>
                  </a:lnTo>
                  <a:lnTo>
                    <a:pt x="1203490" y="3924299"/>
                  </a:lnTo>
                  <a:lnTo>
                    <a:pt x="1232712" y="3962399"/>
                  </a:lnTo>
                  <a:lnTo>
                    <a:pt x="1262278" y="4000499"/>
                  </a:lnTo>
                  <a:lnTo>
                    <a:pt x="1292203" y="4038599"/>
                  </a:lnTo>
                  <a:lnTo>
                    <a:pt x="1322506" y="4076699"/>
                  </a:lnTo>
                  <a:lnTo>
                    <a:pt x="1353205" y="4114799"/>
                  </a:lnTo>
                  <a:lnTo>
                    <a:pt x="1373946" y="4140199"/>
                  </a:lnTo>
                  <a:lnTo>
                    <a:pt x="1342556" y="4140199"/>
                  </a:lnTo>
                  <a:lnTo>
                    <a:pt x="1153584" y="4965699"/>
                  </a:lnTo>
                  <a:lnTo>
                    <a:pt x="3500579" y="4965699"/>
                  </a:lnTo>
                  <a:lnTo>
                    <a:pt x="3502778" y="4978399"/>
                  </a:lnTo>
                  <a:lnTo>
                    <a:pt x="3503339" y="4991099"/>
                  </a:lnTo>
                  <a:close/>
                </a:path>
                <a:path w="3881755" h="5003800">
                  <a:moveTo>
                    <a:pt x="2254416" y="4711699"/>
                  </a:moveTo>
                  <a:lnTo>
                    <a:pt x="2111021" y="4711699"/>
                  </a:lnTo>
                  <a:lnTo>
                    <a:pt x="2065799" y="4686299"/>
                  </a:lnTo>
                  <a:lnTo>
                    <a:pt x="1977760" y="4660899"/>
                  </a:lnTo>
                  <a:lnTo>
                    <a:pt x="1934913" y="4635499"/>
                  </a:lnTo>
                  <a:lnTo>
                    <a:pt x="1892827" y="4622799"/>
                  </a:lnTo>
                  <a:lnTo>
                    <a:pt x="1851487" y="4597399"/>
                  </a:lnTo>
                  <a:lnTo>
                    <a:pt x="1810877" y="4571999"/>
                  </a:lnTo>
                  <a:lnTo>
                    <a:pt x="1770984" y="4546599"/>
                  </a:lnTo>
                  <a:lnTo>
                    <a:pt x="1731790" y="4521199"/>
                  </a:lnTo>
                  <a:lnTo>
                    <a:pt x="1693283" y="4483099"/>
                  </a:lnTo>
                  <a:lnTo>
                    <a:pt x="1655445" y="4457699"/>
                  </a:lnTo>
                  <a:lnTo>
                    <a:pt x="1618262" y="4432299"/>
                  </a:lnTo>
                  <a:lnTo>
                    <a:pt x="1581719" y="4394199"/>
                  </a:lnTo>
                  <a:lnTo>
                    <a:pt x="1545800" y="4356099"/>
                  </a:lnTo>
                  <a:lnTo>
                    <a:pt x="1510491" y="4330699"/>
                  </a:lnTo>
                  <a:lnTo>
                    <a:pt x="1475776" y="4292599"/>
                  </a:lnTo>
                  <a:lnTo>
                    <a:pt x="1441641" y="4254499"/>
                  </a:lnTo>
                  <a:lnTo>
                    <a:pt x="1408069" y="4216399"/>
                  </a:lnTo>
                  <a:lnTo>
                    <a:pt x="1375046" y="4178299"/>
                  </a:lnTo>
                  <a:lnTo>
                    <a:pt x="1342556" y="4140199"/>
                  </a:lnTo>
                  <a:lnTo>
                    <a:pt x="1373946" y="4140199"/>
                  </a:lnTo>
                  <a:lnTo>
                    <a:pt x="1384316" y="4152899"/>
                  </a:lnTo>
                  <a:lnTo>
                    <a:pt x="1415859" y="4190999"/>
                  </a:lnTo>
                  <a:lnTo>
                    <a:pt x="1447849" y="4216399"/>
                  </a:lnTo>
                  <a:lnTo>
                    <a:pt x="1480306" y="4254499"/>
                  </a:lnTo>
                  <a:lnTo>
                    <a:pt x="1513246" y="4292599"/>
                  </a:lnTo>
                  <a:lnTo>
                    <a:pt x="1546687" y="4330699"/>
                  </a:lnTo>
                  <a:lnTo>
                    <a:pt x="1580648" y="4356099"/>
                  </a:lnTo>
                  <a:lnTo>
                    <a:pt x="1615144" y="4394199"/>
                  </a:lnTo>
                  <a:lnTo>
                    <a:pt x="1650195" y="4419599"/>
                  </a:lnTo>
                  <a:lnTo>
                    <a:pt x="1685817" y="4444999"/>
                  </a:lnTo>
                  <a:lnTo>
                    <a:pt x="1722028" y="4470399"/>
                  </a:lnTo>
                  <a:lnTo>
                    <a:pt x="1758846" y="4508499"/>
                  </a:lnTo>
                  <a:lnTo>
                    <a:pt x="1796289" y="4533899"/>
                  </a:lnTo>
                  <a:lnTo>
                    <a:pt x="1834374" y="4546599"/>
                  </a:lnTo>
                  <a:lnTo>
                    <a:pt x="1873119" y="4571999"/>
                  </a:lnTo>
                  <a:lnTo>
                    <a:pt x="1912541" y="4597399"/>
                  </a:lnTo>
                  <a:lnTo>
                    <a:pt x="1952658" y="4622799"/>
                  </a:lnTo>
                  <a:lnTo>
                    <a:pt x="2077355" y="4660899"/>
                  </a:lnTo>
                  <a:lnTo>
                    <a:pt x="2208941" y="4698999"/>
                  </a:lnTo>
                  <a:lnTo>
                    <a:pt x="2254416" y="4711699"/>
                  </a:lnTo>
                  <a:close/>
                </a:path>
                <a:path w="3881755" h="5003800">
                  <a:moveTo>
                    <a:pt x="2472943" y="4749799"/>
                  </a:moveTo>
                  <a:lnTo>
                    <a:pt x="2349760" y="4749799"/>
                  </a:lnTo>
                  <a:lnTo>
                    <a:pt x="2300277" y="4737099"/>
                  </a:lnTo>
                  <a:lnTo>
                    <a:pt x="2497656" y="4737099"/>
                  </a:lnTo>
                  <a:lnTo>
                    <a:pt x="2472943" y="4749799"/>
                  </a:lnTo>
                  <a:close/>
                </a:path>
                <a:path w="3881755" h="5003800">
                  <a:moveTo>
                    <a:pt x="3496494" y="5003799"/>
                  </a:moveTo>
                  <a:lnTo>
                    <a:pt x="1126203" y="5003799"/>
                  </a:lnTo>
                  <a:lnTo>
                    <a:pt x="1123229" y="4991099"/>
                  </a:lnTo>
                  <a:lnTo>
                    <a:pt x="3499187" y="4991099"/>
                  </a:lnTo>
                  <a:lnTo>
                    <a:pt x="3496494" y="500379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5" name="object 415"/>
          <p:cNvSpPr txBox="1">
            <a:spLocks noGrp="1"/>
          </p:cNvSpPr>
          <p:nvPr>
            <p:ph type="title"/>
          </p:nvPr>
        </p:nvSpPr>
        <p:spPr>
          <a:xfrm>
            <a:off x="1492249" y="2578100"/>
            <a:ext cx="53397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630" dirty="0"/>
              <a:t>S</a:t>
            </a:r>
            <a:r>
              <a:rPr sz="9000" spc="-30" dirty="0"/>
              <a:t>u</a:t>
            </a:r>
            <a:r>
              <a:rPr sz="9000" spc="430" dirty="0"/>
              <a:t>mm</a:t>
            </a:r>
            <a:r>
              <a:rPr sz="9000" spc="185" dirty="0"/>
              <a:t>a</a:t>
            </a:r>
            <a:r>
              <a:rPr sz="9000" spc="60" dirty="0"/>
              <a:t>r</a:t>
            </a:r>
            <a:r>
              <a:rPr sz="9000" spc="365" dirty="0"/>
              <a:t>y</a:t>
            </a:r>
            <a:endParaRPr sz="9000"/>
          </a:p>
        </p:txBody>
      </p:sp>
      <p:sp>
        <p:nvSpPr>
          <p:cNvPr id="416" name="object 416"/>
          <p:cNvSpPr txBox="1"/>
          <p:nvPr/>
        </p:nvSpPr>
        <p:spPr>
          <a:xfrm>
            <a:off x="1423728" y="4806978"/>
            <a:ext cx="757364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0">
              <a:lnSpc>
                <a:spcPct val="109400"/>
              </a:lnSpc>
              <a:spcBef>
                <a:spcPts val="100"/>
              </a:spcBef>
            </a:pPr>
            <a:r>
              <a:rPr sz="2000" spc="35" dirty="0">
                <a:latin typeface="Trebuchet MS"/>
                <a:cs typeface="Trebuchet MS"/>
              </a:rPr>
              <a:t>In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summary,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our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project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75" dirty="0">
                <a:latin typeface="Trebuchet MS"/>
                <a:cs typeface="Trebuchet MS"/>
              </a:rPr>
              <a:t>presents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an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interactive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and 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aesthetically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pleasing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web-based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voting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system.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9400"/>
              </a:lnSpc>
            </a:pPr>
            <a:r>
              <a:rPr sz="2000" spc="155" dirty="0">
                <a:latin typeface="Trebuchet MS"/>
                <a:cs typeface="Trebuchet MS"/>
              </a:rPr>
              <a:t>client-side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components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ensure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75" dirty="0">
                <a:latin typeface="Trebuchet MS"/>
                <a:cs typeface="Trebuchet MS"/>
              </a:rPr>
              <a:t>dynamic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user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interface,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while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the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75" dirty="0">
                <a:latin typeface="Trebuchet MS"/>
                <a:cs typeface="Trebuchet MS"/>
              </a:rPr>
              <a:t>server-side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operations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manage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data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storage</a:t>
            </a:r>
            <a:endParaRPr sz="2000">
              <a:latin typeface="Trebuchet MS"/>
              <a:cs typeface="Trebuchet MS"/>
            </a:endParaRPr>
          </a:p>
          <a:p>
            <a:pPr marL="12700" marR="549275">
              <a:lnSpc>
                <a:spcPct val="109400"/>
              </a:lnSpc>
            </a:pPr>
            <a:r>
              <a:rPr sz="2000" spc="150" dirty="0">
                <a:latin typeface="Trebuchet MS"/>
                <a:cs typeface="Trebuchet MS"/>
              </a:rPr>
              <a:t>and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retrieval,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fostering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seamless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and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secure </a:t>
            </a:r>
            <a:r>
              <a:rPr sz="2000" spc="100" dirty="0">
                <a:latin typeface="Trebuchet MS"/>
                <a:cs typeface="Trebuchet MS"/>
              </a:rPr>
              <a:t>polling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experience.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Future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improvements </a:t>
            </a:r>
            <a:r>
              <a:rPr sz="2000" spc="150" dirty="0">
                <a:latin typeface="Trebuchet MS"/>
                <a:cs typeface="Trebuchet MS"/>
              </a:rPr>
              <a:t>can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extend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12700" marR="434340">
              <a:lnSpc>
                <a:spcPct val="109400"/>
              </a:lnSpc>
            </a:pPr>
            <a:r>
              <a:rPr sz="2000" spc="140" dirty="0">
                <a:latin typeface="Trebuchet MS"/>
                <a:cs typeface="Trebuchet MS"/>
              </a:rPr>
              <a:t>application's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capabilities,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making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versatile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tool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for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various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voting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scenarios.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5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5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5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60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4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7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3" y="631213"/>
                </a:lnTo>
                <a:lnTo>
                  <a:pt x="1872871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8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5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5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0" y="504970"/>
                </a:moveTo>
                <a:lnTo>
                  <a:pt x="0" y="138866"/>
                </a:lnTo>
                <a:lnTo>
                  <a:pt x="523233" y="454473"/>
                </a:lnTo>
                <a:lnTo>
                  <a:pt x="272823" y="454473"/>
                </a:lnTo>
                <a:lnTo>
                  <a:pt x="223811" y="467097"/>
                </a:lnTo>
                <a:lnTo>
                  <a:pt x="175663" y="467097"/>
                </a:lnTo>
                <a:lnTo>
                  <a:pt x="82954" y="492346"/>
                </a:lnTo>
                <a:lnTo>
                  <a:pt x="37317" y="492346"/>
                </a:lnTo>
                <a:lnTo>
                  <a:pt x="0" y="504970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223811" y="467097"/>
                </a:lnTo>
                <a:lnTo>
                  <a:pt x="272823" y="454473"/>
                </a:lnTo>
                <a:lnTo>
                  <a:pt x="523233" y="454473"/>
                </a:lnTo>
                <a:lnTo>
                  <a:pt x="732527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lnTo>
                  <a:pt x="804023" y="643837"/>
                </a:lnTo>
                <a:lnTo>
                  <a:pt x="851751" y="656461"/>
                </a:lnTo>
                <a:lnTo>
                  <a:pt x="898256" y="681710"/>
                </a:lnTo>
                <a:lnTo>
                  <a:pt x="901438" y="682600"/>
                </a:lnTo>
                <a:lnTo>
                  <a:pt x="1118486" y="813521"/>
                </a:lnTo>
                <a:lnTo>
                  <a:pt x="1152617" y="845825"/>
                </a:lnTo>
                <a:lnTo>
                  <a:pt x="1193176" y="871074"/>
                </a:lnTo>
                <a:lnTo>
                  <a:pt x="1235674" y="908947"/>
                </a:lnTo>
                <a:lnTo>
                  <a:pt x="1278389" y="934195"/>
                </a:lnTo>
                <a:lnTo>
                  <a:pt x="1320070" y="959444"/>
                </a:lnTo>
                <a:lnTo>
                  <a:pt x="1360734" y="997316"/>
                </a:lnTo>
                <a:lnTo>
                  <a:pt x="1400398" y="1022565"/>
                </a:lnTo>
                <a:lnTo>
                  <a:pt x="1439080" y="1060438"/>
                </a:lnTo>
                <a:lnTo>
                  <a:pt x="1476798" y="1085686"/>
                </a:lnTo>
                <a:lnTo>
                  <a:pt x="1513569" y="1123559"/>
                </a:lnTo>
                <a:lnTo>
                  <a:pt x="1549411" y="1148808"/>
                </a:lnTo>
                <a:lnTo>
                  <a:pt x="1584341" y="1186680"/>
                </a:lnTo>
                <a:lnTo>
                  <a:pt x="1618377" y="1224553"/>
                </a:lnTo>
                <a:lnTo>
                  <a:pt x="1651536" y="1262426"/>
                </a:lnTo>
                <a:lnTo>
                  <a:pt x="1683836" y="1300299"/>
                </a:lnTo>
                <a:lnTo>
                  <a:pt x="1710073" y="1338172"/>
                </a:lnTo>
                <a:lnTo>
                  <a:pt x="1735158" y="1388669"/>
                </a:lnTo>
                <a:lnTo>
                  <a:pt x="1759061" y="1426541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1771876" y="1207636"/>
                </a:moveTo>
                <a:lnTo>
                  <a:pt x="1118486" y="813521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7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901438" y="682600"/>
                </a:lnTo>
                <a:lnTo>
                  <a:pt x="523233" y="454473"/>
                </a:lnTo>
                <a:lnTo>
                  <a:pt x="525797" y="454473"/>
                </a:lnTo>
                <a:lnTo>
                  <a:pt x="576960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9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71876" y="1207636"/>
                </a:lnTo>
                <a:close/>
              </a:path>
              <a:path w="2317115" h="1452245">
                <a:moveTo>
                  <a:pt x="553304" y="593340"/>
                </a:moveTo>
                <a:lnTo>
                  <a:pt x="249527" y="593340"/>
                </a:lnTo>
                <a:lnTo>
                  <a:pt x="298884" y="580716"/>
                </a:lnTo>
                <a:lnTo>
                  <a:pt x="502000" y="580716"/>
                </a:lnTo>
                <a:lnTo>
                  <a:pt x="553304" y="593340"/>
                </a:lnTo>
                <a:close/>
              </a:path>
              <a:path w="2317115" h="1452245">
                <a:moveTo>
                  <a:pt x="901438" y="682600"/>
                </a:move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732527" y="580716"/>
                </a:lnTo>
                <a:lnTo>
                  <a:pt x="901438" y="682600"/>
                </a:lnTo>
                <a:close/>
              </a:path>
              <a:path w="2317115" h="1452245">
                <a:moveTo>
                  <a:pt x="804023" y="643837"/>
                </a:moveTo>
                <a:lnTo>
                  <a:pt x="16524" y="643837"/>
                </a:lnTo>
                <a:lnTo>
                  <a:pt x="201098" y="593340"/>
                </a:lnTo>
                <a:lnTo>
                  <a:pt x="604461" y="593340"/>
                </a:lnTo>
                <a:lnTo>
                  <a:pt x="804023" y="643837"/>
                </a:lnTo>
                <a:close/>
              </a:path>
              <a:path w="2317115" h="1452245">
                <a:moveTo>
                  <a:pt x="0" y="1060438"/>
                </a:moveTo>
                <a:lnTo>
                  <a:pt x="0" y="643837"/>
                </a:lnTo>
                <a:lnTo>
                  <a:pt x="745753" y="984692"/>
                </a:lnTo>
                <a:lnTo>
                  <a:pt x="349027" y="984692"/>
                </a:lnTo>
                <a:lnTo>
                  <a:pt x="296769" y="997316"/>
                </a:lnTo>
                <a:lnTo>
                  <a:pt x="199059" y="997316"/>
                </a:lnTo>
                <a:lnTo>
                  <a:pt x="18883" y="1047813"/>
                </a:lnTo>
                <a:lnTo>
                  <a:pt x="0" y="1060438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4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8486" y="813521"/>
                </a:lnTo>
                <a:lnTo>
                  <a:pt x="1771876" y="1207636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1353211" y="1451790"/>
                </a:lnTo>
                <a:lnTo>
                  <a:pt x="1326577" y="1413917"/>
                </a:lnTo>
                <a:lnTo>
                  <a:pt x="1298709" y="1376044"/>
                </a:lnTo>
                <a:lnTo>
                  <a:pt x="1269333" y="1338172"/>
                </a:lnTo>
                <a:lnTo>
                  <a:pt x="1238326" y="1312923"/>
                </a:lnTo>
                <a:lnTo>
                  <a:pt x="1205564" y="1287675"/>
                </a:lnTo>
                <a:lnTo>
                  <a:pt x="1170924" y="1249802"/>
                </a:lnTo>
                <a:lnTo>
                  <a:pt x="1134285" y="1224553"/>
                </a:lnTo>
                <a:lnTo>
                  <a:pt x="1095523" y="1199305"/>
                </a:lnTo>
                <a:lnTo>
                  <a:pt x="1054515" y="1174056"/>
                </a:lnTo>
                <a:lnTo>
                  <a:pt x="1011140" y="1148808"/>
                </a:lnTo>
                <a:lnTo>
                  <a:pt x="965273" y="1123559"/>
                </a:lnTo>
                <a:lnTo>
                  <a:pt x="916793" y="1098311"/>
                </a:lnTo>
                <a:lnTo>
                  <a:pt x="865576" y="1085686"/>
                </a:lnTo>
                <a:lnTo>
                  <a:pt x="811499" y="1060438"/>
                </a:lnTo>
                <a:lnTo>
                  <a:pt x="609522" y="1009941"/>
                </a:lnTo>
                <a:lnTo>
                  <a:pt x="557833" y="1009941"/>
                </a:lnTo>
                <a:lnTo>
                  <a:pt x="505848" y="997316"/>
                </a:lnTo>
                <a:lnTo>
                  <a:pt x="453658" y="997316"/>
                </a:lnTo>
                <a:lnTo>
                  <a:pt x="401354" y="984692"/>
                </a:lnTo>
                <a:lnTo>
                  <a:pt x="745753" y="984692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199305"/>
                </a:lnTo>
                <a:lnTo>
                  <a:pt x="68852" y="1161432"/>
                </a:lnTo>
                <a:lnTo>
                  <a:pt x="161718" y="1136183"/>
                </a:lnTo>
                <a:lnTo>
                  <a:pt x="208706" y="1136183"/>
                </a:lnTo>
                <a:lnTo>
                  <a:pt x="256032" y="1123559"/>
                </a:lnTo>
                <a:lnTo>
                  <a:pt x="516092" y="1123559"/>
                </a:lnTo>
                <a:lnTo>
                  <a:pt x="768577" y="1186680"/>
                </a:lnTo>
                <a:lnTo>
                  <a:pt x="821666" y="1211929"/>
                </a:lnTo>
                <a:lnTo>
                  <a:pt x="871653" y="1224553"/>
                </a:lnTo>
                <a:lnTo>
                  <a:pt x="918687" y="1249802"/>
                </a:lnTo>
                <a:lnTo>
                  <a:pt x="962913" y="1275050"/>
                </a:lnTo>
                <a:lnTo>
                  <a:pt x="1004479" y="1300299"/>
                </a:lnTo>
                <a:lnTo>
                  <a:pt x="1043531" y="1325547"/>
                </a:lnTo>
                <a:lnTo>
                  <a:pt x="1080217" y="1350796"/>
                </a:lnTo>
                <a:lnTo>
                  <a:pt x="1114683" y="1376044"/>
                </a:lnTo>
                <a:lnTo>
                  <a:pt x="1147076" y="1413917"/>
                </a:lnTo>
                <a:lnTo>
                  <a:pt x="1177543" y="1439166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3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2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4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451790"/>
                </a:lnTo>
                <a:lnTo>
                  <a:pt x="0" y="1199305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2176651" y="1451790"/>
                </a:moveTo>
                <a:lnTo>
                  <a:pt x="1909192" y="1451790"/>
                </a:lnTo>
                <a:lnTo>
                  <a:pt x="1901160" y="1426541"/>
                </a:lnTo>
                <a:lnTo>
                  <a:pt x="1880018" y="1376044"/>
                </a:lnTo>
                <a:lnTo>
                  <a:pt x="1857909" y="1338172"/>
                </a:lnTo>
                <a:lnTo>
                  <a:pt x="1834864" y="1300299"/>
                </a:lnTo>
                <a:lnTo>
                  <a:pt x="1810915" y="1262426"/>
                </a:lnTo>
                <a:lnTo>
                  <a:pt x="1786092" y="1224553"/>
                </a:lnTo>
                <a:lnTo>
                  <a:pt x="1771876" y="1207636"/>
                </a:lnTo>
                <a:lnTo>
                  <a:pt x="217665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2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3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1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6" y="863599"/>
                </a:lnTo>
                <a:lnTo>
                  <a:pt x="721230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2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2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0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6" y="787399"/>
                </a:lnTo>
                <a:lnTo>
                  <a:pt x="1067443" y="812799"/>
                </a:lnTo>
                <a:lnTo>
                  <a:pt x="1134618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4" y="1003299"/>
                </a:lnTo>
                <a:lnTo>
                  <a:pt x="1522958" y="1054099"/>
                </a:lnTo>
                <a:lnTo>
                  <a:pt x="1548612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49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4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5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6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0" y="215899"/>
                </a:lnTo>
                <a:lnTo>
                  <a:pt x="741011" y="253999"/>
                </a:lnTo>
                <a:lnTo>
                  <a:pt x="775731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3" y="507999"/>
                </a:lnTo>
                <a:lnTo>
                  <a:pt x="1051212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0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7" y="876299"/>
                </a:lnTo>
                <a:lnTo>
                  <a:pt x="2046910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19" y="876299"/>
                </a:lnTo>
                <a:lnTo>
                  <a:pt x="2388968" y="863599"/>
                </a:lnTo>
                <a:lnTo>
                  <a:pt x="2441803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1" y="749299"/>
                </a:lnTo>
                <a:lnTo>
                  <a:pt x="2952372" y="698499"/>
                </a:lnTo>
                <a:lnTo>
                  <a:pt x="3001126" y="685799"/>
                </a:lnTo>
                <a:lnTo>
                  <a:pt x="3049317" y="660399"/>
                </a:lnTo>
                <a:lnTo>
                  <a:pt x="3190509" y="584199"/>
                </a:lnTo>
                <a:lnTo>
                  <a:pt x="3281819" y="533399"/>
                </a:lnTo>
                <a:lnTo>
                  <a:pt x="3324062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8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2" y="0"/>
                </a:lnTo>
                <a:lnTo>
                  <a:pt x="3925434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49" y="76199"/>
                </a:lnTo>
                <a:lnTo>
                  <a:pt x="3808804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2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6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8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2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6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8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8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5" y="685799"/>
                </a:lnTo>
                <a:lnTo>
                  <a:pt x="3594908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7" y="558799"/>
                </a:lnTo>
                <a:lnTo>
                  <a:pt x="3746688" y="520699"/>
                </a:lnTo>
                <a:lnTo>
                  <a:pt x="3782335" y="482599"/>
                </a:lnTo>
                <a:lnTo>
                  <a:pt x="3816936" y="444499"/>
                </a:lnTo>
                <a:lnTo>
                  <a:pt x="3850426" y="406399"/>
                </a:lnTo>
                <a:lnTo>
                  <a:pt x="3882742" y="368299"/>
                </a:lnTo>
                <a:lnTo>
                  <a:pt x="3913820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2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4" y="520699"/>
                </a:lnTo>
                <a:lnTo>
                  <a:pt x="3761071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8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0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7" y="698499"/>
                </a:lnTo>
                <a:lnTo>
                  <a:pt x="3412978" y="673099"/>
                </a:lnTo>
                <a:lnTo>
                  <a:pt x="3448975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6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2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5" y="101599"/>
                </a:lnTo>
                <a:lnTo>
                  <a:pt x="3860156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0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79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1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2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2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3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7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8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2" y="1181099"/>
                </a:lnTo>
                <a:lnTo>
                  <a:pt x="1956698" y="1181099"/>
                </a:lnTo>
                <a:lnTo>
                  <a:pt x="1904507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7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7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4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2" y="1181099"/>
                </a:lnTo>
                <a:lnTo>
                  <a:pt x="2324264" y="1193799"/>
                </a:lnTo>
                <a:close/>
              </a:path>
              <a:path w="4136390" h="1270000">
                <a:moveTo>
                  <a:pt x="2209452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6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2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2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1535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3" y="114299"/>
                </a:lnTo>
                <a:lnTo>
                  <a:pt x="693145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6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6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9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4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2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7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6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6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2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3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3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6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8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1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1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7" y="139699"/>
                </a:lnTo>
                <a:lnTo>
                  <a:pt x="2381207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2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6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2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8" y="1117599"/>
                </a:lnTo>
                <a:lnTo>
                  <a:pt x="2813391" y="1079499"/>
                </a:lnTo>
                <a:lnTo>
                  <a:pt x="2854088" y="1054099"/>
                </a:lnTo>
                <a:lnTo>
                  <a:pt x="2893791" y="1028699"/>
                </a:lnTo>
                <a:lnTo>
                  <a:pt x="2932511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6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2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2" y="546099"/>
                </a:lnTo>
                <a:lnTo>
                  <a:pt x="3350830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2" y="241299"/>
                </a:lnTo>
                <a:lnTo>
                  <a:pt x="3515496" y="190499"/>
                </a:lnTo>
                <a:lnTo>
                  <a:pt x="3535835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80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9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3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7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1" y="1104899"/>
                </a:lnTo>
                <a:lnTo>
                  <a:pt x="2820351" y="1130299"/>
                </a:lnTo>
                <a:lnTo>
                  <a:pt x="2777760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3" y="1168399"/>
                </a:lnTo>
                <a:lnTo>
                  <a:pt x="1895688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5" y="863599"/>
                </a:lnTo>
                <a:lnTo>
                  <a:pt x="1812931" y="850899"/>
                </a:lnTo>
                <a:lnTo>
                  <a:pt x="1859226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3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66088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3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3" y="773243"/>
                </a:lnTo>
                <a:lnTo>
                  <a:pt x="101026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65841" y="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5164" y="5896295"/>
            <a:ext cx="3932780" cy="4385424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53647" y="0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01910" y="617738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1744"/>
                </a:moveTo>
                <a:lnTo>
                  <a:pt x="581" y="1162"/>
                </a:lnTo>
                <a:lnTo>
                  <a:pt x="1744" y="581"/>
                </a:lnTo>
                <a:lnTo>
                  <a:pt x="2325" y="0"/>
                </a:lnTo>
                <a:lnTo>
                  <a:pt x="1162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47806" y="0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07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07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57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21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27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31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31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64" y="2057"/>
                </a:lnTo>
                <a:lnTo>
                  <a:pt x="2468664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64" y="129057"/>
                </a:lnTo>
                <a:lnTo>
                  <a:pt x="2468664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42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34" y="2057"/>
                </a:lnTo>
                <a:lnTo>
                  <a:pt x="2291334" y="192557"/>
                </a:lnTo>
                <a:lnTo>
                  <a:pt x="2291334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34" y="192557"/>
                </a:lnTo>
                <a:lnTo>
                  <a:pt x="2291334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20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35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392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54" y="65557"/>
                </a:lnTo>
                <a:lnTo>
                  <a:pt x="1846554" y="78257"/>
                </a:lnTo>
                <a:lnTo>
                  <a:pt x="1842490" y="83489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16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489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54" y="78257"/>
                </a:lnTo>
                <a:lnTo>
                  <a:pt x="1846554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78" y="14757"/>
                </a:lnTo>
                <a:lnTo>
                  <a:pt x="1798878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35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59991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53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24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34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26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42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04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36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26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33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595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09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49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41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44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87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697" y="268757"/>
                </a:lnTo>
                <a:lnTo>
                  <a:pt x="679081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84" y="78257"/>
                </a:lnTo>
                <a:lnTo>
                  <a:pt x="506984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84" y="217957"/>
                </a:lnTo>
                <a:lnTo>
                  <a:pt x="506984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13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13" y="633044"/>
                </a:lnTo>
                <a:lnTo>
                  <a:pt x="477913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13" y="637057"/>
                </a:lnTo>
                <a:lnTo>
                  <a:pt x="477913" y="633044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13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13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13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11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59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32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07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56" y="27457"/>
                </a:lnTo>
                <a:lnTo>
                  <a:pt x="157556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72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48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32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17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16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75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03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13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85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80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894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87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02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01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16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64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91346" y="90957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8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8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6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699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object 17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6" name="object 176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097136" y="2421234"/>
            <a:ext cx="10093960" cy="3860165"/>
          </a:xfrm>
          <a:prstGeom prst="rect">
            <a:avLst/>
          </a:prstGeom>
        </p:spPr>
        <p:txBody>
          <a:bodyPr vert="horz" wrap="square" lIns="0" tIns="628650" rIns="0" bIns="0" rtlCol="0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sz="14600" b="1" spc="215" dirty="0">
                <a:latin typeface="Trebuchet MS"/>
                <a:cs typeface="Trebuchet MS"/>
              </a:rPr>
              <a:t>Thank </a:t>
            </a:r>
            <a:r>
              <a:rPr sz="14600" b="1" spc="580" dirty="0">
                <a:latin typeface="Trebuchet MS"/>
                <a:cs typeface="Trebuchet MS"/>
              </a:rPr>
              <a:t>you </a:t>
            </a:r>
            <a:r>
              <a:rPr sz="14600" b="1" spc="-4385" dirty="0">
                <a:latin typeface="Trebuchet MS"/>
                <a:cs typeface="Trebuchet MS"/>
              </a:rPr>
              <a:t> </a:t>
            </a:r>
            <a:r>
              <a:rPr sz="14600" b="1" spc="290" dirty="0">
                <a:latin typeface="Trebuchet MS"/>
                <a:cs typeface="Trebuchet MS"/>
              </a:rPr>
              <a:t>very</a:t>
            </a:r>
            <a:r>
              <a:rPr sz="14600" b="1" spc="-1019" dirty="0">
                <a:latin typeface="Trebuchet MS"/>
                <a:cs typeface="Trebuchet MS"/>
              </a:rPr>
              <a:t> </a:t>
            </a:r>
            <a:r>
              <a:rPr sz="14600" b="1" spc="365" dirty="0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0227" y="1692264"/>
            <a:ext cx="4300610" cy="4126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2249" y="2064411"/>
            <a:ext cx="7274559" cy="2501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sz="9000" spc="114" dirty="0">
                <a:latin typeface="Trebuchet MS"/>
                <a:cs typeface="Trebuchet MS"/>
              </a:rPr>
              <a:t>Origin </a:t>
            </a:r>
            <a:r>
              <a:rPr sz="9000" spc="130" dirty="0">
                <a:latin typeface="Trebuchet MS"/>
                <a:cs typeface="Trebuchet MS"/>
              </a:rPr>
              <a:t>of </a:t>
            </a:r>
            <a:r>
              <a:rPr sz="9000" spc="185" dirty="0">
                <a:latin typeface="Trebuchet MS"/>
                <a:cs typeface="Trebuchet MS"/>
              </a:rPr>
              <a:t>the </a:t>
            </a:r>
            <a:r>
              <a:rPr sz="9000" spc="-2700" dirty="0">
                <a:latin typeface="Trebuchet MS"/>
                <a:cs typeface="Trebuchet MS"/>
              </a:rPr>
              <a:t> </a:t>
            </a:r>
            <a:r>
              <a:rPr sz="9000" spc="185" dirty="0">
                <a:latin typeface="Trebuchet MS"/>
                <a:cs typeface="Trebuchet MS"/>
              </a:rPr>
              <a:t>creative</a:t>
            </a:r>
            <a:r>
              <a:rPr sz="9000" spc="-640" dirty="0">
                <a:latin typeface="Trebuchet MS"/>
                <a:cs typeface="Trebuchet MS"/>
              </a:rPr>
              <a:t> </a:t>
            </a:r>
            <a:r>
              <a:rPr sz="9000" spc="240" dirty="0">
                <a:latin typeface="Trebuchet MS"/>
                <a:cs typeface="Trebuchet MS"/>
              </a:rPr>
              <a:t>idea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426558"/>
            <a:ext cx="12168505" cy="3623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150" spc="355" dirty="0">
                <a:latin typeface="Trebuchet MS"/>
                <a:cs typeface="Trebuchet MS"/>
              </a:rPr>
              <a:t>A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40" dirty="0">
                <a:latin typeface="Trebuchet MS"/>
                <a:cs typeface="Trebuchet MS"/>
              </a:rPr>
              <a:t>voting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app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35" dirty="0">
                <a:latin typeface="Trebuchet MS"/>
                <a:cs typeface="Trebuchet MS"/>
              </a:rPr>
              <a:t>serves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95" dirty="0">
                <a:latin typeface="Trebuchet MS"/>
                <a:cs typeface="Trebuchet MS"/>
              </a:rPr>
              <a:t>as </a:t>
            </a:r>
            <a:r>
              <a:rPr sz="2150" spc="50" dirty="0">
                <a:latin typeface="Trebuchet MS"/>
                <a:cs typeface="Trebuchet MS"/>
              </a:rPr>
              <a:t>a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29" dirty="0">
                <a:latin typeface="Trebuchet MS"/>
                <a:cs typeface="Trebuchet MS"/>
              </a:rPr>
              <a:t>transformative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idea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in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15" dirty="0">
                <a:latin typeface="Trebuchet MS"/>
                <a:cs typeface="Trebuchet MS"/>
              </a:rPr>
              <a:t>democratizing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electoral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09800"/>
              </a:lnSpc>
            </a:pPr>
            <a:r>
              <a:rPr sz="2150" spc="220" dirty="0">
                <a:latin typeface="Trebuchet MS"/>
                <a:cs typeface="Trebuchet MS"/>
              </a:rPr>
              <a:t>processes. </a:t>
            </a:r>
            <a:r>
              <a:rPr sz="2150" spc="200" dirty="0">
                <a:latin typeface="Trebuchet MS"/>
                <a:cs typeface="Trebuchet MS"/>
              </a:rPr>
              <a:t>It leverages </a:t>
            </a:r>
            <a:r>
              <a:rPr sz="2150" spc="220" dirty="0">
                <a:latin typeface="Trebuchet MS"/>
                <a:cs typeface="Trebuchet MS"/>
              </a:rPr>
              <a:t>technology </a:t>
            </a:r>
            <a:r>
              <a:rPr sz="2150" spc="190" dirty="0">
                <a:latin typeface="Trebuchet MS"/>
                <a:cs typeface="Trebuchet MS"/>
              </a:rPr>
              <a:t>to </a:t>
            </a:r>
            <a:r>
              <a:rPr sz="2150" spc="200" dirty="0">
                <a:latin typeface="Trebuchet MS"/>
                <a:cs typeface="Trebuchet MS"/>
              </a:rPr>
              <a:t>streamline </a:t>
            </a:r>
            <a:r>
              <a:rPr sz="2150" spc="180" dirty="0">
                <a:latin typeface="Trebuchet MS"/>
                <a:cs typeface="Trebuchet MS"/>
              </a:rPr>
              <a:t>and </a:t>
            </a:r>
            <a:r>
              <a:rPr sz="2150" spc="190" dirty="0">
                <a:latin typeface="Trebuchet MS"/>
                <a:cs typeface="Trebuchet MS"/>
              </a:rPr>
              <a:t>enhance </a:t>
            </a:r>
            <a:r>
              <a:rPr sz="2150" spc="240" dirty="0">
                <a:latin typeface="Trebuchet MS"/>
                <a:cs typeface="Trebuchet MS"/>
              </a:rPr>
              <a:t>voting </a:t>
            </a:r>
            <a:r>
              <a:rPr sz="2150" spc="185" dirty="0">
                <a:latin typeface="Trebuchet MS"/>
                <a:cs typeface="Trebuchet MS"/>
              </a:rPr>
              <a:t>experiences,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potentially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15" dirty="0">
                <a:latin typeface="Trebuchet MS"/>
                <a:cs typeface="Trebuchet MS"/>
              </a:rPr>
              <a:t>increasing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voter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15" dirty="0">
                <a:latin typeface="Trebuchet MS"/>
                <a:cs typeface="Trebuchet MS"/>
              </a:rPr>
              <a:t>engagement.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The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app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could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feature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a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35" dirty="0">
                <a:latin typeface="Trebuchet MS"/>
                <a:cs typeface="Trebuchet MS"/>
              </a:rPr>
              <a:t>user-friendly</a:t>
            </a:r>
            <a:endParaRPr sz="2150">
              <a:latin typeface="Trebuchet MS"/>
              <a:cs typeface="Trebuchet MS"/>
            </a:endParaRPr>
          </a:p>
          <a:p>
            <a:pPr marL="12700" marR="746125">
              <a:lnSpc>
                <a:spcPct val="109800"/>
              </a:lnSpc>
            </a:pPr>
            <a:r>
              <a:rPr sz="2150" spc="170" dirty="0">
                <a:latin typeface="Trebuchet MS"/>
                <a:cs typeface="Trebuchet MS"/>
              </a:rPr>
              <a:t>interface,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secure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authentication,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and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real-time</a:t>
            </a:r>
            <a:r>
              <a:rPr sz="2150" spc="204" dirty="0">
                <a:latin typeface="Trebuchet MS"/>
                <a:cs typeface="Trebuchet MS"/>
              </a:rPr>
              <a:t> result </a:t>
            </a:r>
            <a:r>
              <a:rPr sz="2150" spc="215" dirty="0">
                <a:latin typeface="Trebuchet MS"/>
                <a:cs typeface="Trebuchet MS"/>
              </a:rPr>
              <a:t>tracking.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240" dirty="0">
                <a:latin typeface="Trebuchet MS"/>
                <a:cs typeface="Trebuchet MS"/>
              </a:rPr>
              <a:t>Emphasizing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235" dirty="0">
                <a:latin typeface="Trebuchet MS"/>
                <a:cs typeface="Trebuchet MS"/>
              </a:rPr>
              <a:t>transparency</a:t>
            </a:r>
            <a:r>
              <a:rPr sz="2150" spc="19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and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04" dirty="0">
                <a:latin typeface="Trebuchet MS"/>
                <a:cs typeface="Trebuchet MS"/>
              </a:rPr>
              <a:t>security,</a:t>
            </a:r>
            <a:r>
              <a:rPr sz="2150" spc="19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it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04" dirty="0">
                <a:latin typeface="Trebuchet MS"/>
                <a:cs typeface="Trebuchet MS"/>
              </a:rPr>
              <a:t>aims</a:t>
            </a:r>
            <a:r>
              <a:rPr sz="2150" spc="190" dirty="0">
                <a:latin typeface="Trebuchet MS"/>
                <a:cs typeface="Trebuchet MS"/>
              </a:rPr>
              <a:t> to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225" dirty="0">
                <a:latin typeface="Trebuchet MS"/>
                <a:cs typeface="Trebuchet MS"/>
              </a:rPr>
              <a:t>address</a:t>
            </a:r>
            <a:r>
              <a:rPr sz="2150" spc="190" dirty="0">
                <a:latin typeface="Trebuchet MS"/>
                <a:cs typeface="Trebuchet MS"/>
              </a:rPr>
              <a:t> </a:t>
            </a:r>
            <a:r>
              <a:rPr sz="2150" spc="195" dirty="0">
                <a:latin typeface="Trebuchet MS"/>
                <a:cs typeface="Trebuchet MS"/>
              </a:rPr>
              <a:t>traditional </a:t>
            </a:r>
            <a:r>
              <a:rPr sz="2150" spc="240" dirty="0">
                <a:latin typeface="Trebuchet MS"/>
                <a:cs typeface="Trebuchet MS"/>
              </a:rPr>
              <a:t>voting</a:t>
            </a:r>
            <a:r>
              <a:rPr sz="2150" spc="190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challenges.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215" dirty="0">
                <a:latin typeface="Trebuchet MS"/>
                <a:cs typeface="Trebuchet MS"/>
              </a:rPr>
              <a:t>Implementing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offline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capabilities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29" dirty="0">
                <a:latin typeface="Trebuchet MS"/>
                <a:cs typeface="Trebuchet MS"/>
              </a:rPr>
              <a:t>ensures</a:t>
            </a:r>
            <a:r>
              <a:rPr sz="2150" spc="200" dirty="0">
                <a:latin typeface="Trebuchet MS"/>
                <a:cs typeface="Trebuchet MS"/>
              </a:rPr>
              <a:t> inclusivity, </a:t>
            </a:r>
            <a:r>
              <a:rPr sz="2150" spc="180" dirty="0">
                <a:latin typeface="Trebuchet MS"/>
                <a:cs typeface="Trebuchet MS"/>
              </a:rPr>
              <a:t>allowing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40" dirty="0">
                <a:latin typeface="Trebuchet MS"/>
                <a:cs typeface="Trebuchet MS"/>
              </a:rPr>
              <a:t>users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to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04" dirty="0">
                <a:latin typeface="Trebuchet MS"/>
                <a:cs typeface="Trebuchet MS"/>
              </a:rPr>
              <a:t>vote</a:t>
            </a:r>
            <a:endParaRPr sz="2150">
              <a:latin typeface="Trebuchet MS"/>
              <a:cs typeface="Trebuchet MS"/>
            </a:endParaRPr>
          </a:p>
          <a:p>
            <a:pPr marL="12700" marR="43180" algn="just">
              <a:lnSpc>
                <a:spcPct val="109800"/>
              </a:lnSpc>
            </a:pPr>
            <a:r>
              <a:rPr sz="2150" spc="204" dirty="0">
                <a:latin typeface="Trebuchet MS"/>
                <a:cs typeface="Trebuchet MS"/>
              </a:rPr>
              <a:t>seamlessly. </a:t>
            </a:r>
            <a:r>
              <a:rPr sz="2150" spc="225" dirty="0">
                <a:latin typeface="Trebuchet MS"/>
                <a:cs typeface="Trebuchet MS"/>
              </a:rPr>
              <a:t>This </a:t>
            </a:r>
            <a:r>
              <a:rPr sz="2150" spc="215" dirty="0">
                <a:latin typeface="Trebuchet MS"/>
                <a:cs typeface="Trebuchet MS"/>
              </a:rPr>
              <a:t>innovative </a:t>
            </a:r>
            <a:r>
              <a:rPr sz="2150" spc="210" dirty="0">
                <a:latin typeface="Trebuchet MS"/>
                <a:cs typeface="Trebuchet MS"/>
              </a:rPr>
              <a:t>solution </a:t>
            </a:r>
            <a:r>
              <a:rPr sz="2150" spc="215" dirty="0">
                <a:latin typeface="Trebuchet MS"/>
                <a:cs typeface="Trebuchet MS"/>
              </a:rPr>
              <a:t>not </a:t>
            </a:r>
            <a:r>
              <a:rPr sz="2150" spc="190" dirty="0">
                <a:latin typeface="Trebuchet MS"/>
                <a:cs typeface="Trebuchet MS"/>
              </a:rPr>
              <a:t>only </a:t>
            </a:r>
            <a:r>
              <a:rPr sz="2150" spc="210" dirty="0">
                <a:latin typeface="Trebuchet MS"/>
                <a:cs typeface="Trebuchet MS"/>
              </a:rPr>
              <a:t>modernizes </a:t>
            </a:r>
            <a:r>
              <a:rPr sz="2150" spc="190" dirty="0">
                <a:latin typeface="Trebuchet MS"/>
                <a:cs typeface="Trebuchet MS"/>
              </a:rPr>
              <a:t>elections </a:t>
            </a:r>
            <a:r>
              <a:rPr sz="2150" spc="195" dirty="0">
                <a:latin typeface="Trebuchet MS"/>
                <a:cs typeface="Trebuchet MS"/>
              </a:rPr>
              <a:t>but </a:t>
            </a:r>
            <a:r>
              <a:rPr sz="2150" spc="175" dirty="0">
                <a:latin typeface="Trebuchet MS"/>
                <a:cs typeface="Trebuchet MS"/>
              </a:rPr>
              <a:t>also </a:t>
            </a:r>
            <a:r>
              <a:rPr sz="2150" spc="210" dirty="0">
                <a:latin typeface="Trebuchet MS"/>
                <a:cs typeface="Trebuchet MS"/>
              </a:rPr>
              <a:t>opens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210" dirty="0">
                <a:latin typeface="Trebuchet MS"/>
                <a:cs typeface="Trebuchet MS"/>
              </a:rPr>
              <a:t>avenues </a:t>
            </a:r>
            <a:r>
              <a:rPr sz="2150" spc="180" dirty="0">
                <a:latin typeface="Trebuchet MS"/>
                <a:cs typeface="Trebuchet MS"/>
              </a:rPr>
              <a:t>for </a:t>
            </a:r>
            <a:r>
              <a:rPr sz="2150" spc="185" dirty="0">
                <a:latin typeface="Trebuchet MS"/>
                <a:cs typeface="Trebuchet MS"/>
              </a:rPr>
              <a:t>educational </a:t>
            </a:r>
            <a:r>
              <a:rPr sz="2150" spc="225" dirty="0">
                <a:latin typeface="Trebuchet MS"/>
                <a:cs typeface="Trebuchet MS"/>
              </a:rPr>
              <a:t>campaigns </a:t>
            </a:r>
            <a:r>
              <a:rPr sz="2150" spc="180" dirty="0">
                <a:latin typeface="Trebuchet MS"/>
                <a:cs typeface="Trebuchet MS"/>
              </a:rPr>
              <a:t>and </a:t>
            </a:r>
            <a:r>
              <a:rPr sz="2150" spc="235" dirty="0">
                <a:latin typeface="Trebuchet MS"/>
                <a:cs typeface="Trebuchet MS"/>
              </a:rPr>
              <a:t>partnerships </a:t>
            </a:r>
            <a:r>
              <a:rPr sz="2150" spc="190" dirty="0">
                <a:latin typeface="Trebuchet MS"/>
                <a:cs typeface="Trebuchet MS"/>
              </a:rPr>
              <a:t>to </a:t>
            </a:r>
            <a:r>
              <a:rPr sz="2150" spc="250" dirty="0">
                <a:latin typeface="Trebuchet MS"/>
                <a:cs typeface="Trebuchet MS"/>
              </a:rPr>
              <a:t>strengthen </a:t>
            </a:r>
            <a:r>
              <a:rPr sz="2150" spc="215" dirty="0">
                <a:latin typeface="Trebuchet MS"/>
                <a:cs typeface="Trebuchet MS"/>
              </a:rPr>
              <a:t>its </a:t>
            </a:r>
            <a:r>
              <a:rPr sz="2150" spc="185" dirty="0">
                <a:latin typeface="Trebuchet MS"/>
                <a:cs typeface="Trebuchet MS"/>
              </a:rPr>
              <a:t>impact. </a:t>
            </a:r>
            <a:r>
              <a:rPr sz="2150" spc="350" dirty="0">
                <a:latin typeface="Trebuchet MS"/>
                <a:cs typeface="Trebuchet MS"/>
              </a:rPr>
              <a:t>As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societies</a:t>
            </a:r>
            <a:r>
              <a:rPr sz="2150" spc="195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embrace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digital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transformation,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a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40" dirty="0">
                <a:latin typeface="Trebuchet MS"/>
                <a:cs typeface="Trebuchet MS"/>
              </a:rPr>
              <a:t>voting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app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50" dirty="0">
                <a:latin typeface="Trebuchet MS"/>
                <a:cs typeface="Trebuchet MS"/>
              </a:rPr>
              <a:t>stands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195" dirty="0">
                <a:latin typeface="Trebuchet MS"/>
                <a:cs typeface="Trebuchet MS"/>
              </a:rPr>
              <a:t>as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a</a:t>
            </a:r>
            <a:r>
              <a:rPr sz="2150" spc="200" dirty="0">
                <a:latin typeface="Trebuchet MS"/>
                <a:cs typeface="Trebuchet MS"/>
              </a:rPr>
              <a:t> </a:t>
            </a:r>
            <a:r>
              <a:rPr sz="2150" spc="235" dirty="0">
                <a:latin typeface="Trebuchet MS"/>
                <a:cs typeface="Trebuchet MS"/>
              </a:rPr>
              <a:t>progressive</a:t>
            </a:r>
            <a:endParaRPr sz="21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2150" spc="135" dirty="0">
                <a:latin typeface="Trebuchet MS"/>
                <a:cs typeface="Trebuchet MS"/>
              </a:rPr>
              <a:t>idea</a:t>
            </a:r>
            <a:r>
              <a:rPr sz="2150" spc="204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to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foster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accessible,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efficient,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and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260" dirty="0">
                <a:latin typeface="Trebuchet MS"/>
                <a:cs typeface="Trebuchet MS"/>
              </a:rPr>
              <a:t>trustworthy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democratic</a:t>
            </a:r>
            <a:r>
              <a:rPr sz="2150" spc="210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participation.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3446" y="8541820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3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7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19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0" y="825499"/>
                </a:lnTo>
                <a:lnTo>
                  <a:pt x="2152610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8" y="482599"/>
                </a:lnTo>
                <a:lnTo>
                  <a:pt x="2139854" y="444499"/>
                </a:lnTo>
                <a:lnTo>
                  <a:pt x="2135539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3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7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5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2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5" y="685799"/>
                </a:lnTo>
                <a:lnTo>
                  <a:pt x="2252025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8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1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3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8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1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29" y="177799"/>
                </a:lnTo>
                <a:lnTo>
                  <a:pt x="1622271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8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1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6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8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4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5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09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09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6" y="1066799"/>
                </a:lnTo>
                <a:lnTo>
                  <a:pt x="836554" y="1066799"/>
                </a:lnTo>
                <a:lnTo>
                  <a:pt x="839378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2" y="977899"/>
                </a:lnTo>
                <a:lnTo>
                  <a:pt x="887078" y="952499"/>
                </a:lnTo>
                <a:lnTo>
                  <a:pt x="1007831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0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3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3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4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4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0" y="1447799"/>
                </a:lnTo>
                <a:lnTo>
                  <a:pt x="2252025" y="1396999"/>
                </a:lnTo>
                <a:lnTo>
                  <a:pt x="2329693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2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7" y="1396999"/>
                </a:lnTo>
                <a:lnTo>
                  <a:pt x="2437549" y="1409699"/>
                </a:lnTo>
                <a:lnTo>
                  <a:pt x="2423804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3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3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1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2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82180" y="0"/>
            <a:ext cx="2552065" cy="1020444"/>
            <a:chOff x="5082180" y="0"/>
            <a:chExt cx="2552065" cy="1020444"/>
          </a:xfrm>
        </p:grpSpPr>
        <p:sp>
          <p:nvSpPr>
            <p:cNvPr id="9" name="object 9"/>
            <p:cNvSpPr/>
            <p:nvPr/>
          </p:nvSpPr>
          <p:spPr>
            <a:xfrm>
              <a:off x="5110391" y="0"/>
              <a:ext cx="2364105" cy="1010285"/>
            </a:xfrm>
            <a:custGeom>
              <a:avLst/>
              <a:gdLst/>
              <a:ahLst/>
              <a:cxnLst/>
              <a:rect l="l" t="t" r="r" b="b"/>
              <a:pathLst>
                <a:path w="2364104" h="1010285">
                  <a:moveTo>
                    <a:pt x="2324" y="134315"/>
                  </a:moveTo>
                  <a:lnTo>
                    <a:pt x="1739" y="134315"/>
                  </a:lnTo>
                  <a:lnTo>
                    <a:pt x="0" y="134886"/>
                  </a:lnTo>
                  <a:lnTo>
                    <a:pt x="2324" y="134315"/>
                  </a:lnTo>
                  <a:close/>
                </a:path>
                <a:path w="2364104" h="1010285">
                  <a:moveTo>
                    <a:pt x="12446" y="176288"/>
                  </a:moveTo>
                  <a:lnTo>
                    <a:pt x="9880" y="176174"/>
                  </a:lnTo>
                  <a:lnTo>
                    <a:pt x="4076" y="177330"/>
                  </a:lnTo>
                  <a:lnTo>
                    <a:pt x="12446" y="176288"/>
                  </a:lnTo>
                  <a:close/>
                </a:path>
                <a:path w="2364104" h="1010285">
                  <a:moveTo>
                    <a:pt x="13665" y="176339"/>
                  </a:moveTo>
                  <a:lnTo>
                    <a:pt x="13373" y="176174"/>
                  </a:lnTo>
                  <a:lnTo>
                    <a:pt x="12446" y="176288"/>
                  </a:lnTo>
                  <a:lnTo>
                    <a:pt x="13665" y="176339"/>
                  </a:lnTo>
                  <a:close/>
                </a:path>
                <a:path w="2364104" h="1010285">
                  <a:moveTo>
                    <a:pt x="14541" y="122682"/>
                  </a:moveTo>
                  <a:lnTo>
                    <a:pt x="13373" y="123266"/>
                  </a:lnTo>
                  <a:lnTo>
                    <a:pt x="14541" y="123266"/>
                  </a:lnTo>
                  <a:lnTo>
                    <a:pt x="14541" y="122682"/>
                  </a:lnTo>
                  <a:close/>
                </a:path>
                <a:path w="2364104" h="1010285">
                  <a:moveTo>
                    <a:pt x="23253" y="245364"/>
                  </a:moveTo>
                  <a:lnTo>
                    <a:pt x="21513" y="245364"/>
                  </a:lnTo>
                  <a:lnTo>
                    <a:pt x="20345" y="245935"/>
                  </a:lnTo>
                  <a:lnTo>
                    <a:pt x="22682" y="245935"/>
                  </a:lnTo>
                  <a:lnTo>
                    <a:pt x="23253" y="245364"/>
                  </a:lnTo>
                  <a:close/>
                </a:path>
                <a:path w="2364104" h="1010285">
                  <a:moveTo>
                    <a:pt x="26746" y="176174"/>
                  </a:moveTo>
                  <a:lnTo>
                    <a:pt x="22682" y="176758"/>
                  </a:lnTo>
                  <a:lnTo>
                    <a:pt x="13665" y="176339"/>
                  </a:lnTo>
                  <a:lnTo>
                    <a:pt x="16281" y="177914"/>
                  </a:lnTo>
                  <a:lnTo>
                    <a:pt x="23253" y="176758"/>
                  </a:lnTo>
                  <a:lnTo>
                    <a:pt x="26746" y="176174"/>
                  </a:lnTo>
                  <a:close/>
                </a:path>
                <a:path w="2364104" h="1010285">
                  <a:moveTo>
                    <a:pt x="139534" y="16865"/>
                  </a:moveTo>
                  <a:lnTo>
                    <a:pt x="138379" y="16865"/>
                  </a:lnTo>
                  <a:lnTo>
                    <a:pt x="138963" y="17449"/>
                  </a:lnTo>
                  <a:lnTo>
                    <a:pt x="139534" y="16865"/>
                  </a:lnTo>
                  <a:close/>
                </a:path>
                <a:path w="2364104" h="1010285">
                  <a:moveTo>
                    <a:pt x="156984" y="6985"/>
                  </a:moveTo>
                  <a:lnTo>
                    <a:pt x="150761" y="7734"/>
                  </a:lnTo>
                  <a:lnTo>
                    <a:pt x="147320" y="7785"/>
                  </a:lnTo>
                  <a:lnTo>
                    <a:pt x="143332" y="7721"/>
                  </a:lnTo>
                  <a:lnTo>
                    <a:pt x="135470" y="8140"/>
                  </a:lnTo>
                  <a:lnTo>
                    <a:pt x="133731" y="6985"/>
                  </a:lnTo>
                  <a:lnTo>
                    <a:pt x="138379" y="4076"/>
                  </a:lnTo>
                  <a:lnTo>
                    <a:pt x="143027" y="3492"/>
                  </a:lnTo>
                  <a:lnTo>
                    <a:pt x="139534" y="3492"/>
                  </a:lnTo>
                  <a:lnTo>
                    <a:pt x="144767" y="0"/>
                  </a:lnTo>
                  <a:lnTo>
                    <a:pt x="137210" y="1168"/>
                  </a:lnTo>
                  <a:lnTo>
                    <a:pt x="128498" y="5816"/>
                  </a:lnTo>
                  <a:lnTo>
                    <a:pt x="128498" y="8724"/>
                  </a:lnTo>
                  <a:lnTo>
                    <a:pt x="137210" y="9309"/>
                  </a:lnTo>
                  <a:lnTo>
                    <a:pt x="134886" y="10464"/>
                  </a:lnTo>
                  <a:lnTo>
                    <a:pt x="131394" y="11049"/>
                  </a:lnTo>
                  <a:lnTo>
                    <a:pt x="129070" y="11633"/>
                  </a:lnTo>
                  <a:lnTo>
                    <a:pt x="134658" y="11811"/>
                  </a:lnTo>
                  <a:lnTo>
                    <a:pt x="141503" y="11264"/>
                  </a:lnTo>
                  <a:lnTo>
                    <a:pt x="149110" y="9753"/>
                  </a:lnTo>
                  <a:lnTo>
                    <a:pt x="156984" y="6985"/>
                  </a:lnTo>
                  <a:close/>
                </a:path>
                <a:path w="2364104" h="1010285">
                  <a:moveTo>
                    <a:pt x="158724" y="9309"/>
                  </a:moveTo>
                  <a:lnTo>
                    <a:pt x="155816" y="9893"/>
                  </a:lnTo>
                  <a:lnTo>
                    <a:pt x="158724" y="11049"/>
                  </a:lnTo>
                  <a:lnTo>
                    <a:pt x="158724" y="9309"/>
                  </a:lnTo>
                  <a:close/>
                </a:path>
                <a:path w="2364104" h="1010285">
                  <a:moveTo>
                    <a:pt x="160464" y="11049"/>
                  </a:moveTo>
                  <a:lnTo>
                    <a:pt x="159308" y="10464"/>
                  </a:lnTo>
                  <a:lnTo>
                    <a:pt x="158724" y="11049"/>
                  </a:lnTo>
                  <a:lnTo>
                    <a:pt x="159308" y="11633"/>
                  </a:lnTo>
                  <a:lnTo>
                    <a:pt x="160464" y="11049"/>
                  </a:lnTo>
                  <a:close/>
                </a:path>
                <a:path w="2364104" h="1010285">
                  <a:moveTo>
                    <a:pt x="161632" y="11049"/>
                  </a:moveTo>
                  <a:lnTo>
                    <a:pt x="161048" y="11049"/>
                  </a:lnTo>
                  <a:lnTo>
                    <a:pt x="160464" y="11633"/>
                  </a:lnTo>
                  <a:lnTo>
                    <a:pt x="161632" y="11633"/>
                  </a:lnTo>
                  <a:lnTo>
                    <a:pt x="161632" y="11049"/>
                  </a:lnTo>
                  <a:close/>
                </a:path>
                <a:path w="2364104" h="1010285">
                  <a:moveTo>
                    <a:pt x="163957" y="27330"/>
                  </a:moveTo>
                  <a:lnTo>
                    <a:pt x="163372" y="26746"/>
                  </a:lnTo>
                  <a:lnTo>
                    <a:pt x="163372" y="27330"/>
                  </a:lnTo>
                  <a:lnTo>
                    <a:pt x="163957" y="27330"/>
                  </a:lnTo>
                  <a:close/>
                </a:path>
                <a:path w="2364104" h="1010285">
                  <a:moveTo>
                    <a:pt x="164541" y="25590"/>
                  </a:moveTo>
                  <a:lnTo>
                    <a:pt x="163957" y="25006"/>
                  </a:lnTo>
                  <a:lnTo>
                    <a:pt x="161048" y="25006"/>
                  </a:lnTo>
                  <a:lnTo>
                    <a:pt x="161632" y="25590"/>
                  </a:lnTo>
                  <a:lnTo>
                    <a:pt x="162217" y="25590"/>
                  </a:lnTo>
                  <a:lnTo>
                    <a:pt x="162801" y="26162"/>
                  </a:lnTo>
                  <a:lnTo>
                    <a:pt x="161048" y="26746"/>
                  </a:lnTo>
                  <a:lnTo>
                    <a:pt x="159893" y="26746"/>
                  </a:lnTo>
                  <a:lnTo>
                    <a:pt x="158724" y="27330"/>
                  </a:lnTo>
                  <a:lnTo>
                    <a:pt x="161632" y="26746"/>
                  </a:lnTo>
                  <a:lnTo>
                    <a:pt x="163372" y="26746"/>
                  </a:lnTo>
                  <a:lnTo>
                    <a:pt x="163372" y="26162"/>
                  </a:lnTo>
                  <a:lnTo>
                    <a:pt x="163957" y="26162"/>
                  </a:lnTo>
                  <a:lnTo>
                    <a:pt x="164541" y="25590"/>
                  </a:lnTo>
                  <a:close/>
                </a:path>
                <a:path w="2364104" h="1010285">
                  <a:moveTo>
                    <a:pt x="172681" y="33731"/>
                  </a:moveTo>
                  <a:lnTo>
                    <a:pt x="169773" y="31978"/>
                  </a:lnTo>
                  <a:lnTo>
                    <a:pt x="166281" y="32562"/>
                  </a:lnTo>
                  <a:lnTo>
                    <a:pt x="167665" y="33413"/>
                  </a:lnTo>
                  <a:lnTo>
                    <a:pt x="165557" y="35839"/>
                  </a:lnTo>
                  <a:lnTo>
                    <a:pt x="163664" y="38366"/>
                  </a:lnTo>
                  <a:lnTo>
                    <a:pt x="165696" y="39535"/>
                  </a:lnTo>
                  <a:lnTo>
                    <a:pt x="166281" y="37795"/>
                  </a:lnTo>
                  <a:lnTo>
                    <a:pt x="172681" y="33731"/>
                  </a:lnTo>
                  <a:close/>
                </a:path>
                <a:path w="2364104" h="1010285">
                  <a:moveTo>
                    <a:pt x="177330" y="79654"/>
                  </a:moveTo>
                  <a:lnTo>
                    <a:pt x="175006" y="80238"/>
                  </a:lnTo>
                  <a:lnTo>
                    <a:pt x="175590" y="80238"/>
                  </a:lnTo>
                  <a:lnTo>
                    <a:pt x="177330" y="79654"/>
                  </a:lnTo>
                  <a:close/>
                </a:path>
                <a:path w="2364104" h="1010285">
                  <a:moveTo>
                    <a:pt x="179654" y="92443"/>
                  </a:moveTo>
                  <a:lnTo>
                    <a:pt x="177330" y="96520"/>
                  </a:lnTo>
                  <a:lnTo>
                    <a:pt x="177914" y="95935"/>
                  </a:lnTo>
                  <a:lnTo>
                    <a:pt x="179654" y="92443"/>
                  </a:lnTo>
                  <a:close/>
                </a:path>
                <a:path w="2364104" h="1010285">
                  <a:moveTo>
                    <a:pt x="233730" y="211632"/>
                  </a:moveTo>
                  <a:lnTo>
                    <a:pt x="225590" y="214541"/>
                  </a:lnTo>
                  <a:lnTo>
                    <a:pt x="229654" y="216293"/>
                  </a:lnTo>
                  <a:lnTo>
                    <a:pt x="233730" y="211632"/>
                  </a:lnTo>
                  <a:close/>
                </a:path>
                <a:path w="2364104" h="1010285">
                  <a:moveTo>
                    <a:pt x="241287" y="247688"/>
                  </a:moveTo>
                  <a:lnTo>
                    <a:pt x="235470" y="250012"/>
                  </a:lnTo>
                  <a:lnTo>
                    <a:pt x="237794" y="250012"/>
                  </a:lnTo>
                  <a:lnTo>
                    <a:pt x="240118" y="249428"/>
                  </a:lnTo>
                  <a:lnTo>
                    <a:pt x="241287" y="250012"/>
                  </a:lnTo>
                  <a:lnTo>
                    <a:pt x="241287" y="247688"/>
                  </a:lnTo>
                  <a:close/>
                </a:path>
                <a:path w="2364104" h="1010285">
                  <a:moveTo>
                    <a:pt x="244195" y="250596"/>
                  </a:moveTo>
                  <a:lnTo>
                    <a:pt x="243611" y="250012"/>
                  </a:lnTo>
                  <a:lnTo>
                    <a:pt x="241287" y="250012"/>
                  </a:lnTo>
                  <a:lnTo>
                    <a:pt x="241287" y="251167"/>
                  </a:lnTo>
                  <a:lnTo>
                    <a:pt x="240703" y="252920"/>
                  </a:lnTo>
                  <a:lnTo>
                    <a:pt x="243027" y="252920"/>
                  </a:lnTo>
                  <a:lnTo>
                    <a:pt x="244195" y="250596"/>
                  </a:lnTo>
                  <a:close/>
                </a:path>
                <a:path w="2364104" h="1010285">
                  <a:moveTo>
                    <a:pt x="355828" y="352336"/>
                  </a:moveTo>
                  <a:lnTo>
                    <a:pt x="355244" y="351751"/>
                  </a:lnTo>
                  <a:lnTo>
                    <a:pt x="355244" y="352336"/>
                  </a:lnTo>
                  <a:lnTo>
                    <a:pt x="355828" y="352336"/>
                  </a:lnTo>
                  <a:close/>
                </a:path>
                <a:path w="2364104" h="1010285">
                  <a:moveTo>
                    <a:pt x="357568" y="354660"/>
                  </a:moveTo>
                  <a:lnTo>
                    <a:pt x="356984" y="353504"/>
                  </a:lnTo>
                  <a:lnTo>
                    <a:pt x="355828" y="352336"/>
                  </a:lnTo>
                  <a:lnTo>
                    <a:pt x="357568" y="356412"/>
                  </a:lnTo>
                  <a:lnTo>
                    <a:pt x="357568" y="354660"/>
                  </a:lnTo>
                  <a:close/>
                </a:path>
                <a:path w="2364104" h="1010285">
                  <a:moveTo>
                    <a:pt x="359892" y="356412"/>
                  </a:moveTo>
                  <a:lnTo>
                    <a:pt x="358152" y="359892"/>
                  </a:lnTo>
                  <a:lnTo>
                    <a:pt x="356984" y="361645"/>
                  </a:lnTo>
                  <a:lnTo>
                    <a:pt x="356400" y="363385"/>
                  </a:lnTo>
                  <a:lnTo>
                    <a:pt x="356984" y="362800"/>
                  </a:lnTo>
                  <a:lnTo>
                    <a:pt x="357568" y="361645"/>
                  </a:lnTo>
                  <a:lnTo>
                    <a:pt x="357568" y="361061"/>
                  </a:lnTo>
                  <a:lnTo>
                    <a:pt x="358736" y="359321"/>
                  </a:lnTo>
                  <a:lnTo>
                    <a:pt x="359308" y="358152"/>
                  </a:lnTo>
                  <a:lnTo>
                    <a:pt x="359892" y="356412"/>
                  </a:lnTo>
                  <a:close/>
                </a:path>
                <a:path w="2364104" h="1010285">
                  <a:moveTo>
                    <a:pt x="368617" y="241287"/>
                  </a:moveTo>
                  <a:lnTo>
                    <a:pt x="367449" y="240703"/>
                  </a:lnTo>
                  <a:lnTo>
                    <a:pt x="368033" y="241287"/>
                  </a:lnTo>
                  <a:lnTo>
                    <a:pt x="368617" y="241287"/>
                  </a:lnTo>
                  <a:close/>
                </a:path>
                <a:path w="2364104" h="1010285">
                  <a:moveTo>
                    <a:pt x="369773" y="241871"/>
                  </a:moveTo>
                  <a:lnTo>
                    <a:pt x="369201" y="241287"/>
                  </a:lnTo>
                  <a:lnTo>
                    <a:pt x="368617" y="241287"/>
                  </a:lnTo>
                  <a:lnTo>
                    <a:pt x="369773" y="241871"/>
                  </a:lnTo>
                  <a:close/>
                </a:path>
                <a:path w="2364104" h="1010285">
                  <a:moveTo>
                    <a:pt x="370941" y="215125"/>
                  </a:moveTo>
                  <a:lnTo>
                    <a:pt x="368617" y="214541"/>
                  </a:lnTo>
                  <a:lnTo>
                    <a:pt x="368033" y="215125"/>
                  </a:lnTo>
                  <a:lnTo>
                    <a:pt x="370941" y="215125"/>
                  </a:lnTo>
                  <a:close/>
                </a:path>
                <a:path w="2364104" h="1010285">
                  <a:moveTo>
                    <a:pt x="373265" y="225590"/>
                  </a:moveTo>
                  <a:lnTo>
                    <a:pt x="372110" y="224434"/>
                  </a:lnTo>
                  <a:lnTo>
                    <a:pt x="372110" y="225590"/>
                  </a:lnTo>
                  <a:lnTo>
                    <a:pt x="373265" y="225590"/>
                  </a:lnTo>
                  <a:close/>
                </a:path>
                <a:path w="2364104" h="1010285">
                  <a:moveTo>
                    <a:pt x="830249" y="919213"/>
                  </a:moveTo>
                  <a:lnTo>
                    <a:pt x="829678" y="920381"/>
                  </a:lnTo>
                  <a:lnTo>
                    <a:pt x="829678" y="920953"/>
                  </a:lnTo>
                  <a:lnTo>
                    <a:pt x="830249" y="920381"/>
                  </a:lnTo>
                  <a:lnTo>
                    <a:pt x="830249" y="919213"/>
                  </a:lnTo>
                  <a:close/>
                </a:path>
                <a:path w="2364104" h="1010285">
                  <a:moveTo>
                    <a:pt x="851192" y="934326"/>
                  </a:moveTo>
                  <a:lnTo>
                    <a:pt x="850607" y="932002"/>
                  </a:lnTo>
                  <a:lnTo>
                    <a:pt x="849439" y="929678"/>
                  </a:lnTo>
                  <a:lnTo>
                    <a:pt x="851192" y="934326"/>
                  </a:lnTo>
                  <a:close/>
                </a:path>
                <a:path w="2364104" h="1010285">
                  <a:moveTo>
                    <a:pt x="865136" y="936663"/>
                  </a:moveTo>
                  <a:lnTo>
                    <a:pt x="863981" y="938987"/>
                  </a:lnTo>
                  <a:lnTo>
                    <a:pt x="863396" y="940727"/>
                  </a:lnTo>
                  <a:lnTo>
                    <a:pt x="865136" y="936663"/>
                  </a:lnTo>
                  <a:close/>
                </a:path>
                <a:path w="2364104" h="1010285">
                  <a:moveTo>
                    <a:pt x="911072" y="960501"/>
                  </a:moveTo>
                  <a:lnTo>
                    <a:pt x="909104" y="961237"/>
                  </a:lnTo>
                  <a:lnTo>
                    <a:pt x="907948" y="958164"/>
                  </a:lnTo>
                  <a:lnTo>
                    <a:pt x="906907" y="955103"/>
                  </a:lnTo>
                  <a:lnTo>
                    <a:pt x="905256" y="955840"/>
                  </a:lnTo>
                  <a:lnTo>
                    <a:pt x="906424" y="957008"/>
                  </a:lnTo>
                  <a:lnTo>
                    <a:pt x="906995" y="965149"/>
                  </a:lnTo>
                  <a:lnTo>
                    <a:pt x="909904" y="963396"/>
                  </a:lnTo>
                  <a:lnTo>
                    <a:pt x="911072" y="960501"/>
                  </a:lnTo>
                  <a:close/>
                </a:path>
                <a:path w="2364104" h="1010285">
                  <a:moveTo>
                    <a:pt x="911072" y="958748"/>
                  </a:moveTo>
                  <a:lnTo>
                    <a:pt x="910488" y="960501"/>
                  </a:lnTo>
                  <a:lnTo>
                    <a:pt x="911072" y="959916"/>
                  </a:lnTo>
                  <a:lnTo>
                    <a:pt x="911072" y="958748"/>
                  </a:lnTo>
                  <a:close/>
                </a:path>
                <a:path w="2364104" h="1010285">
                  <a:moveTo>
                    <a:pt x="919797" y="957592"/>
                  </a:moveTo>
                  <a:lnTo>
                    <a:pt x="918044" y="961072"/>
                  </a:lnTo>
                  <a:lnTo>
                    <a:pt x="917473" y="961656"/>
                  </a:lnTo>
                  <a:lnTo>
                    <a:pt x="918044" y="961656"/>
                  </a:lnTo>
                  <a:lnTo>
                    <a:pt x="918044" y="962240"/>
                  </a:lnTo>
                  <a:lnTo>
                    <a:pt x="917473" y="963396"/>
                  </a:lnTo>
                  <a:lnTo>
                    <a:pt x="918044" y="962825"/>
                  </a:lnTo>
                  <a:lnTo>
                    <a:pt x="919213" y="962240"/>
                  </a:lnTo>
                  <a:lnTo>
                    <a:pt x="919797" y="960501"/>
                  </a:lnTo>
                  <a:lnTo>
                    <a:pt x="919213" y="961072"/>
                  </a:lnTo>
                  <a:lnTo>
                    <a:pt x="918819" y="961072"/>
                  </a:lnTo>
                  <a:lnTo>
                    <a:pt x="919213" y="959916"/>
                  </a:lnTo>
                  <a:lnTo>
                    <a:pt x="919797" y="958748"/>
                  </a:lnTo>
                  <a:lnTo>
                    <a:pt x="919797" y="957592"/>
                  </a:lnTo>
                  <a:close/>
                </a:path>
                <a:path w="2364104" h="1010285">
                  <a:moveTo>
                    <a:pt x="933170" y="966889"/>
                  </a:moveTo>
                  <a:lnTo>
                    <a:pt x="932002" y="968057"/>
                  </a:lnTo>
                  <a:lnTo>
                    <a:pt x="932586" y="968629"/>
                  </a:lnTo>
                  <a:lnTo>
                    <a:pt x="932586" y="968057"/>
                  </a:lnTo>
                  <a:lnTo>
                    <a:pt x="933170" y="967473"/>
                  </a:lnTo>
                  <a:lnTo>
                    <a:pt x="933170" y="966889"/>
                  </a:lnTo>
                  <a:close/>
                </a:path>
                <a:path w="2364104" h="1010285">
                  <a:moveTo>
                    <a:pt x="934326" y="965733"/>
                  </a:moveTo>
                  <a:lnTo>
                    <a:pt x="933754" y="966304"/>
                  </a:lnTo>
                  <a:lnTo>
                    <a:pt x="934326" y="966304"/>
                  </a:lnTo>
                  <a:lnTo>
                    <a:pt x="934326" y="965733"/>
                  </a:lnTo>
                  <a:close/>
                </a:path>
                <a:path w="2364104" h="1010285">
                  <a:moveTo>
                    <a:pt x="937234" y="963980"/>
                  </a:moveTo>
                  <a:lnTo>
                    <a:pt x="934910" y="966304"/>
                  </a:lnTo>
                  <a:lnTo>
                    <a:pt x="935494" y="966304"/>
                  </a:lnTo>
                  <a:lnTo>
                    <a:pt x="936066" y="966889"/>
                  </a:lnTo>
                  <a:lnTo>
                    <a:pt x="937234" y="963980"/>
                  </a:lnTo>
                  <a:close/>
                </a:path>
                <a:path w="2364104" h="1010285">
                  <a:moveTo>
                    <a:pt x="939558" y="945375"/>
                  </a:moveTo>
                  <a:lnTo>
                    <a:pt x="938974" y="945375"/>
                  </a:lnTo>
                  <a:lnTo>
                    <a:pt x="939558" y="946543"/>
                  </a:lnTo>
                  <a:lnTo>
                    <a:pt x="939558" y="945375"/>
                  </a:lnTo>
                  <a:close/>
                </a:path>
                <a:path w="2364104" h="1010285">
                  <a:moveTo>
                    <a:pt x="945959" y="952931"/>
                  </a:moveTo>
                  <a:lnTo>
                    <a:pt x="944206" y="951191"/>
                  </a:lnTo>
                  <a:lnTo>
                    <a:pt x="943635" y="950023"/>
                  </a:lnTo>
                  <a:lnTo>
                    <a:pt x="941311" y="954684"/>
                  </a:lnTo>
                  <a:lnTo>
                    <a:pt x="939558" y="960501"/>
                  </a:lnTo>
                  <a:lnTo>
                    <a:pt x="938403" y="966889"/>
                  </a:lnTo>
                  <a:lnTo>
                    <a:pt x="942467" y="957592"/>
                  </a:lnTo>
                  <a:lnTo>
                    <a:pt x="943051" y="959332"/>
                  </a:lnTo>
                  <a:lnTo>
                    <a:pt x="945959" y="952931"/>
                  </a:lnTo>
                  <a:close/>
                </a:path>
                <a:path w="2364104" h="1010285">
                  <a:moveTo>
                    <a:pt x="948867" y="940142"/>
                  </a:moveTo>
                  <a:lnTo>
                    <a:pt x="948283" y="941311"/>
                  </a:lnTo>
                  <a:lnTo>
                    <a:pt x="947115" y="942467"/>
                  </a:lnTo>
                  <a:lnTo>
                    <a:pt x="946543" y="944219"/>
                  </a:lnTo>
                  <a:lnTo>
                    <a:pt x="947115" y="944791"/>
                  </a:lnTo>
                  <a:lnTo>
                    <a:pt x="947699" y="943051"/>
                  </a:lnTo>
                  <a:lnTo>
                    <a:pt x="948283" y="941895"/>
                  </a:lnTo>
                  <a:lnTo>
                    <a:pt x="948867" y="940142"/>
                  </a:lnTo>
                  <a:close/>
                </a:path>
                <a:path w="2364104" h="1010285">
                  <a:moveTo>
                    <a:pt x="949439" y="955548"/>
                  </a:moveTo>
                  <a:lnTo>
                    <a:pt x="948867" y="957008"/>
                  </a:lnTo>
                  <a:lnTo>
                    <a:pt x="949439" y="956424"/>
                  </a:lnTo>
                  <a:lnTo>
                    <a:pt x="949439" y="955548"/>
                  </a:lnTo>
                  <a:close/>
                </a:path>
                <a:path w="2364104" h="1010285">
                  <a:moveTo>
                    <a:pt x="950214" y="955649"/>
                  </a:moveTo>
                  <a:lnTo>
                    <a:pt x="950023" y="954100"/>
                  </a:lnTo>
                  <a:lnTo>
                    <a:pt x="949540" y="955306"/>
                  </a:lnTo>
                  <a:lnTo>
                    <a:pt x="950214" y="955649"/>
                  </a:lnTo>
                  <a:close/>
                </a:path>
                <a:path w="2364104" h="1010285">
                  <a:moveTo>
                    <a:pt x="952931" y="954684"/>
                  </a:moveTo>
                  <a:lnTo>
                    <a:pt x="950607" y="955840"/>
                  </a:lnTo>
                  <a:lnTo>
                    <a:pt x="950214" y="955649"/>
                  </a:lnTo>
                  <a:lnTo>
                    <a:pt x="950607" y="958748"/>
                  </a:lnTo>
                  <a:lnTo>
                    <a:pt x="952271" y="955840"/>
                  </a:lnTo>
                  <a:lnTo>
                    <a:pt x="952931" y="954684"/>
                  </a:lnTo>
                  <a:close/>
                </a:path>
                <a:path w="2364104" h="1010285">
                  <a:moveTo>
                    <a:pt x="954100" y="944219"/>
                  </a:moveTo>
                  <a:lnTo>
                    <a:pt x="952347" y="941895"/>
                  </a:lnTo>
                  <a:lnTo>
                    <a:pt x="948283" y="945959"/>
                  </a:lnTo>
                  <a:lnTo>
                    <a:pt x="948283" y="946543"/>
                  </a:lnTo>
                  <a:lnTo>
                    <a:pt x="948867" y="946543"/>
                  </a:lnTo>
                  <a:lnTo>
                    <a:pt x="948867" y="947127"/>
                  </a:lnTo>
                  <a:lnTo>
                    <a:pt x="949439" y="947127"/>
                  </a:lnTo>
                  <a:lnTo>
                    <a:pt x="949439" y="948283"/>
                  </a:lnTo>
                  <a:lnTo>
                    <a:pt x="950023" y="949452"/>
                  </a:lnTo>
                  <a:lnTo>
                    <a:pt x="950607" y="951191"/>
                  </a:lnTo>
                  <a:lnTo>
                    <a:pt x="951776" y="952931"/>
                  </a:lnTo>
                  <a:lnTo>
                    <a:pt x="952931" y="954100"/>
                  </a:lnTo>
                  <a:lnTo>
                    <a:pt x="952931" y="953516"/>
                  </a:lnTo>
                  <a:lnTo>
                    <a:pt x="953516" y="953516"/>
                  </a:lnTo>
                  <a:lnTo>
                    <a:pt x="953516" y="952931"/>
                  </a:lnTo>
                  <a:lnTo>
                    <a:pt x="954100" y="944219"/>
                  </a:lnTo>
                  <a:close/>
                </a:path>
                <a:path w="2364104" h="1010285">
                  <a:moveTo>
                    <a:pt x="957008" y="955840"/>
                  </a:moveTo>
                  <a:lnTo>
                    <a:pt x="955255" y="956424"/>
                  </a:lnTo>
                  <a:lnTo>
                    <a:pt x="951191" y="968057"/>
                  </a:lnTo>
                  <a:lnTo>
                    <a:pt x="954671" y="965733"/>
                  </a:lnTo>
                  <a:lnTo>
                    <a:pt x="955840" y="962825"/>
                  </a:lnTo>
                  <a:lnTo>
                    <a:pt x="957008" y="955840"/>
                  </a:lnTo>
                  <a:close/>
                </a:path>
                <a:path w="2364104" h="1010285">
                  <a:moveTo>
                    <a:pt x="1101191" y="1009332"/>
                  </a:moveTo>
                  <a:lnTo>
                    <a:pt x="1100607" y="1006424"/>
                  </a:lnTo>
                  <a:lnTo>
                    <a:pt x="1100607" y="1007592"/>
                  </a:lnTo>
                  <a:lnTo>
                    <a:pt x="1095375" y="1009916"/>
                  </a:lnTo>
                  <a:lnTo>
                    <a:pt x="1101191" y="1009332"/>
                  </a:lnTo>
                  <a:close/>
                </a:path>
                <a:path w="2364104" h="1010285">
                  <a:moveTo>
                    <a:pt x="1330845" y="998867"/>
                  </a:moveTo>
                  <a:lnTo>
                    <a:pt x="1330274" y="1001191"/>
                  </a:lnTo>
                  <a:lnTo>
                    <a:pt x="1330845" y="1001191"/>
                  </a:lnTo>
                  <a:lnTo>
                    <a:pt x="1330845" y="998867"/>
                  </a:lnTo>
                  <a:close/>
                </a:path>
                <a:path w="2364104" h="1010285">
                  <a:moveTo>
                    <a:pt x="1341310" y="994219"/>
                  </a:moveTo>
                  <a:lnTo>
                    <a:pt x="1340154" y="995959"/>
                  </a:lnTo>
                  <a:lnTo>
                    <a:pt x="1340739" y="995375"/>
                  </a:lnTo>
                  <a:lnTo>
                    <a:pt x="1341310" y="994219"/>
                  </a:lnTo>
                  <a:close/>
                </a:path>
                <a:path w="2364104" h="1010285">
                  <a:moveTo>
                    <a:pt x="1358760" y="994803"/>
                  </a:moveTo>
                  <a:lnTo>
                    <a:pt x="1358176" y="995375"/>
                  </a:lnTo>
                  <a:lnTo>
                    <a:pt x="1358176" y="995959"/>
                  </a:lnTo>
                  <a:lnTo>
                    <a:pt x="1358760" y="995375"/>
                  </a:lnTo>
                  <a:lnTo>
                    <a:pt x="1358760" y="994803"/>
                  </a:lnTo>
                  <a:close/>
                </a:path>
                <a:path w="2364104" h="1010285">
                  <a:moveTo>
                    <a:pt x="1732610" y="855840"/>
                  </a:moveTo>
                  <a:lnTo>
                    <a:pt x="1729701" y="852932"/>
                  </a:lnTo>
                  <a:lnTo>
                    <a:pt x="1727949" y="851776"/>
                  </a:lnTo>
                  <a:lnTo>
                    <a:pt x="1726209" y="851192"/>
                  </a:lnTo>
                  <a:lnTo>
                    <a:pt x="1726209" y="851776"/>
                  </a:lnTo>
                  <a:lnTo>
                    <a:pt x="1726793" y="852932"/>
                  </a:lnTo>
                  <a:lnTo>
                    <a:pt x="1726793" y="854100"/>
                  </a:lnTo>
                  <a:lnTo>
                    <a:pt x="1732610" y="855840"/>
                  </a:lnTo>
                  <a:close/>
                </a:path>
                <a:path w="2364104" h="1010285">
                  <a:moveTo>
                    <a:pt x="1750631" y="845375"/>
                  </a:moveTo>
                  <a:lnTo>
                    <a:pt x="1745399" y="846543"/>
                  </a:lnTo>
                  <a:lnTo>
                    <a:pt x="1746554" y="846543"/>
                  </a:lnTo>
                  <a:lnTo>
                    <a:pt x="1748878" y="845959"/>
                  </a:lnTo>
                  <a:lnTo>
                    <a:pt x="1750631" y="845375"/>
                  </a:lnTo>
                  <a:close/>
                </a:path>
                <a:path w="2364104" h="1010285">
                  <a:moveTo>
                    <a:pt x="1823885" y="784326"/>
                  </a:moveTo>
                  <a:lnTo>
                    <a:pt x="1823300" y="784326"/>
                  </a:lnTo>
                  <a:lnTo>
                    <a:pt x="1823300" y="787234"/>
                  </a:lnTo>
                  <a:lnTo>
                    <a:pt x="1823885" y="785495"/>
                  </a:lnTo>
                  <a:lnTo>
                    <a:pt x="1823885" y="784326"/>
                  </a:lnTo>
                  <a:close/>
                </a:path>
                <a:path w="2364104" h="1010285">
                  <a:moveTo>
                    <a:pt x="1881441" y="719785"/>
                  </a:moveTo>
                  <a:lnTo>
                    <a:pt x="1877961" y="714552"/>
                  </a:lnTo>
                  <a:lnTo>
                    <a:pt x="1878533" y="716889"/>
                  </a:lnTo>
                  <a:lnTo>
                    <a:pt x="1879117" y="718629"/>
                  </a:lnTo>
                  <a:lnTo>
                    <a:pt x="1878533" y="720369"/>
                  </a:lnTo>
                  <a:lnTo>
                    <a:pt x="1875637" y="720369"/>
                  </a:lnTo>
                  <a:lnTo>
                    <a:pt x="1875637" y="722693"/>
                  </a:lnTo>
                  <a:lnTo>
                    <a:pt x="1877961" y="723277"/>
                  </a:lnTo>
                  <a:lnTo>
                    <a:pt x="1878533" y="722693"/>
                  </a:lnTo>
                  <a:lnTo>
                    <a:pt x="1879117" y="720369"/>
                  </a:lnTo>
                  <a:lnTo>
                    <a:pt x="1880285" y="720369"/>
                  </a:lnTo>
                  <a:lnTo>
                    <a:pt x="1881441" y="719785"/>
                  </a:lnTo>
                  <a:close/>
                </a:path>
                <a:path w="2364104" h="1010285">
                  <a:moveTo>
                    <a:pt x="1918081" y="704088"/>
                  </a:moveTo>
                  <a:lnTo>
                    <a:pt x="1913420" y="695947"/>
                  </a:lnTo>
                  <a:lnTo>
                    <a:pt x="1912264" y="700608"/>
                  </a:lnTo>
                  <a:lnTo>
                    <a:pt x="1918081" y="704088"/>
                  </a:lnTo>
                  <a:close/>
                </a:path>
                <a:path w="2364104" h="1010285">
                  <a:moveTo>
                    <a:pt x="2003539" y="622109"/>
                  </a:moveTo>
                  <a:lnTo>
                    <a:pt x="2002955" y="620953"/>
                  </a:lnTo>
                  <a:lnTo>
                    <a:pt x="2002383" y="620953"/>
                  </a:lnTo>
                  <a:lnTo>
                    <a:pt x="2001215" y="620369"/>
                  </a:lnTo>
                  <a:lnTo>
                    <a:pt x="2001799" y="620953"/>
                  </a:lnTo>
                  <a:lnTo>
                    <a:pt x="2002955" y="621538"/>
                  </a:lnTo>
                  <a:lnTo>
                    <a:pt x="2003539" y="622109"/>
                  </a:lnTo>
                  <a:close/>
                </a:path>
                <a:path w="2364104" h="1010285">
                  <a:moveTo>
                    <a:pt x="2025053" y="607580"/>
                  </a:moveTo>
                  <a:lnTo>
                    <a:pt x="2022729" y="606996"/>
                  </a:lnTo>
                  <a:lnTo>
                    <a:pt x="2020404" y="606996"/>
                  </a:lnTo>
                  <a:lnTo>
                    <a:pt x="2025053" y="607580"/>
                  </a:lnTo>
                  <a:close/>
                </a:path>
                <a:path w="2364104" h="1010285">
                  <a:moveTo>
                    <a:pt x="2036686" y="598855"/>
                  </a:moveTo>
                  <a:lnTo>
                    <a:pt x="2035517" y="597115"/>
                  </a:lnTo>
                  <a:lnTo>
                    <a:pt x="2033778" y="595363"/>
                  </a:lnTo>
                  <a:lnTo>
                    <a:pt x="2036686" y="598855"/>
                  </a:lnTo>
                  <a:close/>
                </a:path>
                <a:path w="2364104" h="1010285">
                  <a:moveTo>
                    <a:pt x="2077186" y="564769"/>
                  </a:moveTo>
                  <a:lnTo>
                    <a:pt x="2076805" y="563968"/>
                  </a:lnTo>
                  <a:lnTo>
                    <a:pt x="2075637" y="562813"/>
                  </a:lnTo>
                  <a:lnTo>
                    <a:pt x="2077186" y="564769"/>
                  </a:lnTo>
                  <a:close/>
                </a:path>
                <a:path w="2364104" h="1010285">
                  <a:moveTo>
                    <a:pt x="2079701" y="567461"/>
                  </a:moveTo>
                  <a:lnTo>
                    <a:pt x="2077961" y="565137"/>
                  </a:lnTo>
                  <a:lnTo>
                    <a:pt x="2077605" y="566978"/>
                  </a:lnTo>
                  <a:lnTo>
                    <a:pt x="2074252" y="566369"/>
                  </a:lnTo>
                  <a:lnTo>
                    <a:pt x="2071014" y="565873"/>
                  </a:lnTo>
                  <a:lnTo>
                    <a:pt x="2070989" y="568045"/>
                  </a:lnTo>
                  <a:lnTo>
                    <a:pt x="2072728" y="567461"/>
                  </a:lnTo>
                  <a:lnTo>
                    <a:pt x="2079701" y="570953"/>
                  </a:lnTo>
                  <a:lnTo>
                    <a:pt x="2079701" y="567461"/>
                  </a:lnTo>
                  <a:close/>
                </a:path>
                <a:path w="2364104" h="1010285">
                  <a:moveTo>
                    <a:pt x="2080285" y="532574"/>
                  </a:moveTo>
                  <a:lnTo>
                    <a:pt x="2079701" y="531990"/>
                  </a:lnTo>
                  <a:lnTo>
                    <a:pt x="2079701" y="532574"/>
                  </a:lnTo>
                  <a:lnTo>
                    <a:pt x="2080285" y="532574"/>
                  </a:lnTo>
                  <a:close/>
                </a:path>
                <a:path w="2364104" h="1010285">
                  <a:moveTo>
                    <a:pt x="2083777" y="558736"/>
                  </a:moveTo>
                  <a:lnTo>
                    <a:pt x="2082609" y="556412"/>
                  </a:lnTo>
                  <a:lnTo>
                    <a:pt x="2082609" y="558736"/>
                  </a:lnTo>
                  <a:lnTo>
                    <a:pt x="2079701" y="555828"/>
                  </a:lnTo>
                  <a:lnTo>
                    <a:pt x="2081453" y="558152"/>
                  </a:lnTo>
                  <a:lnTo>
                    <a:pt x="2082038" y="559320"/>
                  </a:lnTo>
                  <a:lnTo>
                    <a:pt x="2082609" y="559320"/>
                  </a:lnTo>
                  <a:lnTo>
                    <a:pt x="2083193" y="559320"/>
                  </a:lnTo>
                  <a:lnTo>
                    <a:pt x="2083777" y="559904"/>
                  </a:lnTo>
                  <a:lnTo>
                    <a:pt x="2083777" y="558736"/>
                  </a:lnTo>
                  <a:close/>
                </a:path>
                <a:path w="2364104" h="1010285">
                  <a:moveTo>
                    <a:pt x="2096566" y="550024"/>
                  </a:moveTo>
                  <a:lnTo>
                    <a:pt x="2095982" y="549440"/>
                  </a:lnTo>
                  <a:lnTo>
                    <a:pt x="2095982" y="548855"/>
                  </a:lnTo>
                  <a:lnTo>
                    <a:pt x="2095411" y="548855"/>
                  </a:lnTo>
                  <a:lnTo>
                    <a:pt x="2095411" y="550024"/>
                  </a:lnTo>
                  <a:lnTo>
                    <a:pt x="2096566" y="550024"/>
                  </a:lnTo>
                  <a:close/>
                </a:path>
                <a:path w="2364104" h="1010285">
                  <a:moveTo>
                    <a:pt x="2096566" y="545947"/>
                  </a:moveTo>
                  <a:lnTo>
                    <a:pt x="2094826" y="543623"/>
                  </a:lnTo>
                  <a:lnTo>
                    <a:pt x="2095322" y="546620"/>
                  </a:lnTo>
                  <a:lnTo>
                    <a:pt x="2094826" y="547116"/>
                  </a:lnTo>
                  <a:lnTo>
                    <a:pt x="2095411" y="548271"/>
                  </a:lnTo>
                  <a:lnTo>
                    <a:pt x="2095411" y="547116"/>
                  </a:lnTo>
                  <a:lnTo>
                    <a:pt x="2095411" y="546531"/>
                  </a:lnTo>
                  <a:lnTo>
                    <a:pt x="2095411" y="545947"/>
                  </a:lnTo>
                  <a:lnTo>
                    <a:pt x="2096566" y="545947"/>
                  </a:lnTo>
                  <a:close/>
                </a:path>
                <a:path w="2364104" h="1010285">
                  <a:moveTo>
                    <a:pt x="2098306" y="529082"/>
                  </a:moveTo>
                  <a:lnTo>
                    <a:pt x="2093074" y="522693"/>
                  </a:lnTo>
                  <a:lnTo>
                    <a:pt x="2084362" y="517461"/>
                  </a:lnTo>
                  <a:lnTo>
                    <a:pt x="2082038" y="519201"/>
                  </a:lnTo>
                  <a:lnTo>
                    <a:pt x="2085517" y="527342"/>
                  </a:lnTo>
                  <a:lnTo>
                    <a:pt x="2083193" y="525602"/>
                  </a:lnTo>
                  <a:lnTo>
                    <a:pt x="2081453" y="523278"/>
                  </a:lnTo>
                  <a:lnTo>
                    <a:pt x="2079701" y="521525"/>
                  </a:lnTo>
                  <a:lnTo>
                    <a:pt x="2082431" y="526453"/>
                  </a:lnTo>
                  <a:lnTo>
                    <a:pt x="2086254" y="532142"/>
                  </a:lnTo>
                  <a:lnTo>
                    <a:pt x="2091156" y="538048"/>
                  </a:lnTo>
                  <a:lnTo>
                    <a:pt x="2097151" y="543623"/>
                  </a:lnTo>
                  <a:lnTo>
                    <a:pt x="2093620" y="538175"/>
                  </a:lnTo>
                  <a:lnTo>
                    <a:pt x="2091994" y="534974"/>
                  </a:lnTo>
                  <a:lnTo>
                    <a:pt x="2090039" y="531444"/>
                  </a:lnTo>
                  <a:lnTo>
                    <a:pt x="2085517" y="525018"/>
                  </a:lnTo>
                  <a:lnTo>
                    <a:pt x="2086686" y="522693"/>
                  </a:lnTo>
                  <a:lnTo>
                    <a:pt x="2091334" y="525602"/>
                  </a:lnTo>
                  <a:lnTo>
                    <a:pt x="2094242" y="529082"/>
                  </a:lnTo>
                  <a:lnTo>
                    <a:pt x="2092502" y="526186"/>
                  </a:lnTo>
                  <a:lnTo>
                    <a:pt x="2098306" y="529082"/>
                  </a:lnTo>
                  <a:close/>
                </a:path>
                <a:path w="2364104" h="1010285">
                  <a:moveTo>
                    <a:pt x="2105876" y="533158"/>
                  </a:moveTo>
                  <a:lnTo>
                    <a:pt x="2105291" y="528510"/>
                  </a:lnTo>
                  <a:lnTo>
                    <a:pt x="2103539" y="526186"/>
                  </a:lnTo>
                  <a:lnTo>
                    <a:pt x="2097735" y="520954"/>
                  </a:lnTo>
                  <a:lnTo>
                    <a:pt x="2097735" y="523278"/>
                  </a:lnTo>
                  <a:lnTo>
                    <a:pt x="2105876" y="533158"/>
                  </a:lnTo>
                  <a:close/>
                </a:path>
                <a:path w="2364104" h="1010285">
                  <a:moveTo>
                    <a:pt x="2156739" y="509320"/>
                  </a:moveTo>
                  <a:lnTo>
                    <a:pt x="2156447" y="508736"/>
                  </a:lnTo>
                  <a:lnTo>
                    <a:pt x="2156447" y="509320"/>
                  </a:lnTo>
                  <a:lnTo>
                    <a:pt x="2156739" y="509320"/>
                  </a:lnTo>
                  <a:close/>
                </a:path>
                <a:path w="2364104" h="1010285">
                  <a:moveTo>
                    <a:pt x="2157615" y="509905"/>
                  </a:moveTo>
                  <a:lnTo>
                    <a:pt x="2157031" y="509320"/>
                  </a:lnTo>
                  <a:lnTo>
                    <a:pt x="2156739" y="509320"/>
                  </a:lnTo>
                  <a:lnTo>
                    <a:pt x="2157031" y="509905"/>
                  </a:lnTo>
                  <a:lnTo>
                    <a:pt x="2157031" y="510476"/>
                  </a:lnTo>
                  <a:lnTo>
                    <a:pt x="2157615" y="509905"/>
                  </a:lnTo>
                  <a:close/>
                </a:path>
                <a:path w="2364104" h="1010285">
                  <a:moveTo>
                    <a:pt x="2220988" y="433158"/>
                  </a:moveTo>
                  <a:lnTo>
                    <a:pt x="2218080" y="431990"/>
                  </a:lnTo>
                  <a:lnTo>
                    <a:pt x="2215756" y="429666"/>
                  </a:lnTo>
                  <a:lnTo>
                    <a:pt x="2212848" y="427926"/>
                  </a:lnTo>
                  <a:lnTo>
                    <a:pt x="2218664" y="432574"/>
                  </a:lnTo>
                  <a:lnTo>
                    <a:pt x="2217496" y="437807"/>
                  </a:lnTo>
                  <a:lnTo>
                    <a:pt x="2220988" y="433158"/>
                  </a:lnTo>
                  <a:close/>
                </a:path>
                <a:path w="2364104" h="1010285">
                  <a:moveTo>
                    <a:pt x="2361692" y="259308"/>
                  </a:moveTo>
                  <a:lnTo>
                    <a:pt x="2359368" y="258152"/>
                  </a:lnTo>
                  <a:lnTo>
                    <a:pt x="2360523" y="259892"/>
                  </a:lnTo>
                  <a:lnTo>
                    <a:pt x="2361692" y="259308"/>
                  </a:lnTo>
                  <a:close/>
                </a:path>
                <a:path w="2364104" h="1010285">
                  <a:moveTo>
                    <a:pt x="2364016" y="248843"/>
                  </a:moveTo>
                  <a:lnTo>
                    <a:pt x="2363432" y="247688"/>
                  </a:lnTo>
                  <a:lnTo>
                    <a:pt x="2364016" y="249428"/>
                  </a:lnTo>
                  <a:lnTo>
                    <a:pt x="2364016" y="2488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8067" y="11200"/>
              <a:ext cx="1732914" cy="865505"/>
            </a:xfrm>
            <a:custGeom>
              <a:avLst/>
              <a:gdLst/>
              <a:ahLst/>
              <a:cxnLst/>
              <a:rect l="l" t="t" r="r" b="b"/>
              <a:pathLst>
                <a:path w="1732915" h="865505">
                  <a:moveTo>
                    <a:pt x="1739" y="73837"/>
                  </a:moveTo>
                  <a:lnTo>
                    <a:pt x="584" y="73837"/>
                  </a:lnTo>
                  <a:lnTo>
                    <a:pt x="0" y="75006"/>
                  </a:lnTo>
                  <a:lnTo>
                    <a:pt x="584" y="74422"/>
                  </a:lnTo>
                  <a:lnTo>
                    <a:pt x="1739" y="73837"/>
                  </a:lnTo>
                  <a:close/>
                </a:path>
                <a:path w="1732915" h="865505">
                  <a:moveTo>
                    <a:pt x="4648" y="93611"/>
                  </a:moveTo>
                  <a:lnTo>
                    <a:pt x="2908" y="93027"/>
                  </a:lnTo>
                  <a:lnTo>
                    <a:pt x="1168" y="93027"/>
                  </a:lnTo>
                  <a:lnTo>
                    <a:pt x="4648" y="93611"/>
                  </a:lnTo>
                  <a:close/>
                </a:path>
                <a:path w="1732915" h="865505">
                  <a:moveTo>
                    <a:pt x="5816" y="202336"/>
                  </a:moveTo>
                  <a:lnTo>
                    <a:pt x="1739" y="202336"/>
                  </a:lnTo>
                  <a:lnTo>
                    <a:pt x="4648" y="202907"/>
                  </a:lnTo>
                  <a:lnTo>
                    <a:pt x="5816" y="202336"/>
                  </a:lnTo>
                  <a:close/>
                </a:path>
                <a:path w="1732915" h="865505">
                  <a:moveTo>
                    <a:pt x="13373" y="73837"/>
                  </a:moveTo>
                  <a:lnTo>
                    <a:pt x="12204" y="73837"/>
                  </a:lnTo>
                  <a:lnTo>
                    <a:pt x="11049" y="74422"/>
                  </a:lnTo>
                  <a:lnTo>
                    <a:pt x="12204" y="74422"/>
                  </a:lnTo>
                  <a:lnTo>
                    <a:pt x="13373" y="73837"/>
                  </a:lnTo>
                  <a:close/>
                </a:path>
                <a:path w="1732915" h="865505">
                  <a:moveTo>
                    <a:pt x="15113" y="147675"/>
                  </a:moveTo>
                  <a:lnTo>
                    <a:pt x="13957" y="147675"/>
                  </a:lnTo>
                  <a:lnTo>
                    <a:pt x="15113" y="148259"/>
                  </a:lnTo>
                  <a:lnTo>
                    <a:pt x="15113" y="147675"/>
                  </a:lnTo>
                  <a:close/>
                </a:path>
                <a:path w="1732915" h="865505">
                  <a:moveTo>
                    <a:pt x="16865" y="139534"/>
                  </a:moveTo>
                  <a:lnTo>
                    <a:pt x="13373" y="139534"/>
                  </a:lnTo>
                  <a:lnTo>
                    <a:pt x="8724" y="140119"/>
                  </a:lnTo>
                  <a:lnTo>
                    <a:pt x="12204" y="140119"/>
                  </a:lnTo>
                  <a:lnTo>
                    <a:pt x="16281" y="140703"/>
                  </a:lnTo>
                  <a:lnTo>
                    <a:pt x="16281" y="140119"/>
                  </a:lnTo>
                  <a:lnTo>
                    <a:pt x="16865" y="139534"/>
                  </a:lnTo>
                  <a:close/>
                </a:path>
                <a:path w="1732915" h="865505">
                  <a:moveTo>
                    <a:pt x="16865" y="111048"/>
                  </a:moveTo>
                  <a:lnTo>
                    <a:pt x="15697" y="111633"/>
                  </a:lnTo>
                  <a:lnTo>
                    <a:pt x="16865" y="111633"/>
                  </a:lnTo>
                  <a:lnTo>
                    <a:pt x="16865" y="111048"/>
                  </a:lnTo>
                  <a:close/>
                </a:path>
                <a:path w="1732915" h="865505">
                  <a:moveTo>
                    <a:pt x="18021" y="137210"/>
                  </a:moveTo>
                  <a:lnTo>
                    <a:pt x="13373" y="137795"/>
                  </a:lnTo>
                  <a:lnTo>
                    <a:pt x="15113" y="138379"/>
                  </a:lnTo>
                  <a:lnTo>
                    <a:pt x="17437" y="138379"/>
                  </a:lnTo>
                  <a:lnTo>
                    <a:pt x="17437" y="137795"/>
                  </a:lnTo>
                  <a:lnTo>
                    <a:pt x="18021" y="137795"/>
                  </a:lnTo>
                  <a:lnTo>
                    <a:pt x="18021" y="137210"/>
                  </a:lnTo>
                  <a:close/>
                </a:path>
                <a:path w="1732915" h="865505">
                  <a:moveTo>
                    <a:pt x="241287" y="531406"/>
                  </a:moveTo>
                  <a:lnTo>
                    <a:pt x="238963" y="532574"/>
                  </a:lnTo>
                  <a:lnTo>
                    <a:pt x="239534" y="533730"/>
                  </a:lnTo>
                  <a:lnTo>
                    <a:pt x="241287" y="531406"/>
                  </a:lnTo>
                  <a:close/>
                </a:path>
                <a:path w="1732915" h="865505">
                  <a:moveTo>
                    <a:pt x="251752" y="536054"/>
                  </a:moveTo>
                  <a:lnTo>
                    <a:pt x="250012" y="536054"/>
                  </a:lnTo>
                  <a:lnTo>
                    <a:pt x="250012" y="536638"/>
                  </a:lnTo>
                  <a:lnTo>
                    <a:pt x="250583" y="536638"/>
                  </a:lnTo>
                  <a:lnTo>
                    <a:pt x="251752" y="536054"/>
                  </a:lnTo>
                  <a:close/>
                </a:path>
                <a:path w="1732915" h="865505">
                  <a:moveTo>
                    <a:pt x="540131" y="721525"/>
                  </a:moveTo>
                  <a:lnTo>
                    <a:pt x="539546" y="722109"/>
                  </a:lnTo>
                  <a:lnTo>
                    <a:pt x="538391" y="722109"/>
                  </a:lnTo>
                  <a:lnTo>
                    <a:pt x="537806" y="722693"/>
                  </a:lnTo>
                  <a:lnTo>
                    <a:pt x="536054" y="728510"/>
                  </a:lnTo>
                  <a:lnTo>
                    <a:pt x="538391" y="725601"/>
                  </a:lnTo>
                  <a:lnTo>
                    <a:pt x="539546" y="723277"/>
                  </a:lnTo>
                  <a:lnTo>
                    <a:pt x="540131" y="721525"/>
                  </a:lnTo>
                  <a:close/>
                </a:path>
                <a:path w="1732915" h="865505">
                  <a:moveTo>
                    <a:pt x="549427" y="744207"/>
                  </a:moveTo>
                  <a:lnTo>
                    <a:pt x="547103" y="739559"/>
                  </a:lnTo>
                  <a:lnTo>
                    <a:pt x="548271" y="743038"/>
                  </a:lnTo>
                  <a:lnTo>
                    <a:pt x="549427" y="744207"/>
                  </a:lnTo>
                  <a:close/>
                </a:path>
                <a:path w="1732915" h="865505">
                  <a:moveTo>
                    <a:pt x="593039" y="317449"/>
                  </a:moveTo>
                  <a:lnTo>
                    <a:pt x="591299" y="317449"/>
                  </a:lnTo>
                  <a:lnTo>
                    <a:pt x="592455" y="318033"/>
                  </a:lnTo>
                  <a:lnTo>
                    <a:pt x="593039" y="317449"/>
                  </a:lnTo>
                  <a:close/>
                </a:path>
                <a:path w="1732915" h="865505">
                  <a:moveTo>
                    <a:pt x="596531" y="306400"/>
                  </a:moveTo>
                  <a:lnTo>
                    <a:pt x="595363" y="305816"/>
                  </a:lnTo>
                  <a:lnTo>
                    <a:pt x="594194" y="305816"/>
                  </a:lnTo>
                  <a:lnTo>
                    <a:pt x="594779" y="306400"/>
                  </a:lnTo>
                  <a:lnTo>
                    <a:pt x="596531" y="306400"/>
                  </a:lnTo>
                  <a:close/>
                </a:path>
                <a:path w="1732915" h="865505">
                  <a:moveTo>
                    <a:pt x="597687" y="323850"/>
                  </a:moveTo>
                  <a:lnTo>
                    <a:pt x="594779" y="323850"/>
                  </a:lnTo>
                  <a:lnTo>
                    <a:pt x="597103" y="324421"/>
                  </a:lnTo>
                  <a:lnTo>
                    <a:pt x="597687" y="323850"/>
                  </a:lnTo>
                  <a:close/>
                </a:path>
                <a:path w="1732915" h="865505">
                  <a:moveTo>
                    <a:pt x="603504" y="47091"/>
                  </a:moveTo>
                  <a:lnTo>
                    <a:pt x="599440" y="47091"/>
                  </a:lnTo>
                  <a:lnTo>
                    <a:pt x="595947" y="48260"/>
                  </a:lnTo>
                  <a:lnTo>
                    <a:pt x="596531" y="48260"/>
                  </a:lnTo>
                  <a:lnTo>
                    <a:pt x="597687" y="48831"/>
                  </a:lnTo>
                  <a:lnTo>
                    <a:pt x="598855" y="48831"/>
                  </a:lnTo>
                  <a:lnTo>
                    <a:pt x="603504" y="47091"/>
                  </a:lnTo>
                  <a:close/>
                </a:path>
                <a:path w="1732915" h="865505">
                  <a:moveTo>
                    <a:pt x="605828" y="33718"/>
                  </a:moveTo>
                  <a:lnTo>
                    <a:pt x="603504" y="36626"/>
                  </a:lnTo>
                  <a:lnTo>
                    <a:pt x="604672" y="36042"/>
                  </a:lnTo>
                  <a:lnTo>
                    <a:pt x="605828" y="33718"/>
                  </a:lnTo>
                  <a:close/>
                </a:path>
                <a:path w="1732915" h="865505">
                  <a:moveTo>
                    <a:pt x="625017" y="801763"/>
                  </a:moveTo>
                  <a:lnTo>
                    <a:pt x="621525" y="801763"/>
                  </a:lnTo>
                  <a:lnTo>
                    <a:pt x="622693" y="802347"/>
                  </a:lnTo>
                  <a:lnTo>
                    <a:pt x="625017" y="801763"/>
                  </a:lnTo>
                  <a:close/>
                </a:path>
                <a:path w="1732915" h="865505">
                  <a:moveTo>
                    <a:pt x="664260" y="519201"/>
                  </a:moveTo>
                  <a:lnTo>
                    <a:pt x="663968" y="519201"/>
                  </a:lnTo>
                  <a:lnTo>
                    <a:pt x="662813" y="519785"/>
                  </a:lnTo>
                  <a:lnTo>
                    <a:pt x="663968" y="519785"/>
                  </a:lnTo>
                  <a:lnTo>
                    <a:pt x="664260" y="519201"/>
                  </a:lnTo>
                  <a:close/>
                </a:path>
                <a:path w="1732915" h="865505">
                  <a:moveTo>
                    <a:pt x="664552" y="559892"/>
                  </a:moveTo>
                  <a:lnTo>
                    <a:pt x="660476" y="559320"/>
                  </a:lnTo>
                  <a:lnTo>
                    <a:pt x="657580" y="560476"/>
                  </a:lnTo>
                  <a:lnTo>
                    <a:pt x="651179" y="565124"/>
                  </a:lnTo>
                  <a:lnTo>
                    <a:pt x="653503" y="565708"/>
                  </a:lnTo>
                  <a:lnTo>
                    <a:pt x="664552" y="559892"/>
                  </a:lnTo>
                  <a:close/>
                </a:path>
                <a:path w="1732915" h="865505">
                  <a:moveTo>
                    <a:pt x="664552" y="518617"/>
                  </a:moveTo>
                  <a:lnTo>
                    <a:pt x="664260" y="519201"/>
                  </a:lnTo>
                  <a:lnTo>
                    <a:pt x="664552" y="519201"/>
                  </a:lnTo>
                  <a:lnTo>
                    <a:pt x="664552" y="518617"/>
                  </a:lnTo>
                  <a:close/>
                </a:path>
                <a:path w="1732915" h="865505">
                  <a:moveTo>
                    <a:pt x="665708" y="174421"/>
                  </a:moveTo>
                  <a:lnTo>
                    <a:pt x="663968" y="176161"/>
                  </a:lnTo>
                  <a:lnTo>
                    <a:pt x="664552" y="177330"/>
                  </a:lnTo>
                  <a:lnTo>
                    <a:pt x="665708" y="174421"/>
                  </a:lnTo>
                  <a:close/>
                </a:path>
                <a:path w="1732915" h="865505">
                  <a:moveTo>
                    <a:pt x="670369" y="163957"/>
                  </a:moveTo>
                  <a:lnTo>
                    <a:pt x="667461" y="163957"/>
                  </a:lnTo>
                  <a:lnTo>
                    <a:pt x="663384" y="166281"/>
                  </a:lnTo>
                  <a:lnTo>
                    <a:pt x="666877" y="165696"/>
                  </a:lnTo>
                  <a:lnTo>
                    <a:pt x="670369" y="163957"/>
                  </a:lnTo>
                  <a:close/>
                </a:path>
                <a:path w="1732915" h="865505">
                  <a:moveTo>
                    <a:pt x="672109" y="568617"/>
                  </a:moveTo>
                  <a:lnTo>
                    <a:pt x="666153" y="571195"/>
                  </a:lnTo>
                  <a:lnTo>
                    <a:pt x="662813" y="572249"/>
                  </a:lnTo>
                  <a:lnTo>
                    <a:pt x="659028" y="573519"/>
                  </a:lnTo>
                  <a:lnTo>
                    <a:pt x="651764" y="576757"/>
                  </a:lnTo>
                  <a:lnTo>
                    <a:pt x="649439" y="576173"/>
                  </a:lnTo>
                  <a:lnTo>
                    <a:pt x="653503" y="572109"/>
                  </a:lnTo>
                  <a:lnTo>
                    <a:pt x="657580" y="569785"/>
                  </a:lnTo>
                  <a:lnTo>
                    <a:pt x="654672" y="570941"/>
                  </a:lnTo>
                  <a:lnTo>
                    <a:pt x="658152" y="566293"/>
                  </a:lnTo>
                  <a:lnTo>
                    <a:pt x="651179" y="569785"/>
                  </a:lnTo>
                  <a:lnTo>
                    <a:pt x="644207" y="576757"/>
                  </a:lnTo>
                  <a:lnTo>
                    <a:pt x="645363" y="579666"/>
                  </a:lnTo>
                  <a:lnTo>
                    <a:pt x="654088" y="577342"/>
                  </a:lnTo>
                  <a:lnTo>
                    <a:pt x="652348" y="579666"/>
                  </a:lnTo>
                  <a:lnTo>
                    <a:pt x="648855" y="580834"/>
                  </a:lnTo>
                  <a:lnTo>
                    <a:pt x="647115" y="581990"/>
                  </a:lnTo>
                  <a:lnTo>
                    <a:pt x="652487" y="580224"/>
                  </a:lnTo>
                  <a:lnTo>
                    <a:pt x="658736" y="577481"/>
                  </a:lnTo>
                  <a:lnTo>
                    <a:pt x="665429" y="573646"/>
                  </a:lnTo>
                  <a:lnTo>
                    <a:pt x="672109" y="568617"/>
                  </a:lnTo>
                  <a:close/>
                </a:path>
                <a:path w="1732915" h="865505">
                  <a:moveTo>
                    <a:pt x="674433" y="570941"/>
                  </a:moveTo>
                  <a:lnTo>
                    <a:pt x="673849" y="570357"/>
                  </a:lnTo>
                  <a:lnTo>
                    <a:pt x="673849" y="569785"/>
                  </a:lnTo>
                  <a:lnTo>
                    <a:pt x="670953" y="570941"/>
                  </a:lnTo>
                  <a:lnTo>
                    <a:pt x="674433" y="570941"/>
                  </a:lnTo>
                  <a:close/>
                </a:path>
                <a:path w="1732915" h="865505">
                  <a:moveTo>
                    <a:pt x="676186" y="570941"/>
                  </a:moveTo>
                  <a:lnTo>
                    <a:pt x="674433" y="570941"/>
                  </a:lnTo>
                  <a:lnTo>
                    <a:pt x="674433" y="571525"/>
                  </a:lnTo>
                  <a:lnTo>
                    <a:pt x="675017" y="571525"/>
                  </a:lnTo>
                  <a:lnTo>
                    <a:pt x="676186" y="570941"/>
                  </a:lnTo>
                  <a:close/>
                </a:path>
                <a:path w="1732915" h="865505">
                  <a:moveTo>
                    <a:pt x="677926" y="570357"/>
                  </a:moveTo>
                  <a:lnTo>
                    <a:pt x="676757" y="570357"/>
                  </a:lnTo>
                  <a:lnTo>
                    <a:pt x="676186" y="570941"/>
                  </a:lnTo>
                  <a:lnTo>
                    <a:pt x="677926" y="570941"/>
                  </a:lnTo>
                  <a:lnTo>
                    <a:pt x="677926" y="570357"/>
                  </a:lnTo>
                  <a:close/>
                </a:path>
                <a:path w="1732915" h="865505">
                  <a:moveTo>
                    <a:pt x="681990" y="584898"/>
                  </a:moveTo>
                  <a:lnTo>
                    <a:pt x="680834" y="585482"/>
                  </a:lnTo>
                  <a:lnTo>
                    <a:pt x="680250" y="586066"/>
                  </a:lnTo>
                  <a:lnTo>
                    <a:pt x="681990" y="584898"/>
                  </a:lnTo>
                  <a:close/>
                </a:path>
                <a:path w="1732915" h="865505">
                  <a:moveTo>
                    <a:pt x="681990" y="227330"/>
                  </a:moveTo>
                  <a:lnTo>
                    <a:pt x="679081" y="226161"/>
                  </a:lnTo>
                  <a:lnTo>
                    <a:pt x="680250" y="226745"/>
                  </a:lnTo>
                  <a:lnTo>
                    <a:pt x="681990" y="227330"/>
                  </a:lnTo>
                  <a:close/>
                </a:path>
                <a:path w="1732915" h="865505">
                  <a:moveTo>
                    <a:pt x="683742" y="583730"/>
                  </a:moveTo>
                  <a:lnTo>
                    <a:pt x="683158" y="583730"/>
                  </a:lnTo>
                  <a:lnTo>
                    <a:pt x="681990" y="584898"/>
                  </a:lnTo>
                  <a:lnTo>
                    <a:pt x="683158" y="584314"/>
                  </a:lnTo>
                  <a:lnTo>
                    <a:pt x="683742" y="584314"/>
                  </a:lnTo>
                  <a:lnTo>
                    <a:pt x="683742" y="583730"/>
                  </a:lnTo>
                  <a:close/>
                </a:path>
                <a:path w="1732915" h="865505">
                  <a:moveTo>
                    <a:pt x="684898" y="582574"/>
                  </a:moveTo>
                  <a:lnTo>
                    <a:pt x="683158" y="582574"/>
                  </a:lnTo>
                  <a:lnTo>
                    <a:pt x="681418" y="583158"/>
                  </a:lnTo>
                  <a:lnTo>
                    <a:pt x="683158" y="583158"/>
                  </a:lnTo>
                  <a:lnTo>
                    <a:pt x="683742" y="583730"/>
                  </a:lnTo>
                  <a:lnTo>
                    <a:pt x="684898" y="582574"/>
                  </a:lnTo>
                  <a:close/>
                </a:path>
                <a:path w="1732915" h="865505">
                  <a:moveTo>
                    <a:pt x="685482" y="585482"/>
                  </a:moveTo>
                  <a:lnTo>
                    <a:pt x="684898" y="584314"/>
                  </a:lnTo>
                  <a:lnTo>
                    <a:pt x="684898" y="584898"/>
                  </a:lnTo>
                  <a:lnTo>
                    <a:pt x="685482" y="585482"/>
                  </a:lnTo>
                  <a:close/>
                </a:path>
                <a:path w="1732915" h="865505">
                  <a:moveTo>
                    <a:pt x="688035" y="589140"/>
                  </a:moveTo>
                  <a:lnTo>
                    <a:pt x="687222" y="589546"/>
                  </a:lnTo>
                  <a:lnTo>
                    <a:pt x="686066" y="590715"/>
                  </a:lnTo>
                  <a:lnTo>
                    <a:pt x="688035" y="589140"/>
                  </a:lnTo>
                  <a:close/>
                </a:path>
                <a:path w="1732915" h="865505">
                  <a:moveTo>
                    <a:pt x="694791" y="586638"/>
                  </a:moveTo>
                  <a:lnTo>
                    <a:pt x="691299" y="586638"/>
                  </a:lnTo>
                  <a:lnTo>
                    <a:pt x="688975" y="588391"/>
                  </a:lnTo>
                  <a:lnTo>
                    <a:pt x="690549" y="588568"/>
                  </a:lnTo>
                  <a:lnTo>
                    <a:pt x="689406" y="591578"/>
                  </a:lnTo>
                  <a:lnTo>
                    <a:pt x="688479" y="594601"/>
                  </a:lnTo>
                  <a:lnTo>
                    <a:pt x="690714" y="594779"/>
                  </a:lnTo>
                  <a:lnTo>
                    <a:pt x="690130" y="593039"/>
                  </a:lnTo>
                  <a:lnTo>
                    <a:pt x="694791" y="586638"/>
                  </a:lnTo>
                  <a:close/>
                </a:path>
                <a:path w="1732915" h="865505">
                  <a:moveTo>
                    <a:pt x="698855" y="834326"/>
                  </a:moveTo>
                  <a:lnTo>
                    <a:pt x="698271" y="833158"/>
                  </a:lnTo>
                  <a:lnTo>
                    <a:pt x="697687" y="831418"/>
                  </a:lnTo>
                  <a:lnTo>
                    <a:pt x="695947" y="832002"/>
                  </a:lnTo>
                  <a:lnTo>
                    <a:pt x="695947" y="834326"/>
                  </a:lnTo>
                  <a:lnTo>
                    <a:pt x="697115" y="834910"/>
                  </a:lnTo>
                  <a:lnTo>
                    <a:pt x="698855" y="834326"/>
                  </a:lnTo>
                  <a:close/>
                </a:path>
                <a:path w="1732915" h="865505">
                  <a:moveTo>
                    <a:pt x="704088" y="831418"/>
                  </a:moveTo>
                  <a:lnTo>
                    <a:pt x="700595" y="833742"/>
                  </a:lnTo>
                  <a:lnTo>
                    <a:pt x="698855" y="834326"/>
                  </a:lnTo>
                  <a:lnTo>
                    <a:pt x="699439" y="835482"/>
                  </a:lnTo>
                  <a:lnTo>
                    <a:pt x="700595" y="836650"/>
                  </a:lnTo>
                  <a:lnTo>
                    <a:pt x="704088" y="831418"/>
                  </a:lnTo>
                  <a:close/>
                </a:path>
                <a:path w="1732915" h="865505">
                  <a:moveTo>
                    <a:pt x="709320" y="291287"/>
                  </a:moveTo>
                  <a:lnTo>
                    <a:pt x="706412" y="290118"/>
                  </a:lnTo>
                  <a:lnTo>
                    <a:pt x="701179" y="291871"/>
                  </a:lnTo>
                  <a:lnTo>
                    <a:pt x="709320" y="291287"/>
                  </a:lnTo>
                  <a:close/>
                </a:path>
                <a:path w="1732915" h="865505">
                  <a:moveTo>
                    <a:pt x="712812" y="268605"/>
                  </a:moveTo>
                  <a:lnTo>
                    <a:pt x="711060" y="268605"/>
                  </a:lnTo>
                  <a:lnTo>
                    <a:pt x="708736" y="268033"/>
                  </a:lnTo>
                  <a:lnTo>
                    <a:pt x="707859" y="268033"/>
                  </a:lnTo>
                  <a:lnTo>
                    <a:pt x="708152" y="267449"/>
                  </a:lnTo>
                  <a:lnTo>
                    <a:pt x="709320" y="266280"/>
                  </a:lnTo>
                  <a:lnTo>
                    <a:pt x="707580" y="266280"/>
                  </a:lnTo>
                  <a:lnTo>
                    <a:pt x="705827" y="267449"/>
                  </a:lnTo>
                  <a:lnTo>
                    <a:pt x="706412" y="268033"/>
                  </a:lnTo>
                  <a:lnTo>
                    <a:pt x="707339" y="268503"/>
                  </a:lnTo>
                  <a:lnTo>
                    <a:pt x="706996" y="269189"/>
                  </a:lnTo>
                  <a:lnTo>
                    <a:pt x="706412" y="269773"/>
                  </a:lnTo>
                  <a:lnTo>
                    <a:pt x="712812" y="268605"/>
                  </a:lnTo>
                  <a:close/>
                </a:path>
                <a:path w="1732915" h="865505">
                  <a:moveTo>
                    <a:pt x="713714" y="627849"/>
                  </a:moveTo>
                  <a:lnTo>
                    <a:pt x="712228" y="629081"/>
                  </a:lnTo>
                  <a:lnTo>
                    <a:pt x="713384" y="628510"/>
                  </a:lnTo>
                  <a:lnTo>
                    <a:pt x="713714" y="627849"/>
                  </a:lnTo>
                  <a:close/>
                </a:path>
                <a:path w="1732915" h="865505">
                  <a:moveTo>
                    <a:pt x="722693" y="352920"/>
                  </a:moveTo>
                  <a:lnTo>
                    <a:pt x="721525" y="353491"/>
                  </a:lnTo>
                  <a:lnTo>
                    <a:pt x="721525" y="354076"/>
                  </a:lnTo>
                  <a:lnTo>
                    <a:pt x="722693" y="352920"/>
                  </a:lnTo>
                  <a:close/>
                </a:path>
                <a:path w="1732915" h="865505">
                  <a:moveTo>
                    <a:pt x="723861" y="365125"/>
                  </a:moveTo>
                  <a:lnTo>
                    <a:pt x="720369" y="367449"/>
                  </a:lnTo>
                  <a:lnTo>
                    <a:pt x="722693" y="366864"/>
                  </a:lnTo>
                  <a:lnTo>
                    <a:pt x="723861" y="365709"/>
                  </a:lnTo>
                  <a:lnTo>
                    <a:pt x="723861" y="365125"/>
                  </a:lnTo>
                  <a:close/>
                </a:path>
                <a:path w="1732915" h="865505">
                  <a:moveTo>
                    <a:pt x="725601" y="375005"/>
                  </a:moveTo>
                  <a:lnTo>
                    <a:pt x="723277" y="375589"/>
                  </a:lnTo>
                  <a:lnTo>
                    <a:pt x="724433" y="375589"/>
                  </a:lnTo>
                  <a:lnTo>
                    <a:pt x="725601" y="375005"/>
                  </a:lnTo>
                  <a:close/>
                </a:path>
                <a:path w="1732915" h="865505">
                  <a:moveTo>
                    <a:pt x="726744" y="404088"/>
                  </a:moveTo>
                  <a:lnTo>
                    <a:pt x="725017" y="404660"/>
                  </a:lnTo>
                  <a:lnTo>
                    <a:pt x="725601" y="404660"/>
                  </a:lnTo>
                  <a:lnTo>
                    <a:pt x="726744" y="404088"/>
                  </a:lnTo>
                  <a:close/>
                </a:path>
                <a:path w="1732915" h="865505">
                  <a:moveTo>
                    <a:pt x="727341" y="408152"/>
                  </a:moveTo>
                  <a:lnTo>
                    <a:pt x="726757" y="407568"/>
                  </a:lnTo>
                  <a:lnTo>
                    <a:pt x="726757" y="408152"/>
                  </a:lnTo>
                  <a:lnTo>
                    <a:pt x="727341" y="408152"/>
                  </a:lnTo>
                  <a:close/>
                </a:path>
                <a:path w="1732915" h="865505">
                  <a:moveTo>
                    <a:pt x="728370" y="400900"/>
                  </a:moveTo>
                  <a:lnTo>
                    <a:pt x="726757" y="400596"/>
                  </a:lnTo>
                  <a:lnTo>
                    <a:pt x="726186" y="401751"/>
                  </a:lnTo>
                  <a:lnTo>
                    <a:pt x="719201" y="405244"/>
                  </a:lnTo>
                  <a:lnTo>
                    <a:pt x="722109" y="405828"/>
                  </a:lnTo>
                  <a:lnTo>
                    <a:pt x="725017" y="404660"/>
                  </a:lnTo>
                  <a:lnTo>
                    <a:pt x="723734" y="404355"/>
                  </a:lnTo>
                  <a:lnTo>
                    <a:pt x="726109" y="402628"/>
                  </a:lnTo>
                  <a:lnTo>
                    <a:pt x="728370" y="400900"/>
                  </a:lnTo>
                  <a:close/>
                </a:path>
                <a:path w="1732915" h="865505">
                  <a:moveTo>
                    <a:pt x="728510" y="417449"/>
                  </a:moveTo>
                  <a:lnTo>
                    <a:pt x="727341" y="417449"/>
                  </a:lnTo>
                  <a:lnTo>
                    <a:pt x="727925" y="418033"/>
                  </a:lnTo>
                  <a:lnTo>
                    <a:pt x="728510" y="417449"/>
                  </a:lnTo>
                  <a:close/>
                </a:path>
                <a:path w="1732915" h="865505">
                  <a:moveTo>
                    <a:pt x="728510" y="409308"/>
                  </a:moveTo>
                  <a:lnTo>
                    <a:pt x="727925" y="408736"/>
                  </a:lnTo>
                  <a:lnTo>
                    <a:pt x="726757" y="408736"/>
                  </a:lnTo>
                  <a:lnTo>
                    <a:pt x="726186" y="409308"/>
                  </a:lnTo>
                  <a:lnTo>
                    <a:pt x="728510" y="409308"/>
                  </a:lnTo>
                  <a:close/>
                </a:path>
                <a:path w="1732915" h="865505">
                  <a:moveTo>
                    <a:pt x="730250" y="418033"/>
                  </a:moveTo>
                  <a:lnTo>
                    <a:pt x="729665" y="417449"/>
                  </a:lnTo>
                  <a:lnTo>
                    <a:pt x="728510" y="418033"/>
                  </a:lnTo>
                  <a:lnTo>
                    <a:pt x="730250" y="418033"/>
                  </a:lnTo>
                  <a:close/>
                </a:path>
                <a:path w="1732915" h="865505">
                  <a:moveTo>
                    <a:pt x="731989" y="858164"/>
                  </a:moveTo>
                  <a:lnTo>
                    <a:pt x="727925" y="858748"/>
                  </a:lnTo>
                  <a:lnTo>
                    <a:pt x="726757" y="865136"/>
                  </a:lnTo>
                  <a:lnTo>
                    <a:pt x="731989" y="858164"/>
                  </a:lnTo>
                  <a:close/>
                </a:path>
                <a:path w="1732915" h="865505">
                  <a:moveTo>
                    <a:pt x="731989" y="407568"/>
                  </a:moveTo>
                  <a:lnTo>
                    <a:pt x="729094" y="408152"/>
                  </a:lnTo>
                  <a:lnTo>
                    <a:pt x="727341" y="408152"/>
                  </a:lnTo>
                  <a:lnTo>
                    <a:pt x="727925" y="408736"/>
                  </a:lnTo>
                  <a:lnTo>
                    <a:pt x="729665" y="408152"/>
                  </a:lnTo>
                  <a:lnTo>
                    <a:pt x="730834" y="408152"/>
                  </a:lnTo>
                  <a:lnTo>
                    <a:pt x="731989" y="407568"/>
                  </a:lnTo>
                  <a:close/>
                </a:path>
                <a:path w="1732915" h="865505">
                  <a:moveTo>
                    <a:pt x="733158" y="418033"/>
                  </a:moveTo>
                  <a:lnTo>
                    <a:pt x="730250" y="417449"/>
                  </a:lnTo>
                  <a:lnTo>
                    <a:pt x="730250" y="418033"/>
                  </a:lnTo>
                  <a:lnTo>
                    <a:pt x="730250" y="418617"/>
                  </a:lnTo>
                  <a:lnTo>
                    <a:pt x="733158" y="418033"/>
                  </a:lnTo>
                  <a:close/>
                </a:path>
                <a:path w="1732915" h="865505">
                  <a:moveTo>
                    <a:pt x="737222" y="655243"/>
                  </a:moveTo>
                  <a:lnTo>
                    <a:pt x="736650" y="655828"/>
                  </a:lnTo>
                  <a:lnTo>
                    <a:pt x="736066" y="656996"/>
                  </a:lnTo>
                  <a:lnTo>
                    <a:pt x="736650" y="656412"/>
                  </a:lnTo>
                  <a:lnTo>
                    <a:pt x="737222" y="655243"/>
                  </a:lnTo>
                  <a:close/>
                </a:path>
                <a:path w="1732915" h="865505">
                  <a:moveTo>
                    <a:pt x="748855" y="423849"/>
                  </a:moveTo>
                  <a:lnTo>
                    <a:pt x="747115" y="423265"/>
                  </a:lnTo>
                  <a:lnTo>
                    <a:pt x="734898" y="426173"/>
                  </a:lnTo>
                  <a:lnTo>
                    <a:pt x="738390" y="426758"/>
                  </a:lnTo>
                  <a:lnTo>
                    <a:pt x="741883" y="426173"/>
                  </a:lnTo>
                  <a:lnTo>
                    <a:pt x="748855" y="423849"/>
                  </a:lnTo>
                  <a:close/>
                </a:path>
                <a:path w="1732915" h="865505">
                  <a:moveTo>
                    <a:pt x="758736" y="413385"/>
                  </a:moveTo>
                  <a:lnTo>
                    <a:pt x="753249" y="414058"/>
                  </a:lnTo>
                  <a:lnTo>
                    <a:pt x="746607" y="415277"/>
                  </a:lnTo>
                  <a:lnTo>
                    <a:pt x="739203" y="417144"/>
                  </a:lnTo>
                  <a:lnTo>
                    <a:pt x="731418" y="419773"/>
                  </a:lnTo>
                  <a:lnTo>
                    <a:pt x="737628" y="418655"/>
                  </a:lnTo>
                  <a:lnTo>
                    <a:pt x="744816" y="417728"/>
                  </a:lnTo>
                  <a:lnTo>
                    <a:pt x="752348" y="416293"/>
                  </a:lnTo>
                  <a:lnTo>
                    <a:pt x="754087" y="416864"/>
                  </a:lnTo>
                  <a:lnTo>
                    <a:pt x="748855" y="419201"/>
                  </a:lnTo>
                  <a:lnTo>
                    <a:pt x="744791" y="420357"/>
                  </a:lnTo>
                  <a:lnTo>
                    <a:pt x="747699" y="419773"/>
                  </a:lnTo>
                  <a:lnTo>
                    <a:pt x="742454" y="422681"/>
                  </a:lnTo>
                  <a:lnTo>
                    <a:pt x="750023" y="420941"/>
                  </a:lnTo>
                  <a:lnTo>
                    <a:pt x="758736" y="416864"/>
                  </a:lnTo>
                  <a:lnTo>
                    <a:pt x="758736" y="415124"/>
                  </a:lnTo>
                  <a:lnTo>
                    <a:pt x="750595" y="415709"/>
                  </a:lnTo>
                  <a:lnTo>
                    <a:pt x="752932" y="414540"/>
                  </a:lnTo>
                  <a:lnTo>
                    <a:pt x="756412" y="413969"/>
                  </a:lnTo>
                  <a:lnTo>
                    <a:pt x="758736" y="413385"/>
                  </a:lnTo>
                  <a:close/>
                </a:path>
                <a:path w="1732915" h="865505">
                  <a:moveTo>
                    <a:pt x="779094" y="559892"/>
                  </a:moveTo>
                  <a:lnTo>
                    <a:pt x="772693" y="563384"/>
                  </a:lnTo>
                  <a:lnTo>
                    <a:pt x="768045" y="560476"/>
                  </a:lnTo>
                  <a:lnTo>
                    <a:pt x="770953" y="565124"/>
                  </a:lnTo>
                  <a:lnTo>
                    <a:pt x="773277" y="563384"/>
                  </a:lnTo>
                  <a:lnTo>
                    <a:pt x="779094" y="559892"/>
                  </a:lnTo>
                  <a:close/>
                </a:path>
                <a:path w="1732915" h="865505">
                  <a:moveTo>
                    <a:pt x="826185" y="710488"/>
                  </a:moveTo>
                  <a:lnTo>
                    <a:pt x="820953" y="717461"/>
                  </a:lnTo>
                  <a:lnTo>
                    <a:pt x="825017" y="716876"/>
                  </a:lnTo>
                  <a:lnTo>
                    <a:pt x="826185" y="710488"/>
                  </a:lnTo>
                  <a:close/>
                </a:path>
                <a:path w="1732915" h="865505">
                  <a:moveTo>
                    <a:pt x="855840" y="737222"/>
                  </a:moveTo>
                  <a:lnTo>
                    <a:pt x="854671" y="737222"/>
                  </a:lnTo>
                  <a:lnTo>
                    <a:pt x="853363" y="737666"/>
                  </a:lnTo>
                  <a:lnTo>
                    <a:pt x="852347" y="736650"/>
                  </a:lnTo>
                  <a:lnTo>
                    <a:pt x="851179" y="736066"/>
                  </a:lnTo>
                  <a:lnTo>
                    <a:pt x="848855" y="741299"/>
                  </a:lnTo>
                  <a:lnTo>
                    <a:pt x="850607" y="740130"/>
                  </a:lnTo>
                  <a:lnTo>
                    <a:pt x="851763" y="738390"/>
                  </a:lnTo>
                  <a:lnTo>
                    <a:pt x="853008" y="737984"/>
                  </a:lnTo>
                  <a:lnTo>
                    <a:pt x="853516" y="738974"/>
                  </a:lnTo>
                  <a:lnTo>
                    <a:pt x="854671" y="740714"/>
                  </a:lnTo>
                  <a:lnTo>
                    <a:pt x="855840" y="739559"/>
                  </a:lnTo>
                  <a:lnTo>
                    <a:pt x="855840" y="737222"/>
                  </a:lnTo>
                  <a:close/>
                </a:path>
                <a:path w="1732915" h="865505">
                  <a:moveTo>
                    <a:pt x="1190726" y="0"/>
                  </a:moveTo>
                  <a:lnTo>
                    <a:pt x="1188986" y="0"/>
                  </a:lnTo>
                  <a:lnTo>
                    <a:pt x="1187932" y="355"/>
                  </a:lnTo>
                  <a:lnTo>
                    <a:pt x="1190726" y="0"/>
                  </a:lnTo>
                  <a:close/>
                </a:path>
                <a:path w="1732915" h="865505">
                  <a:moveTo>
                    <a:pt x="1193050" y="36626"/>
                  </a:moveTo>
                  <a:lnTo>
                    <a:pt x="1192479" y="36626"/>
                  </a:lnTo>
                  <a:lnTo>
                    <a:pt x="1191310" y="37211"/>
                  </a:lnTo>
                  <a:lnTo>
                    <a:pt x="1190726" y="37795"/>
                  </a:lnTo>
                  <a:lnTo>
                    <a:pt x="1191895" y="37795"/>
                  </a:lnTo>
                  <a:lnTo>
                    <a:pt x="1193050" y="36626"/>
                  </a:lnTo>
                  <a:close/>
                </a:path>
                <a:path w="1732915" h="865505">
                  <a:moveTo>
                    <a:pt x="1202944" y="664552"/>
                  </a:moveTo>
                  <a:lnTo>
                    <a:pt x="1202359" y="663968"/>
                  </a:lnTo>
                  <a:lnTo>
                    <a:pt x="1202359" y="664552"/>
                  </a:lnTo>
                  <a:lnTo>
                    <a:pt x="1202944" y="665137"/>
                  </a:lnTo>
                  <a:lnTo>
                    <a:pt x="1202944" y="664552"/>
                  </a:lnTo>
                  <a:close/>
                </a:path>
                <a:path w="1732915" h="865505">
                  <a:moveTo>
                    <a:pt x="1218641" y="669201"/>
                  </a:moveTo>
                  <a:lnTo>
                    <a:pt x="1214564" y="664552"/>
                  </a:lnTo>
                  <a:lnTo>
                    <a:pt x="1215732" y="668045"/>
                  </a:lnTo>
                  <a:lnTo>
                    <a:pt x="1216888" y="670369"/>
                  </a:lnTo>
                  <a:lnTo>
                    <a:pt x="1218057" y="672109"/>
                  </a:lnTo>
                  <a:lnTo>
                    <a:pt x="1218057" y="671525"/>
                  </a:lnTo>
                  <a:lnTo>
                    <a:pt x="1218641" y="670369"/>
                  </a:lnTo>
                  <a:lnTo>
                    <a:pt x="1218641" y="669201"/>
                  </a:lnTo>
                  <a:close/>
                </a:path>
                <a:path w="1732915" h="865505">
                  <a:moveTo>
                    <a:pt x="1235494" y="177914"/>
                  </a:moveTo>
                  <a:lnTo>
                    <a:pt x="1234338" y="176745"/>
                  </a:lnTo>
                  <a:lnTo>
                    <a:pt x="1232585" y="176161"/>
                  </a:lnTo>
                  <a:lnTo>
                    <a:pt x="1232585" y="173837"/>
                  </a:lnTo>
                  <a:lnTo>
                    <a:pt x="1226781" y="176161"/>
                  </a:lnTo>
                  <a:lnTo>
                    <a:pt x="1230845" y="176161"/>
                  </a:lnTo>
                  <a:lnTo>
                    <a:pt x="1232408" y="176695"/>
                  </a:lnTo>
                  <a:lnTo>
                    <a:pt x="1231430" y="179654"/>
                  </a:lnTo>
                  <a:lnTo>
                    <a:pt x="1233754" y="179654"/>
                  </a:lnTo>
                  <a:lnTo>
                    <a:pt x="1235494" y="177914"/>
                  </a:lnTo>
                  <a:close/>
                </a:path>
                <a:path w="1732915" h="865505">
                  <a:moveTo>
                    <a:pt x="1283169" y="234886"/>
                  </a:moveTo>
                  <a:lnTo>
                    <a:pt x="1282014" y="234302"/>
                  </a:lnTo>
                  <a:lnTo>
                    <a:pt x="1280261" y="234302"/>
                  </a:lnTo>
                  <a:lnTo>
                    <a:pt x="1280261" y="234886"/>
                  </a:lnTo>
                  <a:lnTo>
                    <a:pt x="1283169" y="234886"/>
                  </a:lnTo>
                  <a:close/>
                </a:path>
                <a:path w="1732915" h="865505">
                  <a:moveTo>
                    <a:pt x="1333754" y="300012"/>
                  </a:moveTo>
                  <a:lnTo>
                    <a:pt x="1333169" y="298259"/>
                  </a:lnTo>
                  <a:lnTo>
                    <a:pt x="1332014" y="297103"/>
                  </a:lnTo>
                  <a:lnTo>
                    <a:pt x="1333169" y="301752"/>
                  </a:lnTo>
                  <a:lnTo>
                    <a:pt x="1333754" y="300012"/>
                  </a:lnTo>
                  <a:close/>
                </a:path>
                <a:path w="1732915" h="865505">
                  <a:moveTo>
                    <a:pt x="1342478" y="311048"/>
                  </a:moveTo>
                  <a:lnTo>
                    <a:pt x="1340154" y="313956"/>
                  </a:lnTo>
                  <a:lnTo>
                    <a:pt x="1337830" y="317449"/>
                  </a:lnTo>
                  <a:lnTo>
                    <a:pt x="1338402" y="316865"/>
                  </a:lnTo>
                  <a:lnTo>
                    <a:pt x="1338986" y="316865"/>
                  </a:lnTo>
                  <a:lnTo>
                    <a:pt x="1340154" y="316280"/>
                  </a:lnTo>
                  <a:lnTo>
                    <a:pt x="1342478" y="311048"/>
                  </a:lnTo>
                  <a:close/>
                </a:path>
                <a:path w="1732915" h="865505">
                  <a:moveTo>
                    <a:pt x="1379601" y="3987"/>
                  </a:moveTo>
                  <a:lnTo>
                    <a:pt x="1375613" y="584"/>
                  </a:lnTo>
                  <a:lnTo>
                    <a:pt x="1377937" y="5232"/>
                  </a:lnTo>
                  <a:lnTo>
                    <a:pt x="1379601" y="3987"/>
                  </a:lnTo>
                  <a:close/>
                </a:path>
                <a:path w="1732915" h="865505">
                  <a:moveTo>
                    <a:pt x="1386662" y="1739"/>
                  </a:moveTo>
                  <a:lnTo>
                    <a:pt x="1383753" y="2324"/>
                  </a:lnTo>
                  <a:lnTo>
                    <a:pt x="1380274" y="3492"/>
                  </a:lnTo>
                  <a:lnTo>
                    <a:pt x="1379601" y="3987"/>
                  </a:lnTo>
                  <a:lnTo>
                    <a:pt x="1386662" y="1739"/>
                  </a:lnTo>
                  <a:close/>
                </a:path>
                <a:path w="1732915" h="865505">
                  <a:moveTo>
                    <a:pt x="1732597" y="571525"/>
                  </a:moveTo>
                  <a:lnTo>
                    <a:pt x="1729701" y="571525"/>
                  </a:lnTo>
                  <a:lnTo>
                    <a:pt x="1729117" y="572693"/>
                  </a:lnTo>
                  <a:lnTo>
                    <a:pt x="1729701" y="575017"/>
                  </a:lnTo>
                  <a:lnTo>
                    <a:pt x="1730857" y="574433"/>
                  </a:lnTo>
                  <a:lnTo>
                    <a:pt x="1732597" y="573849"/>
                  </a:lnTo>
                  <a:lnTo>
                    <a:pt x="1732597" y="57152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2171" y="0"/>
              <a:ext cx="2552065" cy="1019810"/>
            </a:xfrm>
            <a:custGeom>
              <a:avLst/>
              <a:gdLst/>
              <a:ahLst/>
              <a:cxnLst/>
              <a:rect l="l" t="t" r="r" b="b"/>
              <a:pathLst>
                <a:path w="2552065" h="1019810">
                  <a:moveTo>
                    <a:pt x="24155" y="118999"/>
                  </a:moveTo>
                  <a:lnTo>
                    <a:pt x="22402" y="119380"/>
                  </a:lnTo>
                  <a:lnTo>
                    <a:pt x="24155" y="119380"/>
                  </a:lnTo>
                  <a:lnTo>
                    <a:pt x="24155" y="118999"/>
                  </a:lnTo>
                  <a:close/>
                </a:path>
                <a:path w="2552065" h="1019810">
                  <a:moveTo>
                    <a:pt x="38100" y="176530"/>
                  </a:moveTo>
                  <a:lnTo>
                    <a:pt x="32867" y="176530"/>
                  </a:lnTo>
                  <a:lnTo>
                    <a:pt x="31127" y="177800"/>
                  </a:lnTo>
                  <a:lnTo>
                    <a:pt x="22987" y="177800"/>
                  </a:lnTo>
                  <a:lnTo>
                    <a:pt x="17170" y="179070"/>
                  </a:lnTo>
                  <a:lnTo>
                    <a:pt x="28803" y="179070"/>
                  </a:lnTo>
                  <a:lnTo>
                    <a:pt x="25895" y="180340"/>
                  </a:lnTo>
                  <a:lnTo>
                    <a:pt x="36360" y="177800"/>
                  </a:lnTo>
                  <a:lnTo>
                    <a:pt x="38100" y="176530"/>
                  </a:lnTo>
                  <a:close/>
                </a:path>
                <a:path w="2552065" h="1019810">
                  <a:moveTo>
                    <a:pt x="38100" y="127000"/>
                  </a:moveTo>
                  <a:lnTo>
                    <a:pt x="36360" y="128270"/>
                  </a:lnTo>
                  <a:lnTo>
                    <a:pt x="37528" y="128270"/>
                  </a:lnTo>
                  <a:lnTo>
                    <a:pt x="38100" y="127000"/>
                  </a:lnTo>
                  <a:close/>
                </a:path>
                <a:path w="2552065" h="1019810">
                  <a:moveTo>
                    <a:pt x="38938" y="145732"/>
                  </a:moveTo>
                  <a:lnTo>
                    <a:pt x="33451" y="147320"/>
                  </a:lnTo>
                  <a:lnTo>
                    <a:pt x="37528" y="149860"/>
                  </a:lnTo>
                  <a:lnTo>
                    <a:pt x="38938" y="145732"/>
                  </a:lnTo>
                  <a:close/>
                </a:path>
                <a:path w="2552065" h="1019810">
                  <a:moveTo>
                    <a:pt x="42176" y="144780"/>
                  </a:moveTo>
                  <a:lnTo>
                    <a:pt x="41287" y="144233"/>
                  </a:lnTo>
                  <a:lnTo>
                    <a:pt x="39268" y="144780"/>
                  </a:lnTo>
                  <a:lnTo>
                    <a:pt x="38938" y="145732"/>
                  </a:lnTo>
                  <a:lnTo>
                    <a:pt x="42176" y="144780"/>
                  </a:lnTo>
                  <a:close/>
                </a:path>
                <a:path w="2552065" h="1019810">
                  <a:moveTo>
                    <a:pt x="43916" y="95250"/>
                  </a:moveTo>
                  <a:lnTo>
                    <a:pt x="43332" y="95250"/>
                  </a:lnTo>
                  <a:lnTo>
                    <a:pt x="42786" y="94653"/>
                  </a:lnTo>
                  <a:lnTo>
                    <a:pt x="41897" y="96062"/>
                  </a:lnTo>
                  <a:lnTo>
                    <a:pt x="42646" y="95948"/>
                  </a:lnTo>
                  <a:lnTo>
                    <a:pt x="43916" y="95250"/>
                  </a:lnTo>
                  <a:close/>
                </a:path>
                <a:path w="2552065" h="1019810">
                  <a:moveTo>
                    <a:pt x="45656" y="90170"/>
                  </a:moveTo>
                  <a:lnTo>
                    <a:pt x="37528" y="92710"/>
                  </a:lnTo>
                  <a:lnTo>
                    <a:pt x="38100" y="92710"/>
                  </a:lnTo>
                  <a:lnTo>
                    <a:pt x="38684" y="93980"/>
                  </a:lnTo>
                  <a:lnTo>
                    <a:pt x="42176" y="93980"/>
                  </a:lnTo>
                  <a:lnTo>
                    <a:pt x="42786" y="94653"/>
                  </a:lnTo>
                  <a:lnTo>
                    <a:pt x="45656" y="90170"/>
                  </a:lnTo>
                  <a:close/>
                </a:path>
                <a:path w="2552065" h="1019810">
                  <a:moveTo>
                    <a:pt x="46240" y="162560"/>
                  </a:moveTo>
                  <a:lnTo>
                    <a:pt x="45085" y="161290"/>
                  </a:lnTo>
                  <a:lnTo>
                    <a:pt x="42760" y="161290"/>
                  </a:lnTo>
                  <a:lnTo>
                    <a:pt x="42760" y="162560"/>
                  </a:lnTo>
                  <a:lnTo>
                    <a:pt x="46240" y="162560"/>
                  </a:lnTo>
                  <a:close/>
                </a:path>
                <a:path w="2552065" h="1019810">
                  <a:moveTo>
                    <a:pt x="49733" y="240030"/>
                  </a:moveTo>
                  <a:lnTo>
                    <a:pt x="48564" y="240030"/>
                  </a:lnTo>
                  <a:lnTo>
                    <a:pt x="48501" y="240195"/>
                  </a:lnTo>
                  <a:lnTo>
                    <a:pt x="49733" y="240030"/>
                  </a:lnTo>
                  <a:close/>
                </a:path>
                <a:path w="2552065" h="1019810">
                  <a:moveTo>
                    <a:pt x="50317" y="251460"/>
                  </a:moveTo>
                  <a:lnTo>
                    <a:pt x="47409" y="252730"/>
                  </a:lnTo>
                  <a:lnTo>
                    <a:pt x="50317" y="252730"/>
                  </a:lnTo>
                  <a:lnTo>
                    <a:pt x="50317" y="251460"/>
                  </a:lnTo>
                  <a:close/>
                </a:path>
                <a:path w="2552065" h="1019810">
                  <a:moveTo>
                    <a:pt x="67932" y="276263"/>
                  </a:moveTo>
                  <a:lnTo>
                    <a:pt x="67233" y="276110"/>
                  </a:lnTo>
                  <a:lnTo>
                    <a:pt x="63106" y="276860"/>
                  </a:lnTo>
                  <a:lnTo>
                    <a:pt x="66014" y="276860"/>
                  </a:lnTo>
                  <a:lnTo>
                    <a:pt x="67932" y="276263"/>
                  </a:lnTo>
                  <a:close/>
                </a:path>
                <a:path w="2552065" h="1019810">
                  <a:moveTo>
                    <a:pt x="98996" y="350520"/>
                  </a:moveTo>
                  <a:lnTo>
                    <a:pt x="93332" y="350520"/>
                  </a:lnTo>
                  <a:lnTo>
                    <a:pt x="96431" y="351790"/>
                  </a:lnTo>
                  <a:lnTo>
                    <a:pt x="98996" y="350520"/>
                  </a:lnTo>
                  <a:close/>
                </a:path>
                <a:path w="2552065" h="1019810">
                  <a:moveTo>
                    <a:pt x="102273" y="348805"/>
                  </a:moveTo>
                  <a:lnTo>
                    <a:pt x="101549" y="349250"/>
                  </a:lnTo>
                  <a:lnTo>
                    <a:pt x="98996" y="350520"/>
                  </a:lnTo>
                  <a:lnTo>
                    <a:pt x="100901" y="350520"/>
                  </a:lnTo>
                  <a:lnTo>
                    <a:pt x="102273" y="348805"/>
                  </a:lnTo>
                  <a:close/>
                </a:path>
                <a:path w="2552065" h="1019810">
                  <a:moveTo>
                    <a:pt x="124739" y="371678"/>
                  </a:moveTo>
                  <a:lnTo>
                    <a:pt x="119507" y="368769"/>
                  </a:lnTo>
                  <a:lnTo>
                    <a:pt x="122986" y="373418"/>
                  </a:lnTo>
                  <a:lnTo>
                    <a:pt x="124739" y="371678"/>
                  </a:lnTo>
                  <a:close/>
                </a:path>
                <a:path w="2552065" h="1019810">
                  <a:moveTo>
                    <a:pt x="127546" y="369430"/>
                  </a:moveTo>
                  <a:lnTo>
                    <a:pt x="125310" y="371094"/>
                  </a:lnTo>
                  <a:lnTo>
                    <a:pt x="124739" y="371678"/>
                  </a:lnTo>
                  <a:lnTo>
                    <a:pt x="127546" y="369430"/>
                  </a:lnTo>
                  <a:close/>
                </a:path>
                <a:path w="2552065" h="1019810">
                  <a:moveTo>
                    <a:pt x="176009" y="28155"/>
                  </a:moveTo>
                  <a:lnTo>
                    <a:pt x="175133" y="27266"/>
                  </a:lnTo>
                  <a:lnTo>
                    <a:pt x="173570" y="29210"/>
                  </a:lnTo>
                  <a:lnTo>
                    <a:pt x="176009" y="28155"/>
                  </a:lnTo>
                  <a:close/>
                </a:path>
                <a:path w="2552065" h="1019810">
                  <a:moveTo>
                    <a:pt x="186004" y="12319"/>
                  </a:moveTo>
                  <a:lnTo>
                    <a:pt x="185204" y="11430"/>
                  </a:lnTo>
                  <a:lnTo>
                    <a:pt x="182880" y="8890"/>
                  </a:lnTo>
                  <a:lnTo>
                    <a:pt x="172986" y="11430"/>
                  </a:lnTo>
                  <a:lnTo>
                    <a:pt x="170662" y="13970"/>
                  </a:lnTo>
                  <a:lnTo>
                    <a:pt x="172986" y="12700"/>
                  </a:lnTo>
                  <a:lnTo>
                    <a:pt x="178803" y="11430"/>
                  </a:lnTo>
                  <a:lnTo>
                    <a:pt x="179971" y="11430"/>
                  </a:lnTo>
                  <a:lnTo>
                    <a:pt x="186004" y="12319"/>
                  </a:lnTo>
                  <a:close/>
                </a:path>
                <a:path w="2552065" h="1019810">
                  <a:moveTo>
                    <a:pt x="188683" y="12700"/>
                  </a:moveTo>
                  <a:lnTo>
                    <a:pt x="186004" y="12319"/>
                  </a:lnTo>
                  <a:lnTo>
                    <a:pt x="186918" y="13309"/>
                  </a:lnTo>
                  <a:lnTo>
                    <a:pt x="188683" y="12700"/>
                  </a:lnTo>
                  <a:close/>
                </a:path>
                <a:path w="2552065" h="1019810">
                  <a:moveTo>
                    <a:pt x="192760" y="21590"/>
                  </a:moveTo>
                  <a:lnTo>
                    <a:pt x="188683" y="20320"/>
                  </a:lnTo>
                  <a:lnTo>
                    <a:pt x="181127" y="19050"/>
                  </a:lnTo>
                  <a:lnTo>
                    <a:pt x="177063" y="17780"/>
                  </a:lnTo>
                  <a:lnTo>
                    <a:pt x="182880" y="15240"/>
                  </a:lnTo>
                  <a:lnTo>
                    <a:pt x="186944" y="16510"/>
                  </a:lnTo>
                  <a:lnTo>
                    <a:pt x="191020" y="16510"/>
                  </a:lnTo>
                  <a:lnTo>
                    <a:pt x="189268" y="15240"/>
                  </a:lnTo>
                  <a:lnTo>
                    <a:pt x="187528" y="13970"/>
                  </a:lnTo>
                  <a:lnTo>
                    <a:pt x="186918" y="13309"/>
                  </a:lnTo>
                  <a:lnTo>
                    <a:pt x="177647" y="16510"/>
                  </a:lnTo>
                  <a:lnTo>
                    <a:pt x="174155" y="17780"/>
                  </a:lnTo>
                  <a:lnTo>
                    <a:pt x="171246" y="16510"/>
                  </a:lnTo>
                  <a:lnTo>
                    <a:pt x="163576" y="21590"/>
                  </a:lnTo>
                  <a:lnTo>
                    <a:pt x="166522" y="24130"/>
                  </a:lnTo>
                  <a:lnTo>
                    <a:pt x="173291" y="25400"/>
                  </a:lnTo>
                  <a:lnTo>
                    <a:pt x="175133" y="27266"/>
                  </a:lnTo>
                  <a:lnTo>
                    <a:pt x="177647" y="24130"/>
                  </a:lnTo>
                  <a:lnTo>
                    <a:pt x="181711" y="22860"/>
                  </a:lnTo>
                  <a:lnTo>
                    <a:pt x="188112" y="21590"/>
                  </a:lnTo>
                  <a:lnTo>
                    <a:pt x="192760" y="21590"/>
                  </a:lnTo>
                  <a:close/>
                </a:path>
                <a:path w="2552065" h="1019810">
                  <a:moveTo>
                    <a:pt x="193535" y="465251"/>
                  </a:moveTo>
                  <a:lnTo>
                    <a:pt x="191592" y="467360"/>
                  </a:lnTo>
                  <a:lnTo>
                    <a:pt x="189268" y="468630"/>
                  </a:lnTo>
                  <a:lnTo>
                    <a:pt x="188683" y="473710"/>
                  </a:lnTo>
                  <a:lnTo>
                    <a:pt x="193535" y="465251"/>
                  </a:lnTo>
                  <a:close/>
                </a:path>
                <a:path w="2552065" h="1019810">
                  <a:moveTo>
                    <a:pt x="193624" y="32283"/>
                  </a:moveTo>
                  <a:lnTo>
                    <a:pt x="191020" y="32715"/>
                  </a:lnTo>
                  <a:lnTo>
                    <a:pt x="192760" y="32715"/>
                  </a:lnTo>
                  <a:lnTo>
                    <a:pt x="193624" y="32283"/>
                  </a:lnTo>
                  <a:close/>
                </a:path>
                <a:path w="2552065" h="1019810">
                  <a:moveTo>
                    <a:pt x="195084" y="463550"/>
                  </a:moveTo>
                  <a:lnTo>
                    <a:pt x="195021" y="463410"/>
                  </a:lnTo>
                  <a:lnTo>
                    <a:pt x="194500" y="463550"/>
                  </a:lnTo>
                  <a:lnTo>
                    <a:pt x="193535" y="465251"/>
                  </a:lnTo>
                  <a:lnTo>
                    <a:pt x="195084" y="463550"/>
                  </a:lnTo>
                  <a:close/>
                </a:path>
                <a:path w="2552065" h="1019810">
                  <a:moveTo>
                    <a:pt x="201485" y="102870"/>
                  </a:moveTo>
                  <a:lnTo>
                    <a:pt x="198374" y="104140"/>
                  </a:lnTo>
                  <a:lnTo>
                    <a:pt x="200469" y="104140"/>
                  </a:lnTo>
                  <a:lnTo>
                    <a:pt x="201485" y="102870"/>
                  </a:lnTo>
                  <a:close/>
                </a:path>
                <a:path w="2552065" h="1019810">
                  <a:moveTo>
                    <a:pt x="205549" y="105410"/>
                  </a:moveTo>
                  <a:lnTo>
                    <a:pt x="201777" y="104140"/>
                  </a:lnTo>
                  <a:lnTo>
                    <a:pt x="200469" y="104140"/>
                  </a:lnTo>
                  <a:lnTo>
                    <a:pt x="197408" y="107950"/>
                  </a:lnTo>
                  <a:lnTo>
                    <a:pt x="205549" y="105410"/>
                  </a:lnTo>
                  <a:close/>
                </a:path>
                <a:path w="2552065" h="1019810">
                  <a:moveTo>
                    <a:pt x="208813" y="62458"/>
                  </a:moveTo>
                  <a:lnTo>
                    <a:pt x="204965" y="63500"/>
                  </a:lnTo>
                  <a:lnTo>
                    <a:pt x="206603" y="64008"/>
                  </a:lnTo>
                  <a:lnTo>
                    <a:pt x="208457" y="63500"/>
                  </a:lnTo>
                  <a:lnTo>
                    <a:pt x="208813" y="62458"/>
                  </a:lnTo>
                  <a:close/>
                </a:path>
                <a:path w="2552065" h="1019810">
                  <a:moveTo>
                    <a:pt x="214274" y="60960"/>
                  </a:moveTo>
                  <a:lnTo>
                    <a:pt x="210197" y="58420"/>
                  </a:lnTo>
                  <a:lnTo>
                    <a:pt x="208813" y="62458"/>
                  </a:lnTo>
                  <a:lnTo>
                    <a:pt x="214274" y="60960"/>
                  </a:lnTo>
                  <a:close/>
                </a:path>
                <a:path w="2552065" h="1019810">
                  <a:moveTo>
                    <a:pt x="247408" y="171450"/>
                  </a:moveTo>
                  <a:lnTo>
                    <a:pt x="238112" y="168910"/>
                  </a:lnTo>
                  <a:lnTo>
                    <a:pt x="231127" y="165100"/>
                  </a:lnTo>
                  <a:lnTo>
                    <a:pt x="228803" y="163830"/>
                  </a:lnTo>
                  <a:lnTo>
                    <a:pt x="234035" y="162560"/>
                  </a:lnTo>
                  <a:lnTo>
                    <a:pt x="236943" y="158750"/>
                  </a:lnTo>
                  <a:lnTo>
                    <a:pt x="233464" y="153670"/>
                  </a:lnTo>
                  <a:lnTo>
                    <a:pt x="233654" y="152400"/>
                  </a:lnTo>
                  <a:lnTo>
                    <a:pt x="233845" y="151130"/>
                  </a:lnTo>
                  <a:lnTo>
                    <a:pt x="234035" y="149860"/>
                  </a:lnTo>
                  <a:lnTo>
                    <a:pt x="228803" y="151130"/>
                  </a:lnTo>
                  <a:lnTo>
                    <a:pt x="228803" y="148590"/>
                  </a:lnTo>
                  <a:lnTo>
                    <a:pt x="222415" y="152400"/>
                  </a:lnTo>
                  <a:lnTo>
                    <a:pt x="228219" y="146050"/>
                  </a:lnTo>
                  <a:lnTo>
                    <a:pt x="228536" y="144780"/>
                  </a:lnTo>
                  <a:lnTo>
                    <a:pt x="229171" y="142240"/>
                  </a:lnTo>
                  <a:lnTo>
                    <a:pt x="227558" y="139700"/>
                  </a:lnTo>
                  <a:lnTo>
                    <a:pt x="226745" y="138430"/>
                  </a:lnTo>
                  <a:lnTo>
                    <a:pt x="218109" y="133350"/>
                  </a:lnTo>
                  <a:lnTo>
                    <a:pt x="215074" y="130810"/>
                  </a:lnTo>
                  <a:lnTo>
                    <a:pt x="214972" y="127000"/>
                  </a:lnTo>
                  <a:lnTo>
                    <a:pt x="218376" y="123190"/>
                  </a:lnTo>
                  <a:lnTo>
                    <a:pt x="219506" y="121920"/>
                  </a:lnTo>
                  <a:lnTo>
                    <a:pt x="220091" y="123190"/>
                  </a:lnTo>
                  <a:lnTo>
                    <a:pt x="224739" y="123190"/>
                  </a:lnTo>
                  <a:lnTo>
                    <a:pt x="224155" y="121920"/>
                  </a:lnTo>
                  <a:lnTo>
                    <a:pt x="219621" y="118110"/>
                  </a:lnTo>
                  <a:lnTo>
                    <a:pt x="216598" y="115570"/>
                  </a:lnTo>
                  <a:lnTo>
                    <a:pt x="208457" y="119380"/>
                  </a:lnTo>
                  <a:lnTo>
                    <a:pt x="211950" y="118110"/>
                  </a:lnTo>
                  <a:lnTo>
                    <a:pt x="207289" y="122186"/>
                  </a:lnTo>
                  <a:lnTo>
                    <a:pt x="207289" y="140970"/>
                  </a:lnTo>
                  <a:lnTo>
                    <a:pt x="205549" y="142240"/>
                  </a:lnTo>
                  <a:lnTo>
                    <a:pt x="202057" y="143510"/>
                  </a:lnTo>
                  <a:lnTo>
                    <a:pt x="199161" y="144780"/>
                  </a:lnTo>
                  <a:lnTo>
                    <a:pt x="197993" y="142240"/>
                  </a:lnTo>
                  <a:lnTo>
                    <a:pt x="204965" y="139700"/>
                  </a:lnTo>
                  <a:lnTo>
                    <a:pt x="207289" y="140970"/>
                  </a:lnTo>
                  <a:lnTo>
                    <a:pt x="207289" y="122186"/>
                  </a:lnTo>
                  <a:lnTo>
                    <a:pt x="206133" y="123190"/>
                  </a:lnTo>
                  <a:lnTo>
                    <a:pt x="202641" y="123190"/>
                  </a:lnTo>
                  <a:lnTo>
                    <a:pt x="196253" y="123190"/>
                  </a:lnTo>
                  <a:lnTo>
                    <a:pt x="195668" y="120650"/>
                  </a:lnTo>
                  <a:lnTo>
                    <a:pt x="202641" y="123190"/>
                  </a:lnTo>
                  <a:lnTo>
                    <a:pt x="205206" y="120650"/>
                  </a:lnTo>
                  <a:lnTo>
                    <a:pt x="209042" y="116840"/>
                  </a:lnTo>
                  <a:lnTo>
                    <a:pt x="210400" y="115570"/>
                  </a:lnTo>
                  <a:lnTo>
                    <a:pt x="213106" y="113030"/>
                  </a:lnTo>
                  <a:lnTo>
                    <a:pt x="210781" y="114300"/>
                  </a:lnTo>
                  <a:lnTo>
                    <a:pt x="207873" y="114300"/>
                  </a:lnTo>
                  <a:lnTo>
                    <a:pt x="204965" y="115570"/>
                  </a:lnTo>
                  <a:lnTo>
                    <a:pt x="208102" y="113030"/>
                  </a:lnTo>
                  <a:lnTo>
                    <a:pt x="202565" y="114300"/>
                  </a:lnTo>
                  <a:lnTo>
                    <a:pt x="196062" y="115570"/>
                  </a:lnTo>
                  <a:lnTo>
                    <a:pt x="196189" y="113030"/>
                  </a:lnTo>
                  <a:lnTo>
                    <a:pt x="196253" y="111760"/>
                  </a:lnTo>
                  <a:lnTo>
                    <a:pt x="200901" y="111760"/>
                  </a:lnTo>
                  <a:lnTo>
                    <a:pt x="197993" y="110490"/>
                  </a:lnTo>
                  <a:lnTo>
                    <a:pt x="191592" y="110490"/>
                  </a:lnTo>
                  <a:lnTo>
                    <a:pt x="192176" y="106680"/>
                  </a:lnTo>
                  <a:lnTo>
                    <a:pt x="198374" y="104140"/>
                  </a:lnTo>
                  <a:lnTo>
                    <a:pt x="195808" y="104140"/>
                  </a:lnTo>
                  <a:lnTo>
                    <a:pt x="191820" y="102870"/>
                  </a:lnTo>
                  <a:lnTo>
                    <a:pt x="193929" y="99060"/>
                  </a:lnTo>
                  <a:lnTo>
                    <a:pt x="196824" y="100330"/>
                  </a:lnTo>
                  <a:lnTo>
                    <a:pt x="197993" y="101600"/>
                  </a:lnTo>
                  <a:lnTo>
                    <a:pt x="200901" y="102870"/>
                  </a:lnTo>
                  <a:lnTo>
                    <a:pt x="210781" y="95250"/>
                  </a:lnTo>
                  <a:lnTo>
                    <a:pt x="207873" y="96520"/>
                  </a:lnTo>
                  <a:lnTo>
                    <a:pt x="209042" y="92710"/>
                  </a:lnTo>
                  <a:lnTo>
                    <a:pt x="209042" y="93980"/>
                  </a:lnTo>
                  <a:lnTo>
                    <a:pt x="209626" y="92710"/>
                  </a:lnTo>
                  <a:lnTo>
                    <a:pt x="210781" y="90170"/>
                  </a:lnTo>
                  <a:lnTo>
                    <a:pt x="212521" y="86360"/>
                  </a:lnTo>
                  <a:lnTo>
                    <a:pt x="210197" y="88900"/>
                  </a:lnTo>
                  <a:lnTo>
                    <a:pt x="197789" y="90170"/>
                  </a:lnTo>
                  <a:lnTo>
                    <a:pt x="194576" y="87630"/>
                  </a:lnTo>
                  <a:lnTo>
                    <a:pt x="192786" y="83820"/>
                  </a:lnTo>
                  <a:lnTo>
                    <a:pt x="184619" y="82550"/>
                  </a:lnTo>
                  <a:lnTo>
                    <a:pt x="193598" y="82550"/>
                  </a:lnTo>
                  <a:lnTo>
                    <a:pt x="197192" y="81280"/>
                  </a:lnTo>
                  <a:lnTo>
                    <a:pt x="199580" y="80010"/>
                  </a:lnTo>
                  <a:lnTo>
                    <a:pt x="204965" y="77470"/>
                  </a:lnTo>
                  <a:lnTo>
                    <a:pt x="206273" y="76200"/>
                  </a:lnTo>
                  <a:lnTo>
                    <a:pt x="210197" y="72390"/>
                  </a:lnTo>
                  <a:lnTo>
                    <a:pt x="213690" y="71120"/>
                  </a:lnTo>
                  <a:lnTo>
                    <a:pt x="210210" y="71120"/>
                  </a:lnTo>
                  <a:lnTo>
                    <a:pt x="211150" y="68580"/>
                  </a:lnTo>
                  <a:lnTo>
                    <a:pt x="211315" y="66040"/>
                  </a:lnTo>
                  <a:lnTo>
                    <a:pt x="205549" y="66040"/>
                  </a:lnTo>
                  <a:lnTo>
                    <a:pt x="209042" y="64770"/>
                  </a:lnTo>
                  <a:lnTo>
                    <a:pt x="206603" y="64008"/>
                  </a:lnTo>
                  <a:lnTo>
                    <a:pt x="203809" y="64770"/>
                  </a:lnTo>
                  <a:lnTo>
                    <a:pt x="199593" y="60960"/>
                  </a:lnTo>
                  <a:lnTo>
                    <a:pt x="201917" y="55880"/>
                  </a:lnTo>
                  <a:lnTo>
                    <a:pt x="202412" y="53340"/>
                  </a:lnTo>
                  <a:lnTo>
                    <a:pt x="203149" y="49530"/>
                  </a:lnTo>
                  <a:lnTo>
                    <a:pt x="195668" y="46990"/>
                  </a:lnTo>
                  <a:lnTo>
                    <a:pt x="189204" y="44450"/>
                  </a:lnTo>
                  <a:lnTo>
                    <a:pt x="183451" y="43395"/>
                  </a:lnTo>
                  <a:lnTo>
                    <a:pt x="183451" y="113030"/>
                  </a:lnTo>
                  <a:lnTo>
                    <a:pt x="183451" y="125730"/>
                  </a:lnTo>
                  <a:lnTo>
                    <a:pt x="177063" y="121920"/>
                  </a:lnTo>
                  <a:lnTo>
                    <a:pt x="177063" y="115570"/>
                  </a:lnTo>
                  <a:lnTo>
                    <a:pt x="180263" y="114300"/>
                  </a:lnTo>
                  <a:lnTo>
                    <a:pt x="183451" y="113030"/>
                  </a:lnTo>
                  <a:lnTo>
                    <a:pt x="183451" y="43395"/>
                  </a:lnTo>
                  <a:lnTo>
                    <a:pt x="182295" y="43180"/>
                  </a:lnTo>
                  <a:lnTo>
                    <a:pt x="178219" y="43180"/>
                  </a:lnTo>
                  <a:lnTo>
                    <a:pt x="178219" y="55880"/>
                  </a:lnTo>
                  <a:lnTo>
                    <a:pt x="170078" y="60960"/>
                  </a:lnTo>
                  <a:lnTo>
                    <a:pt x="169506" y="59690"/>
                  </a:lnTo>
                  <a:lnTo>
                    <a:pt x="169506" y="58420"/>
                  </a:lnTo>
                  <a:lnTo>
                    <a:pt x="168922" y="57150"/>
                  </a:lnTo>
                  <a:lnTo>
                    <a:pt x="171246" y="55880"/>
                  </a:lnTo>
                  <a:lnTo>
                    <a:pt x="178219" y="55880"/>
                  </a:lnTo>
                  <a:lnTo>
                    <a:pt x="178219" y="43180"/>
                  </a:lnTo>
                  <a:lnTo>
                    <a:pt x="175387" y="43180"/>
                  </a:lnTo>
                  <a:lnTo>
                    <a:pt x="168922" y="41910"/>
                  </a:lnTo>
                  <a:lnTo>
                    <a:pt x="168922" y="40640"/>
                  </a:lnTo>
                  <a:lnTo>
                    <a:pt x="168338" y="40640"/>
                  </a:lnTo>
                  <a:lnTo>
                    <a:pt x="168338" y="39370"/>
                  </a:lnTo>
                  <a:lnTo>
                    <a:pt x="173570" y="36830"/>
                  </a:lnTo>
                  <a:lnTo>
                    <a:pt x="179971" y="38100"/>
                  </a:lnTo>
                  <a:lnTo>
                    <a:pt x="184035" y="34290"/>
                  </a:lnTo>
                  <a:lnTo>
                    <a:pt x="183451" y="33020"/>
                  </a:lnTo>
                  <a:lnTo>
                    <a:pt x="182880" y="31750"/>
                  </a:lnTo>
                  <a:lnTo>
                    <a:pt x="180263" y="30480"/>
                  </a:lnTo>
                  <a:lnTo>
                    <a:pt x="177647" y="29210"/>
                  </a:lnTo>
                  <a:lnTo>
                    <a:pt x="181127" y="29210"/>
                  </a:lnTo>
                  <a:lnTo>
                    <a:pt x="183451" y="27940"/>
                  </a:lnTo>
                  <a:lnTo>
                    <a:pt x="186944" y="26670"/>
                  </a:lnTo>
                  <a:lnTo>
                    <a:pt x="185204" y="24130"/>
                  </a:lnTo>
                  <a:lnTo>
                    <a:pt x="176009" y="28155"/>
                  </a:lnTo>
                  <a:lnTo>
                    <a:pt x="177063" y="29210"/>
                  </a:lnTo>
                  <a:lnTo>
                    <a:pt x="172415" y="29679"/>
                  </a:lnTo>
                  <a:lnTo>
                    <a:pt x="172415" y="34290"/>
                  </a:lnTo>
                  <a:lnTo>
                    <a:pt x="166598" y="36830"/>
                  </a:lnTo>
                  <a:lnTo>
                    <a:pt x="163106" y="36830"/>
                  </a:lnTo>
                  <a:lnTo>
                    <a:pt x="162521" y="35560"/>
                  </a:lnTo>
                  <a:lnTo>
                    <a:pt x="162521" y="34290"/>
                  </a:lnTo>
                  <a:lnTo>
                    <a:pt x="161950" y="33020"/>
                  </a:lnTo>
                  <a:lnTo>
                    <a:pt x="172415" y="34290"/>
                  </a:lnTo>
                  <a:lnTo>
                    <a:pt x="172415" y="29679"/>
                  </a:lnTo>
                  <a:lnTo>
                    <a:pt x="164274" y="30480"/>
                  </a:lnTo>
                  <a:lnTo>
                    <a:pt x="163893" y="29210"/>
                  </a:lnTo>
                  <a:lnTo>
                    <a:pt x="163156" y="26670"/>
                  </a:lnTo>
                  <a:lnTo>
                    <a:pt x="162407" y="24130"/>
                  </a:lnTo>
                  <a:lnTo>
                    <a:pt x="159105" y="12700"/>
                  </a:lnTo>
                  <a:lnTo>
                    <a:pt x="157708" y="7620"/>
                  </a:lnTo>
                  <a:lnTo>
                    <a:pt x="156667" y="3810"/>
                  </a:lnTo>
                  <a:lnTo>
                    <a:pt x="155651" y="0"/>
                  </a:lnTo>
                  <a:lnTo>
                    <a:pt x="147993" y="0"/>
                  </a:lnTo>
                  <a:lnTo>
                    <a:pt x="144500" y="6350"/>
                  </a:lnTo>
                  <a:lnTo>
                    <a:pt x="142760" y="6896"/>
                  </a:lnTo>
                  <a:lnTo>
                    <a:pt x="142760" y="36830"/>
                  </a:lnTo>
                  <a:lnTo>
                    <a:pt x="142760" y="41910"/>
                  </a:lnTo>
                  <a:lnTo>
                    <a:pt x="139268" y="41910"/>
                  </a:lnTo>
                  <a:lnTo>
                    <a:pt x="140436" y="49530"/>
                  </a:lnTo>
                  <a:lnTo>
                    <a:pt x="132207" y="46990"/>
                  </a:lnTo>
                  <a:lnTo>
                    <a:pt x="129603" y="41910"/>
                  </a:lnTo>
                  <a:lnTo>
                    <a:pt x="130454" y="40640"/>
                  </a:lnTo>
                  <a:lnTo>
                    <a:pt x="131292" y="39370"/>
                  </a:lnTo>
                  <a:lnTo>
                    <a:pt x="132994" y="36830"/>
                  </a:lnTo>
                  <a:lnTo>
                    <a:pt x="142760" y="36830"/>
                  </a:lnTo>
                  <a:lnTo>
                    <a:pt x="142760" y="6896"/>
                  </a:lnTo>
                  <a:lnTo>
                    <a:pt x="140436" y="7620"/>
                  </a:lnTo>
                  <a:lnTo>
                    <a:pt x="139268" y="5080"/>
                  </a:lnTo>
                  <a:lnTo>
                    <a:pt x="136359" y="3810"/>
                  </a:lnTo>
                  <a:lnTo>
                    <a:pt x="135775" y="0"/>
                  </a:lnTo>
                  <a:lnTo>
                    <a:pt x="122262" y="0"/>
                  </a:lnTo>
                  <a:lnTo>
                    <a:pt x="120078" y="3810"/>
                  </a:lnTo>
                  <a:lnTo>
                    <a:pt x="120078" y="10160"/>
                  </a:lnTo>
                  <a:lnTo>
                    <a:pt x="124739" y="11430"/>
                  </a:lnTo>
                  <a:lnTo>
                    <a:pt x="128219" y="13970"/>
                  </a:lnTo>
                  <a:lnTo>
                    <a:pt x="125310" y="16510"/>
                  </a:lnTo>
                  <a:lnTo>
                    <a:pt x="121246" y="19050"/>
                  </a:lnTo>
                  <a:lnTo>
                    <a:pt x="120078" y="24130"/>
                  </a:lnTo>
                  <a:lnTo>
                    <a:pt x="116014" y="22860"/>
                  </a:lnTo>
                  <a:lnTo>
                    <a:pt x="116014" y="24130"/>
                  </a:lnTo>
                  <a:lnTo>
                    <a:pt x="112661" y="26670"/>
                  </a:lnTo>
                  <a:lnTo>
                    <a:pt x="110566" y="24130"/>
                  </a:lnTo>
                  <a:lnTo>
                    <a:pt x="111188" y="22860"/>
                  </a:lnTo>
                  <a:lnTo>
                    <a:pt x="116014" y="24130"/>
                  </a:lnTo>
                  <a:lnTo>
                    <a:pt x="116014" y="22860"/>
                  </a:lnTo>
                  <a:lnTo>
                    <a:pt x="116395" y="20320"/>
                  </a:lnTo>
                  <a:lnTo>
                    <a:pt x="116598" y="19050"/>
                  </a:lnTo>
                  <a:lnTo>
                    <a:pt x="109613" y="20320"/>
                  </a:lnTo>
                  <a:lnTo>
                    <a:pt x="109855" y="13309"/>
                  </a:lnTo>
                  <a:lnTo>
                    <a:pt x="109982" y="12319"/>
                  </a:lnTo>
                  <a:lnTo>
                    <a:pt x="111721" y="5080"/>
                  </a:lnTo>
                  <a:lnTo>
                    <a:pt x="113855" y="0"/>
                  </a:lnTo>
                  <a:lnTo>
                    <a:pt x="93243" y="0"/>
                  </a:lnTo>
                  <a:lnTo>
                    <a:pt x="91884" y="2540"/>
                  </a:lnTo>
                  <a:lnTo>
                    <a:pt x="90449" y="11430"/>
                  </a:lnTo>
                  <a:lnTo>
                    <a:pt x="93916" y="21590"/>
                  </a:lnTo>
                  <a:lnTo>
                    <a:pt x="84620" y="22860"/>
                  </a:lnTo>
                  <a:lnTo>
                    <a:pt x="77063" y="21590"/>
                  </a:lnTo>
                  <a:lnTo>
                    <a:pt x="75311" y="13970"/>
                  </a:lnTo>
                  <a:lnTo>
                    <a:pt x="75311" y="34290"/>
                  </a:lnTo>
                  <a:lnTo>
                    <a:pt x="70332" y="39370"/>
                  </a:lnTo>
                  <a:lnTo>
                    <a:pt x="69494" y="38887"/>
                  </a:lnTo>
                  <a:lnTo>
                    <a:pt x="69494" y="53340"/>
                  </a:lnTo>
                  <a:lnTo>
                    <a:pt x="66941" y="52070"/>
                  </a:lnTo>
                  <a:lnTo>
                    <a:pt x="64389" y="50800"/>
                  </a:lnTo>
                  <a:lnTo>
                    <a:pt x="57797" y="49530"/>
                  </a:lnTo>
                  <a:lnTo>
                    <a:pt x="52412" y="46990"/>
                  </a:lnTo>
                  <a:lnTo>
                    <a:pt x="50901" y="40640"/>
                  </a:lnTo>
                  <a:lnTo>
                    <a:pt x="54381" y="43180"/>
                  </a:lnTo>
                  <a:lnTo>
                    <a:pt x="54965" y="40640"/>
                  </a:lnTo>
                  <a:lnTo>
                    <a:pt x="58547" y="45720"/>
                  </a:lnTo>
                  <a:lnTo>
                    <a:pt x="63106" y="45720"/>
                  </a:lnTo>
                  <a:lnTo>
                    <a:pt x="67233" y="46990"/>
                  </a:lnTo>
                  <a:lnTo>
                    <a:pt x="69494" y="53340"/>
                  </a:lnTo>
                  <a:lnTo>
                    <a:pt x="69494" y="38887"/>
                  </a:lnTo>
                  <a:lnTo>
                    <a:pt x="65938" y="36830"/>
                  </a:lnTo>
                  <a:lnTo>
                    <a:pt x="66243" y="33020"/>
                  </a:lnTo>
                  <a:lnTo>
                    <a:pt x="75311" y="34290"/>
                  </a:lnTo>
                  <a:lnTo>
                    <a:pt x="75311" y="13970"/>
                  </a:lnTo>
                  <a:lnTo>
                    <a:pt x="70078" y="12700"/>
                  </a:lnTo>
                  <a:lnTo>
                    <a:pt x="71247" y="17780"/>
                  </a:lnTo>
                  <a:lnTo>
                    <a:pt x="68922" y="20320"/>
                  </a:lnTo>
                  <a:lnTo>
                    <a:pt x="65278" y="8890"/>
                  </a:lnTo>
                  <a:lnTo>
                    <a:pt x="65417" y="7620"/>
                  </a:lnTo>
                  <a:lnTo>
                    <a:pt x="66306" y="0"/>
                  </a:lnTo>
                  <a:lnTo>
                    <a:pt x="59029" y="0"/>
                  </a:lnTo>
                  <a:lnTo>
                    <a:pt x="59029" y="29210"/>
                  </a:lnTo>
                  <a:lnTo>
                    <a:pt x="50901" y="26670"/>
                  </a:lnTo>
                  <a:lnTo>
                    <a:pt x="50901" y="20320"/>
                  </a:lnTo>
                  <a:lnTo>
                    <a:pt x="59029" y="29210"/>
                  </a:lnTo>
                  <a:lnTo>
                    <a:pt x="59029" y="0"/>
                  </a:lnTo>
                  <a:lnTo>
                    <a:pt x="57289" y="0"/>
                  </a:lnTo>
                  <a:lnTo>
                    <a:pt x="57289" y="6350"/>
                  </a:lnTo>
                  <a:lnTo>
                    <a:pt x="48564" y="7620"/>
                  </a:lnTo>
                  <a:lnTo>
                    <a:pt x="46824" y="1270"/>
                  </a:lnTo>
                  <a:lnTo>
                    <a:pt x="46824" y="82550"/>
                  </a:lnTo>
                  <a:lnTo>
                    <a:pt x="46824" y="83820"/>
                  </a:lnTo>
                  <a:lnTo>
                    <a:pt x="45085" y="83820"/>
                  </a:lnTo>
                  <a:lnTo>
                    <a:pt x="46824" y="82550"/>
                  </a:lnTo>
                  <a:lnTo>
                    <a:pt x="46824" y="1270"/>
                  </a:lnTo>
                  <a:lnTo>
                    <a:pt x="46824" y="0"/>
                  </a:lnTo>
                  <a:lnTo>
                    <a:pt x="42176" y="0"/>
                  </a:lnTo>
                  <a:lnTo>
                    <a:pt x="42176" y="55880"/>
                  </a:lnTo>
                  <a:lnTo>
                    <a:pt x="34620" y="55880"/>
                  </a:lnTo>
                  <a:lnTo>
                    <a:pt x="32296" y="54610"/>
                  </a:lnTo>
                  <a:lnTo>
                    <a:pt x="34620" y="53340"/>
                  </a:lnTo>
                  <a:lnTo>
                    <a:pt x="38100" y="52070"/>
                  </a:lnTo>
                  <a:lnTo>
                    <a:pt x="41008" y="52070"/>
                  </a:lnTo>
                  <a:lnTo>
                    <a:pt x="41592" y="53340"/>
                  </a:lnTo>
                  <a:lnTo>
                    <a:pt x="41592" y="54610"/>
                  </a:lnTo>
                  <a:lnTo>
                    <a:pt x="42176" y="55880"/>
                  </a:lnTo>
                  <a:lnTo>
                    <a:pt x="42176" y="0"/>
                  </a:lnTo>
                  <a:lnTo>
                    <a:pt x="0" y="0"/>
                  </a:lnTo>
                  <a:lnTo>
                    <a:pt x="393" y="2540"/>
                  </a:lnTo>
                  <a:lnTo>
                    <a:pt x="4165" y="7620"/>
                  </a:lnTo>
                  <a:lnTo>
                    <a:pt x="9791" y="12700"/>
                  </a:lnTo>
                  <a:lnTo>
                    <a:pt x="16014" y="17780"/>
                  </a:lnTo>
                  <a:lnTo>
                    <a:pt x="10782" y="17780"/>
                  </a:lnTo>
                  <a:lnTo>
                    <a:pt x="7289" y="22860"/>
                  </a:lnTo>
                  <a:lnTo>
                    <a:pt x="10782" y="29210"/>
                  </a:lnTo>
                  <a:lnTo>
                    <a:pt x="9613" y="34290"/>
                  </a:lnTo>
                  <a:lnTo>
                    <a:pt x="14846" y="34290"/>
                  </a:lnTo>
                  <a:lnTo>
                    <a:pt x="14846" y="35560"/>
                  </a:lnTo>
                  <a:lnTo>
                    <a:pt x="21818" y="33020"/>
                  </a:lnTo>
                  <a:lnTo>
                    <a:pt x="15671" y="39370"/>
                  </a:lnTo>
                  <a:lnTo>
                    <a:pt x="14490" y="45720"/>
                  </a:lnTo>
                  <a:lnTo>
                    <a:pt x="16675" y="49530"/>
                  </a:lnTo>
                  <a:lnTo>
                    <a:pt x="20662" y="53340"/>
                  </a:lnTo>
                  <a:lnTo>
                    <a:pt x="24955" y="57150"/>
                  </a:lnTo>
                  <a:lnTo>
                    <a:pt x="27927" y="60960"/>
                  </a:lnTo>
                  <a:lnTo>
                    <a:pt x="27851" y="66040"/>
                  </a:lnTo>
                  <a:lnTo>
                    <a:pt x="22987" y="71120"/>
                  </a:lnTo>
                  <a:lnTo>
                    <a:pt x="22402" y="69850"/>
                  </a:lnTo>
                  <a:lnTo>
                    <a:pt x="17754" y="69850"/>
                  </a:lnTo>
                  <a:lnTo>
                    <a:pt x="25311" y="78740"/>
                  </a:lnTo>
                  <a:lnTo>
                    <a:pt x="33451" y="76200"/>
                  </a:lnTo>
                  <a:lnTo>
                    <a:pt x="29959" y="76200"/>
                  </a:lnTo>
                  <a:lnTo>
                    <a:pt x="35775" y="72390"/>
                  </a:lnTo>
                  <a:lnTo>
                    <a:pt x="39268" y="72390"/>
                  </a:lnTo>
                  <a:lnTo>
                    <a:pt x="41008" y="72390"/>
                  </a:lnTo>
                  <a:lnTo>
                    <a:pt x="45656" y="73660"/>
                  </a:lnTo>
                  <a:lnTo>
                    <a:pt x="46240" y="76200"/>
                  </a:lnTo>
                  <a:lnTo>
                    <a:pt x="39268" y="72390"/>
                  </a:lnTo>
                  <a:lnTo>
                    <a:pt x="32867" y="80010"/>
                  </a:lnTo>
                  <a:lnTo>
                    <a:pt x="28803" y="82550"/>
                  </a:lnTo>
                  <a:lnTo>
                    <a:pt x="31127" y="81280"/>
                  </a:lnTo>
                  <a:lnTo>
                    <a:pt x="34036" y="81280"/>
                  </a:lnTo>
                  <a:lnTo>
                    <a:pt x="36944" y="80010"/>
                  </a:lnTo>
                  <a:lnTo>
                    <a:pt x="33413" y="83820"/>
                  </a:lnTo>
                  <a:lnTo>
                    <a:pt x="36652" y="83820"/>
                  </a:lnTo>
                  <a:lnTo>
                    <a:pt x="42506" y="82550"/>
                  </a:lnTo>
                  <a:lnTo>
                    <a:pt x="45085" y="82550"/>
                  </a:lnTo>
                  <a:lnTo>
                    <a:pt x="43332" y="83820"/>
                  </a:lnTo>
                  <a:lnTo>
                    <a:pt x="43916" y="83820"/>
                  </a:lnTo>
                  <a:lnTo>
                    <a:pt x="42176" y="85090"/>
                  </a:lnTo>
                  <a:lnTo>
                    <a:pt x="45656" y="85090"/>
                  </a:lnTo>
                  <a:lnTo>
                    <a:pt x="41592" y="86360"/>
                  </a:lnTo>
                  <a:lnTo>
                    <a:pt x="44500" y="87630"/>
                  </a:lnTo>
                  <a:lnTo>
                    <a:pt x="50901" y="88900"/>
                  </a:lnTo>
                  <a:lnTo>
                    <a:pt x="50901" y="91440"/>
                  </a:lnTo>
                  <a:lnTo>
                    <a:pt x="43916" y="95250"/>
                  </a:lnTo>
                  <a:lnTo>
                    <a:pt x="47409" y="95250"/>
                  </a:lnTo>
                  <a:lnTo>
                    <a:pt x="46824" y="95338"/>
                  </a:lnTo>
                  <a:lnTo>
                    <a:pt x="46824" y="96520"/>
                  </a:lnTo>
                  <a:lnTo>
                    <a:pt x="46240" y="97790"/>
                  </a:lnTo>
                  <a:lnTo>
                    <a:pt x="43332" y="97790"/>
                  </a:lnTo>
                  <a:lnTo>
                    <a:pt x="43027" y="97116"/>
                  </a:lnTo>
                  <a:lnTo>
                    <a:pt x="46240" y="96520"/>
                  </a:lnTo>
                  <a:lnTo>
                    <a:pt x="46824" y="96520"/>
                  </a:lnTo>
                  <a:lnTo>
                    <a:pt x="46824" y="95338"/>
                  </a:lnTo>
                  <a:lnTo>
                    <a:pt x="42646" y="95948"/>
                  </a:lnTo>
                  <a:lnTo>
                    <a:pt x="41592" y="96520"/>
                  </a:lnTo>
                  <a:lnTo>
                    <a:pt x="41897" y="96062"/>
                  </a:lnTo>
                  <a:lnTo>
                    <a:pt x="38684" y="96520"/>
                  </a:lnTo>
                  <a:lnTo>
                    <a:pt x="36944" y="96520"/>
                  </a:lnTo>
                  <a:lnTo>
                    <a:pt x="39268" y="97790"/>
                  </a:lnTo>
                  <a:lnTo>
                    <a:pt x="41592" y="97370"/>
                  </a:lnTo>
                  <a:lnTo>
                    <a:pt x="41592" y="97790"/>
                  </a:lnTo>
                  <a:lnTo>
                    <a:pt x="39268" y="97790"/>
                  </a:lnTo>
                  <a:lnTo>
                    <a:pt x="33451" y="97790"/>
                  </a:lnTo>
                  <a:lnTo>
                    <a:pt x="25895" y="99060"/>
                  </a:lnTo>
                  <a:lnTo>
                    <a:pt x="32867" y="99060"/>
                  </a:lnTo>
                  <a:lnTo>
                    <a:pt x="38100" y="100330"/>
                  </a:lnTo>
                  <a:lnTo>
                    <a:pt x="36944" y="100330"/>
                  </a:lnTo>
                  <a:lnTo>
                    <a:pt x="35775" y="102870"/>
                  </a:lnTo>
                  <a:lnTo>
                    <a:pt x="34620" y="102870"/>
                  </a:lnTo>
                  <a:lnTo>
                    <a:pt x="34620" y="104140"/>
                  </a:lnTo>
                  <a:lnTo>
                    <a:pt x="34036" y="104140"/>
                  </a:lnTo>
                  <a:lnTo>
                    <a:pt x="34036" y="107950"/>
                  </a:lnTo>
                  <a:lnTo>
                    <a:pt x="31711" y="111760"/>
                  </a:lnTo>
                  <a:lnTo>
                    <a:pt x="32867" y="110490"/>
                  </a:lnTo>
                  <a:lnTo>
                    <a:pt x="32296" y="111760"/>
                  </a:lnTo>
                  <a:lnTo>
                    <a:pt x="31711" y="111760"/>
                  </a:lnTo>
                  <a:lnTo>
                    <a:pt x="27635" y="111760"/>
                  </a:lnTo>
                  <a:lnTo>
                    <a:pt x="36360" y="113030"/>
                  </a:lnTo>
                  <a:lnTo>
                    <a:pt x="21818" y="114300"/>
                  </a:lnTo>
                  <a:lnTo>
                    <a:pt x="20662" y="115570"/>
                  </a:lnTo>
                  <a:lnTo>
                    <a:pt x="28803" y="115570"/>
                  </a:lnTo>
                  <a:lnTo>
                    <a:pt x="38100" y="114300"/>
                  </a:lnTo>
                  <a:lnTo>
                    <a:pt x="45656" y="114300"/>
                  </a:lnTo>
                  <a:lnTo>
                    <a:pt x="44323" y="115570"/>
                  </a:lnTo>
                  <a:lnTo>
                    <a:pt x="38684" y="116840"/>
                  </a:lnTo>
                  <a:lnTo>
                    <a:pt x="42176" y="115570"/>
                  </a:lnTo>
                  <a:lnTo>
                    <a:pt x="29387" y="116840"/>
                  </a:lnTo>
                  <a:lnTo>
                    <a:pt x="21818" y="116840"/>
                  </a:lnTo>
                  <a:lnTo>
                    <a:pt x="19494" y="118110"/>
                  </a:lnTo>
                  <a:lnTo>
                    <a:pt x="24155" y="118110"/>
                  </a:lnTo>
                  <a:lnTo>
                    <a:pt x="24155" y="118999"/>
                  </a:lnTo>
                  <a:lnTo>
                    <a:pt x="28219" y="118110"/>
                  </a:lnTo>
                  <a:lnTo>
                    <a:pt x="40424" y="118110"/>
                  </a:lnTo>
                  <a:lnTo>
                    <a:pt x="35191" y="119380"/>
                  </a:lnTo>
                  <a:lnTo>
                    <a:pt x="50901" y="119380"/>
                  </a:lnTo>
                  <a:lnTo>
                    <a:pt x="50800" y="120650"/>
                  </a:lnTo>
                  <a:lnTo>
                    <a:pt x="46240" y="121399"/>
                  </a:lnTo>
                  <a:lnTo>
                    <a:pt x="46240" y="124460"/>
                  </a:lnTo>
                  <a:lnTo>
                    <a:pt x="45656" y="125730"/>
                  </a:lnTo>
                  <a:lnTo>
                    <a:pt x="42760" y="125730"/>
                  </a:lnTo>
                  <a:lnTo>
                    <a:pt x="36360" y="124460"/>
                  </a:lnTo>
                  <a:lnTo>
                    <a:pt x="46240" y="124460"/>
                  </a:lnTo>
                  <a:lnTo>
                    <a:pt x="46240" y="121399"/>
                  </a:lnTo>
                  <a:lnTo>
                    <a:pt x="42964" y="121920"/>
                  </a:lnTo>
                  <a:lnTo>
                    <a:pt x="44500" y="121920"/>
                  </a:lnTo>
                  <a:lnTo>
                    <a:pt x="39852" y="123190"/>
                  </a:lnTo>
                  <a:lnTo>
                    <a:pt x="28803" y="123190"/>
                  </a:lnTo>
                  <a:lnTo>
                    <a:pt x="31140" y="124460"/>
                  </a:lnTo>
                  <a:lnTo>
                    <a:pt x="28371" y="124460"/>
                  </a:lnTo>
                  <a:lnTo>
                    <a:pt x="25361" y="125730"/>
                  </a:lnTo>
                  <a:lnTo>
                    <a:pt x="34620" y="125730"/>
                  </a:lnTo>
                  <a:lnTo>
                    <a:pt x="28803" y="127000"/>
                  </a:lnTo>
                  <a:lnTo>
                    <a:pt x="38100" y="127000"/>
                  </a:lnTo>
                  <a:lnTo>
                    <a:pt x="39852" y="127000"/>
                  </a:lnTo>
                  <a:lnTo>
                    <a:pt x="37528" y="129540"/>
                  </a:lnTo>
                  <a:lnTo>
                    <a:pt x="35775" y="129540"/>
                  </a:lnTo>
                  <a:lnTo>
                    <a:pt x="34620" y="130810"/>
                  </a:lnTo>
                  <a:lnTo>
                    <a:pt x="37528" y="130810"/>
                  </a:lnTo>
                  <a:lnTo>
                    <a:pt x="36360" y="132080"/>
                  </a:lnTo>
                  <a:lnTo>
                    <a:pt x="34620" y="132080"/>
                  </a:lnTo>
                  <a:lnTo>
                    <a:pt x="32867" y="133350"/>
                  </a:lnTo>
                  <a:lnTo>
                    <a:pt x="36309" y="134620"/>
                  </a:lnTo>
                  <a:lnTo>
                    <a:pt x="35928" y="135890"/>
                  </a:lnTo>
                  <a:lnTo>
                    <a:pt x="35318" y="138430"/>
                  </a:lnTo>
                  <a:lnTo>
                    <a:pt x="38100" y="140970"/>
                  </a:lnTo>
                  <a:lnTo>
                    <a:pt x="41592" y="140970"/>
                  </a:lnTo>
                  <a:lnTo>
                    <a:pt x="38100" y="142240"/>
                  </a:lnTo>
                  <a:lnTo>
                    <a:pt x="41287" y="144233"/>
                  </a:lnTo>
                  <a:lnTo>
                    <a:pt x="43916" y="143510"/>
                  </a:lnTo>
                  <a:lnTo>
                    <a:pt x="46824" y="143510"/>
                  </a:lnTo>
                  <a:lnTo>
                    <a:pt x="47409" y="144780"/>
                  </a:lnTo>
                  <a:lnTo>
                    <a:pt x="49149" y="143510"/>
                  </a:lnTo>
                  <a:lnTo>
                    <a:pt x="50901" y="142240"/>
                  </a:lnTo>
                  <a:lnTo>
                    <a:pt x="55549" y="140970"/>
                  </a:lnTo>
                  <a:lnTo>
                    <a:pt x="60782" y="146050"/>
                  </a:lnTo>
                  <a:lnTo>
                    <a:pt x="61937" y="153670"/>
                  </a:lnTo>
                  <a:lnTo>
                    <a:pt x="54965" y="153670"/>
                  </a:lnTo>
                  <a:lnTo>
                    <a:pt x="56705" y="163830"/>
                  </a:lnTo>
                  <a:lnTo>
                    <a:pt x="50901" y="165100"/>
                  </a:lnTo>
                  <a:lnTo>
                    <a:pt x="47409" y="163830"/>
                  </a:lnTo>
                  <a:lnTo>
                    <a:pt x="46240" y="162560"/>
                  </a:lnTo>
                  <a:lnTo>
                    <a:pt x="46824" y="163830"/>
                  </a:lnTo>
                  <a:lnTo>
                    <a:pt x="47993" y="165100"/>
                  </a:lnTo>
                  <a:lnTo>
                    <a:pt x="49733" y="166370"/>
                  </a:lnTo>
                  <a:lnTo>
                    <a:pt x="46824" y="166370"/>
                  </a:lnTo>
                  <a:lnTo>
                    <a:pt x="50317" y="167640"/>
                  </a:lnTo>
                  <a:lnTo>
                    <a:pt x="36360" y="168910"/>
                  </a:lnTo>
                  <a:lnTo>
                    <a:pt x="40411" y="170180"/>
                  </a:lnTo>
                  <a:lnTo>
                    <a:pt x="35217" y="173990"/>
                  </a:lnTo>
                  <a:lnTo>
                    <a:pt x="44056" y="173990"/>
                  </a:lnTo>
                  <a:lnTo>
                    <a:pt x="57289" y="173990"/>
                  </a:lnTo>
                  <a:lnTo>
                    <a:pt x="247180" y="173990"/>
                  </a:lnTo>
                  <a:lnTo>
                    <a:pt x="247408" y="171450"/>
                  </a:lnTo>
                  <a:close/>
                </a:path>
                <a:path w="2552065" h="1019810">
                  <a:moveTo>
                    <a:pt x="248577" y="176530"/>
                  </a:moveTo>
                  <a:lnTo>
                    <a:pt x="246875" y="177279"/>
                  </a:lnTo>
                  <a:lnTo>
                    <a:pt x="246837" y="177800"/>
                  </a:lnTo>
                  <a:lnTo>
                    <a:pt x="248577" y="176530"/>
                  </a:lnTo>
                  <a:close/>
                </a:path>
                <a:path w="2552065" h="1019810">
                  <a:moveTo>
                    <a:pt x="264858" y="204470"/>
                  </a:moveTo>
                  <a:lnTo>
                    <a:pt x="258864" y="200660"/>
                  </a:lnTo>
                  <a:lnTo>
                    <a:pt x="251333" y="196850"/>
                  </a:lnTo>
                  <a:lnTo>
                    <a:pt x="244906" y="193040"/>
                  </a:lnTo>
                  <a:lnTo>
                    <a:pt x="242176" y="187960"/>
                  </a:lnTo>
                  <a:lnTo>
                    <a:pt x="241592" y="189230"/>
                  </a:lnTo>
                  <a:lnTo>
                    <a:pt x="234594" y="190500"/>
                  </a:lnTo>
                  <a:lnTo>
                    <a:pt x="236588" y="187960"/>
                  </a:lnTo>
                  <a:lnTo>
                    <a:pt x="240207" y="182880"/>
                  </a:lnTo>
                  <a:lnTo>
                    <a:pt x="238112" y="180340"/>
                  </a:lnTo>
                  <a:lnTo>
                    <a:pt x="239852" y="180340"/>
                  </a:lnTo>
                  <a:lnTo>
                    <a:pt x="246875" y="177279"/>
                  </a:lnTo>
                  <a:lnTo>
                    <a:pt x="247065" y="175260"/>
                  </a:lnTo>
                  <a:lnTo>
                    <a:pt x="50304" y="175260"/>
                  </a:lnTo>
                  <a:lnTo>
                    <a:pt x="36360" y="177800"/>
                  </a:lnTo>
                  <a:lnTo>
                    <a:pt x="38709" y="179070"/>
                  </a:lnTo>
                  <a:lnTo>
                    <a:pt x="27038" y="180340"/>
                  </a:lnTo>
                  <a:lnTo>
                    <a:pt x="25895" y="180340"/>
                  </a:lnTo>
                  <a:lnTo>
                    <a:pt x="21818" y="180340"/>
                  </a:lnTo>
                  <a:lnTo>
                    <a:pt x="23837" y="181610"/>
                  </a:lnTo>
                  <a:lnTo>
                    <a:pt x="25679" y="182880"/>
                  </a:lnTo>
                  <a:lnTo>
                    <a:pt x="40424" y="182880"/>
                  </a:lnTo>
                  <a:lnTo>
                    <a:pt x="37528" y="184150"/>
                  </a:lnTo>
                  <a:lnTo>
                    <a:pt x="29959" y="184150"/>
                  </a:lnTo>
                  <a:lnTo>
                    <a:pt x="31648" y="185420"/>
                  </a:lnTo>
                  <a:lnTo>
                    <a:pt x="37376" y="186690"/>
                  </a:lnTo>
                  <a:lnTo>
                    <a:pt x="41579" y="186690"/>
                  </a:lnTo>
                  <a:lnTo>
                    <a:pt x="38684" y="187960"/>
                  </a:lnTo>
                  <a:lnTo>
                    <a:pt x="43332" y="187960"/>
                  </a:lnTo>
                  <a:lnTo>
                    <a:pt x="38100" y="189230"/>
                  </a:lnTo>
                  <a:lnTo>
                    <a:pt x="42176" y="189230"/>
                  </a:lnTo>
                  <a:lnTo>
                    <a:pt x="38684" y="190500"/>
                  </a:lnTo>
                  <a:lnTo>
                    <a:pt x="32296" y="190500"/>
                  </a:lnTo>
                  <a:lnTo>
                    <a:pt x="31623" y="191770"/>
                  </a:lnTo>
                  <a:lnTo>
                    <a:pt x="37807" y="193040"/>
                  </a:lnTo>
                  <a:lnTo>
                    <a:pt x="46189" y="193040"/>
                  </a:lnTo>
                  <a:lnTo>
                    <a:pt x="52057" y="194310"/>
                  </a:lnTo>
                  <a:lnTo>
                    <a:pt x="35191" y="194310"/>
                  </a:lnTo>
                  <a:lnTo>
                    <a:pt x="29959" y="196850"/>
                  </a:lnTo>
                  <a:lnTo>
                    <a:pt x="25311" y="196850"/>
                  </a:lnTo>
                  <a:lnTo>
                    <a:pt x="23571" y="199390"/>
                  </a:lnTo>
                  <a:lnTo>
                    <a:pt x="39268" y="199390"/>
                  </a:lnTo>
                  <a:lnTo>
                    <a:pt x="45656" y="200660"/>
                  </a:lnTo>
                  <a:lnTo>
                    <a:pt x="36728" y="203200"/>
                  </a:lnTo>
                  <a:lnTo>
                    <a:pt x="33883" y="204470"/>
                  </a:lnTo>
                  <a:lnTo>
                    <a:pt x="32575" y="205740"/>
                  </a:lnTo>
                  <a:lnTo>
                    <a:pt x="28219" y="208280"/>
                  </a:lnTo>
                  <a:lnTo>
                    <a:pt x="39268" y="208280"/>
                  </a:lnTo>
                  <a:lnTo>
                    <a:pt x="24155" y="209550"/>
                  </a:lnTo>
                  <a:lnTo>
                    <a:pt x="47993" y="209550"/>
                  </a:lnTo>
                  <a:lnTo>
                    <a:pt x="249351" y="209550"/>
                  </a:lnTo>
                  <a:lnTo>
                    <a:pt x="249732" y="208280"/>
                  </a:lnTo>
                  <a:lnTo>
                    <a:pt x="255866" y="205740"/>
                  </a:lnTo>
                  <a:lnTo>
                    <a:pt x="258165" y="207010"/>
                  </a:lnTo>
                  <a:lnTo>
                    <a:pt x="260045" y="207010"/>
                  </a:lnTo>
                  <a:lnTo>
                    <a:pt x="262445" y="205740"/>
                  </a:lnTo>
                  <a:lnTo>
                    <a:pt x="264858" y="204470"/>
                  </a:lnTo>
                  <a:close/>
                </a:path>
                <a:path w="2552065" h="1019810">
                  <a:moveTo>
                    <a:pt x="299161" y="255270"/>
                  </a:moveTo>
                  <a:lnTo>
                    <a:pt x="293344" y="254000"/>
                  </a:lnTo>
                  <a:lnTo>
                    <a:pt x="288112" y="257810"/>
                  </a:lnTo>
                  <a:lnTo>
                    <a:pt x="287235" y="256540"/>
                  </a:lnTo>
                  <a:lnTo>
                    <a:pt x="286372" y="255270"/>
                  </a:lnTo>
                  <a:lnTo>
                    <a:pt x="275907" y="256540"/>
                  </a:lnTo>
                  <a:lnTo>
                    <a:pt x="278231" y="251460"/>
                  </a:lnTo>
                  <a:lnTo>
                    <a:pt x="284619" y="251460"/>
                  </a:lnTo>
                  <a:lnTo>
                    <a:pt x="278803" y="246380"/>
                  </a:lnTo>
                  <a:lnTo>
                    <a:pt x="275907" y="252730"/>
                  </a:lnTo>
                  <a:lnTo>
                    <a:pt x="267766" y="252730"/>
                  </a:lnTo>
                  <a:lnTo>
                    <a:pt x="260197" y="261620"/>
                  </a:lnTo>
                  <a:lnTo>
                    <a:pt x="261137" y="256540"/>
                  </a:lnTo>
                  <a:lnTo>
                    <a:pt x="261366" y="255270"/>
                  </a:lnTo>
                  <a:lnTo>
                    <a:pt x="263105" y="255270"/>
                  </a:lnTo>
                  <a:lnTo>
                    <a:pt x="259626" y="251460"/>
                  </a:lnTo>
                  <a:lnTo>
                    <a:pt x="264414" y="247650"/>
                  </a:lnTo>
                  <a:lnTo>
                    <a:pt x="266014" y="246380"/>
                  </a:lnTo>
                  <a:lnTo>
                    <a:pt x="261366" y="246380"/>
                  </a:lnTo>
                  <a:lnTo>
                    <a:pt x="256133" y="247650"/>
                  </a:lnTo>
                  <a:lnTo>
                    <a:pt x="257873" y="242570"/>
                  </a:lnTo>
                  <a:lnTo>
                    <a:pt x="261366" y="240030"/>
                  </a:lnTo>
                  <a:lnTo>
                    <a:pt x="271830" y="236220"/>
                  </a:lnTo>
                  <a:lnTo>
                    <a:pt x="274154" y="234950"/>
                  </a:lnTo>
                  <a:lnTo>
                    <a:pt x="268211" y="234950"/>
                  </a:lnTo>
                  <a:lnTo>
                    <a:pt x="264998" y="233680"/>
                  </a:lnTo>
                  <a:lnTo>
                    <a:pt x="261569" y="231140"/>
                  </a:lnTo>
                  <a:lnTo>
                    <a:pt x="254965" y="232410"/>
                  </a:lnTo>
                  <a:lnTo>
                    <a:pt x="257873" y="231140"/>
                  </a:lnTo>
                  <a:lnTo>
                    <a:pt x="264274" y="228600"/>
                  </a:lnTo>
                  <a:lnTo>
                    <a:pt x="266014" y="227330"/>
                  </a:lnTo>
                  <a:lnTo>
                    <a:pt x="256717" y="229870"/>
                  </a:lnTo>
                  <a:lnTo>
                    <a:pt x="258457" y="227330"/>
                  </a:lnTo>
                  <a:lnTo>
                    <a:pt x="259626" y="226060"/>
                  </a:lnTo>
                  <a:lnTo>
                    <a:pt x="265430" y="223520"/>
                  </a:lnTo>
                  <a:lnTo>
                    <a:pt x="262890" y="223520"/>
                  </a:lnTo>
                  <a:lnTo>
                    <a:pt x="258165" y="226060"/>
                  </a:lnTo>
                  <a:lnTo>
                    <a:pt x="254317" y="227330"/>
                  </a:lnTo>
                  <a:lnTo>
                    <a:pt x="254393" y="224790"/>
                  </a:lnTo>
                  <a:lnTo>
                    <a:pt x="255549" y="224790"/>
                  </a:lnTo>
                  <a:lnTo>
                    <a:pt x="256717" y="223520"/>
                  </a:lnTo>
                  <a:lnTo>
                    <a:pt x="258457" y="223520"/>
                  </a:lnTo>
                  <a:lnTo>
                    <a:pt x="259626" y="215900"/>
                  </a:lnTo>
                  <a:lnTo>
                    <a:pt x="247408" y="215900"/>
                  </a:lnTo>
                  <a:lnTo>
                    <a:pt x="248958" y="210820"/>
                  </a:lnTo>
                  <a:lnTo>
                    <a:pt x="124155" y="210820"/>
                  </a:lnTo>
                  <a:lnTo>
                    <a:pt x="124155" y="256540"/>
                  </a:lnTo>
                  <a:lnTo>
                    <a:pt x="121297" y="265430"/>
                  </a:lnTo>
                  <a:lnTo>
                    <a:pt x="114414" y="265430"/>
                  </a:lnTo>
                  <a:lnTo>
                    <a:pt x="107315" y="261620"/>
                  </a:lnTo>
                  <a:lnTo>
                    <a:pt x="103809" y="255270"/>
                  </a:lnTo>
                  <a:lnTo>
                    <a:pt x="111937" y="254000"/>
                  </a:lnTo>
                  <a:lnTo>
                    <a:pt x="114846" y="257810"/>
                  </a:lnTo>
                  <a:lnTo>
                    <a:pt x="124155" y="256540"/>
                  </a:lnTo>
                  <a:lnTo>
                    <a:pt x="124155" y="210820"/>
                  </a:lnTo>
                  <a:lnTo>
                    <a:pt x="42519" y="210820"/>
                  </a:lnTo>
                  <a:lnTo>
                    <a:pt x="37045" y="212090"/>
                  </a:lnTo>
                  <a:lnTo>
                    <a:pt x="39344" y="213360"/>
                  </a:lnTo>
                  <a:lnTo>
                    <a:pt x="42189" y="214630"/>
                  </a:lnTo>
                  <a:lnTo>
                    <a:pt x="32867" y="217170"/>
                  </a:lnTo>
                  <a:lnTo>
                    <a:pt x="42760" y="217170"/>
                  </a:lnTo>
                  <a:lnTo>
                    <a:pt x="32296" y="218440"/>
                  </a:lnTo>
                  <a:lnTo>
                    <a:pt x="29387" y="219710"/>
                  </a:lnTo>
                  <a:lnTo>
                    <a:pt x="28219" y="220980"/>
                  </a:lnTo>
                  <a:lnTo>
                    <a:pt x="23571" y="220980"/>
                  </a:lnTo>
                  <a:lnTo>
                    <a:pt x="28143" y="222250"/>
                  </a:lnTo>
                  <a:lnTo>
                    <a:pt x="38836" y="222250"/>
                  </a:lnTo>
                  <a:lnTo>
                    <a:pt x="49733" y="220980"/>
                  </a:lnTo>
                  <a:lnTo>
                    <a:pt x="54965" y="220980"/>
                  </a:lnTo>
                  <a:lnTo>
                    <a:pt x="39268" y="222250"/>
                  </a:lnTo>
                  <a:lnTo>
                    <a:pt x="37655" y="224790"/>
                  </a:lnTo>
                  <a:lnTo>
                    <a:pt x="34620" y="226060"/>
                  </a:lnTo>
                  <a:lnTo>
                    <a:pt x="34201" y="227330"/>
                  </a:lnTo>
                  <a:lnTo>
                    <a:pt x="38100" y="227330"/>
                  </a:lnTo>
                  <a:lnTo>
                    <a:pt x="33451" y="228600"/>
                  </a:lnTo>
                  <a:lnTo>
                    <a:pt x="32867" y="227330"/>
                  </a:lnTo>
                  <a:lnTo>
                    <a:pt x="31330" y="228600"/>
                  </a:lnTo>
                  <a:lnTo>
                    <a:pt x="30111" y="228600"/>
                  </a:lnTo>
                  <a:lnTo>
                    <a:pt x="33032" y="229870"/>
                  </a:lnTo>
                  <a:lnTo>
                    <a:pt x="43916" y="228600"/>
                  </a:lnTo>
                  <a:lnTo>
                    <a:pt x="37947" y="229870"/>
                  </a:lnTo>
                  <a:lnTo>
                    <a:pt x="38900" y="229870"/>
                  </a:lnTo>
                  <a:lnTo>
                    <a:pt x="43675" y="231140"/>
                  </a:lnTo>
                  <a:lnTo>
                    <a:pt x="55549" y="231140"/>
                  </a:lnTo>
                  <a:lnTo>
                    <a:pt x="59613" y="232410"/>
                  </a:lnTo>
                  <a:lnTo>
                    <a:pt x="59194" y="232410"/>
                  </a:lnTo>
                  <a:lnTo>
                    <a:pt x="58458" y="233680"/>
                  </a:lnTo>
                  <a:lnTo>
                    <a:pt x="51473" y="233680"/>
                  </a:lnTo>
                  <a:lnTo>
                    <a:pt x="48564" y="234950"/>
                  </a:lnTo>
                  <a:lnTo>
                    <a:pt x="64262" y="234950"/>
                  </a:lnTo>
                  <a:lnTo>
                    <a:pt x="57873" y="237490"/>
                  </a:lnTo>
                  <a:lnTo>
                    <a:pt x="61366" y="237490"/>
                  </a:lnTo>
                  <a:lnTo>
                    <a:pt x="59029" y="238760"/>
                  </a:lnTo>
                  <a:lnTo>
                    <a:pt x="52057" y="238760"/>
                  </a:lnTo>
                  <a:lnTo>
                    <a:pt x="50863" y="240030"/>
                  </a:lnTo>
                  <a:lnTo>
                    <a:pt x="57213" y="240030"/>
                  </a:lnTo>
                  <a:lnTo>
                    <a:pt x="54381" y="241300"/>
                  </a:lnTo>
                  <a:lnTo>
                    <a:pt x="50901" y="241300"/>
                  </a:lnTo>
                  <a:lnTo>
                    <a:pt x="49149" y="242570"/>
                  </a:lnTo>
                  <a:lnTo>
                    <a:pt x="47993" y="242570"/>
                  </a:lnTo>
                  <a:lnTo>
                    <a:pt x="47993" y="241300"/>
                  </a:lnTo>
                  <a:lnTo>
                    <a:pt x="48501" y="240195"/>
                  </a:lnTo>
                  <a:lnTo>
                    <a:pt x="39852" y="241300"/>
                  </a:lnTo>
                  <a:lnTo>
                    <a:pt x="38100" y="242570"/>
                  </a:lnTo>
                  <a:lnTo>
                    <a:pt x="43459" y="242570"/>
                  </a:lnTo>
                  <a:lnTo>
                    <a:pt x="43332" y="243840"/>
                  </a:lnTo>
                  <a:lnTo>
                    <a:pt x="38684" y="243840"/>
                  </a:lnTo>
                  <a:lnTo>
                    <a:pt x="39268" y="245110"/>
                  </a:lnTo>
                  <a:lnTo>
                    <a:pt x="38684" y="245110"/>
                  </a:lnTo>
                  <a:lnTo>
                    <a:pt x="37528" y="243840"/>
                  </a:lnTo>
                  <a:lnTo>
                    <a:pt x="35775" y="243840"/>
                  </a:lnTo>
                  <a:lnTo>
                    <a:pt x="33451" y="245110"/>
                  </a:lnTo>
                  <a:lnTo>
                    <a:pt x="37528" y="245110"/>
                  </a:lnTo>
                  <a:lnTo>
                    <a:pt x="29387" y="246380"/>
                  </a:lnTo>
                  <a:lnTo>
                    <a:pt x="33451" y="246380"/>
                  </a:lnTo>
                  <a:lnTo>
                    <a:pt x="32867" y="247650"/>
                  </a:lnTo>
                  <a:lnTo>
                    <a:pt x="43332" y="246380"/>
                  </a:lnTo>
                  <a:lnTo>
                    <a:pt x="41592" y="247650"/>
                  </a:lnTo>
                  <a:lnTo>
                    <a:pt x="50317" y="246380"/>
                  </a:lnTo>
                  <a:lnTo>
                    <a:pt x="47993" y="246380"/>
                  </a:lnTo>
                  <a:lnTo>
                    <a:pt x="47993" y="245110"/>
                  </a:lnTo>
                  <a:lnTo>
                    <a:pt x="57873" y="245110"/>
                  </a:lnTo>
                  <a:lnTo>
                    <a:pt x="52057" y="246380"/>
                  </a:lnTo>
                  <a:lnTo>
                    <a:pt x="59029" y="246380"/>
                  </a:lnTo>
                  <a:lnTo>
                    <a:pt x="66014" y="245110"/>
                  </a:lnTo>
                  <a:lnTo>
                    <a:pt x="68922" y="245110"/>
                  </a:lnTo>
                  <a:lnTo>
                    <a:pt x="50965" y="247650"/>
                  </a:lnTo>
                  <a:lnTo>
                    <a:pt x="43815" y="248920"/>
                  </a:lnTo>
                  <a:lnTo>
                    <a:pt x="36944" y="248920"/>
                  </a:lnTo>
                  <a:lnTo>
                    <a:pt x="43624" y="250190"/>
                  </a:lnTo>
                  <a:lnTo>
                    <a:pt x="49530" y="251460"/>
                  </a:lnTo>
                  <a:lnTo>
                    <a:pt x="50317" y="251460"/>
                  </a:lnTo>
                  <a:lnTo>
                    <a:pt x="54965" y="251460"/>
                  </a:lnTo>
                  <a:lnTo>
                    <a:pt x="52057" y="252730"/>
                  </a:lnTo>
                  <a:lnTo>
                    <a:pt x="52641" y="252730"/>
                  </a:lnTo>
                  <a:lnTo>
                    <a:pt x="49733" y="254000"/>
                  </a:lnTo>
                  <a:lnTo>
                    <a:pt x="50901" y="254000"/>
                  </a:lnTo>
                  <a:lnTo>
                    <a:pt x="63106" y="254000"/>
                  </a:lnTo>
                  <a:lnTo>
                    <a:pt x="56705" y="255270"/>
                  </a:lnTo>
                  <a:lnTo>
                    <a:pt x="50901" y="254000"/>
                  </a:lnTo>
                  <a:lnTo>
                    <a:pt x="52641" y="255270"/>
                  </a:lnTo>
                  <a:lnTo>
                    <a:pt x="48564" y="255270"/>
                  </a:lnTo>
                  <a:lnTo>
                    <a:pt x="43472" y="256540"/>
                  </a:lnTo>
                  <a:lnTo>
                    <a:pt x="47485" y="256540"/>
                  </a:lnTo>
                  <a:lnTo>
                    <a:pt x="55524" y="257810"/>
                  </a:lnTo>
                  <a:lnTo>
                    <a:pt x="62522" y="257810"/>
                  </a:lnTo>
                  <a:lnTo>
                    <a:pt x="61937" y="259080"/>
                  </a:lnTo>
                  <a:lnTo>
                    <a:pt x="62522" y="259080"/>
                  </a:lnTo>
                  <a:lnTo>
                    <a:pt x="61366" y="260350"/>
                  </a:lnTo>
                  <a:lnTo>
                    <a:pt x="60782" y="260350"/>
                  </a:lnTo>
                  <a:lnTo>
                    <a:pt x="57226" y="262890"/>
                  </a:lnTo>
                  <a:lnTo>
                    <a:pt x="59829" y="265430"/>
                  </a:lnTo>
                  <a:lnTo>
                    <a:pt x="61023" y="266700"/>
                  </a:lnTo>
                  <a:lnTo>
                    <a:pt x="53225" y="269240"/>
                  </a:lnTo>
                  <a:lnTo>
                    <a:pt x="49149" y="270510"/>
                  </a:lnTo>
                  <a:lnTo>
                    <a:pt x="67754" y="270510"/>
                  </a:lnTo>
                  <a:lnTo>
                    <a:pt x="67856" y="271780"/>
                  </a:lnTo>
                  <a:lnTo>
                    <a:pt x="59829" y="273050"/>
                  </a:lnTo>
                  <a:lnTo>
                    <a:pt x="53454" y="274320"/>
                  </a:lnTo>
                  <a:lnTo>
                    <a:pt x="66014" y="274320"/>
                  </a:lnTo>
                  <a:lnTo>
                    <a:pt x="291884" y="274320"/>
                  </a:lnTo>
                  <a:lnTo>
                    <a:pt x="285673" y="273050"/>
                  </a:lnTo>
                  <a:lnTo>
                    <a:pt x="284035" y="267970"/>
                  </a:lnTo>
                  <a:lnTo>
                    <a:pt x="288772" y="265430"/>
                  </a:lnTo>
                  <a:lnTo>
                    <a:pt x="291147" y="264160"/>
                  </a:lnTo>
                  <a:lnTo>
                    <a:pt x="292912" y="261620"/>
                  </a:lnTo>
                  <a:lnTo>
                    <a:pt x="294017" y="259080"/>
                  </a:lnTo>
                  <a:lnTo>
                    <a:pt x="295732" y="257810"/>
                  </a:lnTo>
                  <a:lnTo>
                    <a:pt x="299161" y="255270"/>
                  </a:lnTo>
                  <a:close/>
                </a:path>
                <a:path w="2552065" h="1019810">
                  <a:moveTo>
                    <a:pt x="304977" y="278130"/>
                  </a:moveTo>
                  <a:lnTo>
                    <a:pt x="304393" y="276860"/>
                  </a:lnTo>
                  <a:lnTo>
                    <a:pt x="303542" y="277482"/>
                  </a:lnTo>
                  <a:lnTo>
                    <a:pt x="304977" y="278130"/>
                  </a:lnTo>
                  <a:close/>
                </a:path>
                <a:path w="2552065" h="1019810">
                  <a:moveTo>
                    <a:pt x="327647" y="292100"/>
                  </a:moveTo>
                  <a:lnTo>
                    <a:pt x="321246" y="297180"/>
                  </a:lnTo>
                  <a:lnTo>
                    <a:pt x="322999" y="297180"/>
                  </a:lnTo>
                  <a:lnTo>
                    <a:pt x="323367" y="297332"/>
                  </a:lnTo>
                  <a:lnTo>
                    <a:pt x="323583" y="297180"/>
                  </a:lnTo>
                  <a:lnTo>
                    <a:pt x="327647" y="297180"/>
                  </a:lnTo>
                  <a:lnTo>
                    <a:pt x="326478" y="295910"/>
                  </a:lnTo>
                  <a:lnTo>
                    <a:pt x="327647" y="292100"/>
                  </a:lnTo>
                  <a:close/>
                </a:path>
                <a:path w="2552065" h="1019810">
                  <a:moveTo>
                    <a:pt x="337820" y="573405"/>
                  </a:moveTo>
                  <a:lnTo>
                    <a:pt x="334048" y="576580"/>
                  </a:lnTo>
                  <a:lnTo>
                    <a:pt x="336664" y="575945"/>
                  </a:lnTo>
                  <a:lnTo>
                    <a:pt x="337820" y="573405"/>
                  </a:lnTo>
                  <a:close/>
                </a:path>
                <a:path w="2552065" h="1019810">
                  <a:moveTo>
                    <a:pt x="339280" y="575310"/>
                  </a:moveTo>
                  <a:lnTo>
                    <a:pt x="336664" y="575945"/>
                  </a:lnTo>
                  <a:lnTo>
                    <a:pt x="334048" y="581660"/>
                  </a:lnTo>
                  <a:lnTo>
                    <a:pt x="339280" y="575310"/>
                  </a:lnTo>
                  <a:close/>
                </a:path>
                <a:path w="2552065" h="1019810">
                  <a:moveTo>
                    <a:pt x="371259" y="335280"/>
                  </a:moveTo>
                  <a:lnTo>
                    <a:pt x="362000" y="334010"/>
                  </a:lnTo>
                  <a:lnTo>
                    <a:pt x="353517" y="332740"/>
                  </a:lnTo>
                  <a:lnTo>
                    <a:pt x="345909" y="330200"/>
                  </a:lnTo>
                  <a:lnTo>
                    <a:pt x="339280" y="327660"/>
                  </a:lnTo>
                  <a:lnTo>
                    <a:pt x="341617" y="326390"/>
                  </a:lnTo>
                  <a:lnTo>
                    <a:pt x="346303" y="323850"/>
                  </a:lnTo>
                  <a:lnTo>
                    <a:pt x="353174" y="326390"/>
                  </a:lnTo>
                  <a:lnTo>
                    <a:pt x="357860" y="323850"/>
                  </a:lnTo>
                  <a:lnTo>
                    <a:pt x="360210" y="322580"/>
                  </a:lnTo>
                  <a:lnTo>
                    <a:pt x="351853" y="321310"/>
                  </a:lnTo>
                  <a:lnTo>
                    <a:pt x="343560" y="322580"/>
                  </a:lnTo>
                  <a:lnTo>
                    <a:pt x="336905" y="321310"/>
                  </a:lnTo>
                  <a:lnTo>
                    <a:pt x="333463" y="317500"/>
                  </a:lnTo>
                  <a:lnTo>
                    <a:pt x="334048" y="313690"/>
                  </a:lnTo>
                  <a:lnTo>
                    <a:pt x="339852" y="313690"/>
                  </a:lnTo>
                  <a:lnTo>
                    <a:pt x="342760" y="312420"/>
                  </a:lnTo>
                  <a:lnTo>
                    <a:pt x="336892" y="308610"/>
                  </a:lnTo>
                  <a:lnTo>
                    <a:pt x="333311" y="304800"/>
                  </a:lnTo>
                  <a:lnTo>
                    <a:pt x="329514" y="299720"/>
                  </a:lnTo>
                  <a:lnTo>
                    <a:pt x="323367" y="297332"/>
                  </a:lnTo>
                  <a:lnTo>
                    <a:pt x="316522" y="302260"/>
                  </a:lnTo>
                  <a:lnTo>
                    <a:pt x="308533" y="304800"/>
                  </a:lnTo>
                  <a:lnTo>
                    <a:pt x="301091" y="307340"/>
                  </a:lnTo>
                  <a:lnTo>
                    <a:pt x="295668" y="308610"/>
                  </a:lnTo>
                  <a:lnTo>
                    <a:pt x="304495" y="302260"/>
                  </a:lnTo>
                  <a:lnTo>
                    <a:pt x="306565" y="298450"/>
                  </a:lnTo>
                  <a:lnTo>
                    <a:pt x="309727" y="294640"/>
                  </a:lnTo>
                  <a:lnTo>
                    <a:pt x="315785" y="290830"/>
                  </a:lnTo>
                  <a:lnTo>
                    <a:pt x="321830" y="287020"/>
                  </a:lnTo>
                  <a:lnTo>
                    <a:pt x="320090" y="287020"/>
                  </a:lnTo>
                  <a:lnTo>
                    <a:pt x="316598" y="288290"/>
                  </a:lnTo>
                  <a:lnTo>
                    <a:pt x="311950" y="290830"/>
                  </a:lnTo>
                  <a:lnTo>
                    <a:pt x="312534" y="289560"/>
                  </a:lnTo>
                  <a:lnTo>
                    <a:pt x="314858" y="287020"/>
                  </a:lnTo>
                  <a:lnTo>
                    <a:pt x="320675" y="284480"/>
                  </a:lnTo>
                  <a:lnTo>
                    <a:pt x="314274" y="283210"/>
                  </a:lnTo>
                  <a:lnTo>
                    <a:pt x="308457" y="289560"/>
                  </a:lnTo>
                  <a:lnTo>
                    <a:pt x="307301" y="287020"/>
                  </a:lnTo>
                  <a:lnTo>
                    <a:pt x="306133" y="284480"/>
                  </a:lnTo>
                  <a:lnTo>
                    <a:pt x="309041" y="283210"/>
                  </a:lnTo>
                  <a:lnTo>
                    <a:pt x="310781" y="283210"/>
                  </a:lnTo>
                  <a:lnTo>
                    <a:pt x="314858" y="280670"/>
                  </a:lnTo>
                  <a:lnTo>
                    <a:pt x="307301" y="283210"/>
                  </a:lnTo>
                  <a:lnTo>
                    <a:pt x="299745" y="284480"/>
                  </a:lnTo>
                  <a:lnTo>
                    <a:pt x="300316" y="279400"/>
                  </a:lnTo>
                  <a:lnTo>
                    <a:pt x="302641" y="278130"/>
                  </a:lnTo>
                  <a:lnTo>
                    <a:pt x="303542" y="277482"/>
                  </a:lnTo>
                  <a:lnTo>
                    <a:pt x="300545" y="276110"/>
                  </a:lnTo>
                  <a:lnTo>
                    <a:pt x="68414" y="276110"/>
                  </a:lnTo>
                  <a:lnTo>
                    <a:pt x="67932" y="276263"/>
                  </a:lnTo>
                  <a:lnTo>
                    <a:pt x="70662" y="276860"/>
                  </a:lnTo>
                  <a:lnTo>
                    <a:pt x="66598" y="278130"/>
                  </a:lnTo>
                  <a:lnTo>
                    <a:pt x="46824" y="278130"/>
                  </a:lnTo>
                  <a:lnTo>
                    <a:pt x="45656" y="280670"/>
                  </a:lnTo>
                  <a:lnTo>
                    <a:pt x="67170" y="280670"/>
                  </a:lnTo>
                  <a:lnTo>
                    <a:pt x="70662" y="279400"/>
                  </a:lnTo>
                  <a:lnTo>
                    <a:pt x="82296" y="279400"/>
                  </a:lnTo>
                  <a:lnTo>
                    <a:pt x="82867" y="283210"/>
                  </a:lnTo>
                  <a:lnTo>
                    <a:pt x="86360" y="283210"/>
                  </a:lnTo>
                  <a:lnTo>
                    <a:pt x="75895" y="288290"/>
                  </a:lnTo>
                  <a:lnTo>
                    <a:pt x="79971" y="287020"/>
                  </a:lnTo>
                  <a:lnTo>
                    <a:pt x="89852" y="287020"/>
                  </a:lnTo>
                  <a:lnTo>
                    <a:pt x="91008" y="288290"/>
                  </a:lnTo>
                  <a:lnTo>
                    <a:pt x="82816" y="292100"/>
                  </a:lnTo>
                  <a:lnTo>
                    <a:pt x="82346" y="299720"/>
                  </a:lnTo>
                  <a:lnTo>
                    <a:pt x="74155" y="304800"/>
                  </a:lnTo>
                  <a:lnTo>
                    <a:pt x="83604" y="304800"/>
                  </a:lnTo>
                  <a:lnTo>
                    <a:pt x="88252" y="307340"/>
                  </a:lnTo>
                  <a:lnTo>
                    <a:pt x="91808" y="311150"/>
                  </a:lnTo>
                  <a:lnTo>
                    <a:pt x="97993" y="312420"/>
                  </a:lnTo>
                  <a:lnTo>
                    <a:pt x="96824" y="313690"/>
                  </a:lnTo>
                  <a:lnTo>
                    <a:pt x="94500" y="313690"/>
                  </a:lnTo>
                  <a:lnTo>
                    <a:pt x="94500" y="317500"/>
                  </a:lnTo>
                  <a:lnTo>
                    <a:pt x="90436" y="320040"/>
                  </a:lnTo>
                  <a:lnTo>
                    <a:pt x="88099" y="323850"/>
                  </a:lnTo>
                  <a:lnTo>
                    <a:pt x="96799" y="320040"/>
                  </a:lnTo>
                  <a:lnTo>
                    <a:pt x="103581" y="318770"/>
                  </a:lnTo>
                  <a:lnTo>
                    <a:pt x="109613" y="318770"/>
                  </a:lnTo>
                  <a:lnTo>
                    <a:pt x="116014" y="317500"/>
                  </a:lnTo>
                  <a:lnTo>
                    <a:pt x="108623" y="323850"/>
                  </a:lnTo>
                  <a:lnTo>
                    <a:pt x="102273" y="325120"/>
                  </a:lnTo>
                  <a:lnTo>
                    <a:pt x="95821" y="327660"/>
                  </a:lnTo>
                  <a:lnTo>
                    <a:pt x="88099" y="331470"/>
                  </a:lnTo>
                  <a:lnTo>
                    <a:pt x="94830" y="328930"/>
                  </a:lnTo>
                  <a:lnTo>
                    <a:pt x="104787" y="328930"/>
                  </a:lnTo>
                  <a:lnTo>
                    <a:pt x="110197" y="326390"/>
                  </a:lnTo>
                  <a:lnTo>
                    <a:pt x="102920" y="334010"/>
                  </a:lnTo>
                  <a:lnTo>
                    <a:pt x="97409" y="337820"/>
                  </a:lnTo>
                  <a:lnTo>
                    <a:pt x="105333" y="334010"/>
                  </a:lnTo>
                  <a:lnTo>
                    <a:pt x="107149" y="335280"/>
                  </a:lnTo>
                  <a:lnTo>
                    <a:pt x="112522" y="335280"/>
                  </a:lnTo>
                  <a:lnTo>
                    <a:pt x="371259" y="335280"/>
                  </a:lnTo>
                  <a:close/>
                </a:path>
                <a:path w="2552065" h="1019810">
                  <a:moveTo>
                    <a:pt x="374738" y="593090"/>
                  </a:moveTo>
                  <a:lnTo>
                    <a:pt x="336118" y="593090"/>
                  </a:lnTo>
                  <a:lnTo>
                    <a:pt x="336804" y="596900"/>
                  </a:lnTo>
                  <a:lnTo>
                    <a:pt x="338366" y="599440"/>
                  </a:lnTo>
                  <a:lnTo>
                    <a:pt x="342760" y="596900"/>
                  </a:lnTo>
                  <a:lnTo>
                    <a:pt x="341604" y="600710"/>
                  </a:lnTo>
                  <a:lnTo>
                    <a:pt x="350316" y="604520"/>
                  </a:lnTo>
                  <a:lnTo>
                    <a:pt x="356133" y="601980"/>
                  </a:lnTo>
                  <a:lnTo>
                    <a:pt x="363118" y="605790"/>
                  </a:lnTo>
                  <a:lnTo>
                    <a:pt x="364858" y="601980"/>
                  </a:lnTo>
                  <a:lnTo>
                    <a:pt x="367182" y="596900"/>
                  </a:lnTo>
                  <a:lnTo>
                    <a:pt x="367766" y="595630"/>
                  </a:lnTo>
                  <a:lnTo>
                    <a:pt x="369506" y="599440"/>
                  </a:lnTo>
                  <a:lnTo>
                    <a:pt x="372643" y="595630"/>
                  </a:lnTo>
                  <a:lnTo>
                    <a:pt x="374738" y="593090"/>
                  </a:lnTo>
                  <a:close/>
                </a:path>
                <a:path w="2552065" h="1019810">
                  <a:moveTo>
                    <a:pt x="393928" y="353060"/>
                  </a:moveTo>
                  <a:lnTo>
                    <a:pt x="393344" y="354330"/>
                  </a:lnTo>
                  <a:lnTo>
                    <a:pt x="393344" y="355600"/>
                  </a:lnTo>
                  <a:lnTo>
                    <a:pt x="393928" y="353060"/>
                  </a:lnTo>
                  <a:close/>
                </a:path>
                <a:path w="2552065" h="1019810">
                  <a:moveTo>
                    <a:pt x="394512" y="351790"/>
                  </a:moveTo>
                  <a:lnTo>
                    <a:pt x="393928" y="355600"/>
                  </a:lnTo>
                  <a:lnTo>
                    <a:pt x="392760" y="360680"/>
                  </a:lnTo>
                  <a:lnTo>
                    <a:pt x="391604" y="363220"/>
                  </a:lnTo>
                  <a:lnTo>
                    <a:pt x="392760" y="358140"/>
                  </a:lnTo>
                  <a:lnTo>
                    <a:pt x="393344" y="351790"/>
                  </a:lnTo>
                  <a:lnTo>
                    <a:pt x="390436" y="363220"/>
                  </a:lnTo>
                  <a:lnTo>
                    <a:pt x="390639" y="361950"/>
                  </a:lnTo>
                  <a:lnTo>
                    <a:pt x="391020" y="359410"/>
                  </a:lnTo>
                  <a:lnTo>
                    <a:pt x="388696" y="361950"/>
                  </a:lnTo>
                  <a:lnTo>
                    <a:pt x="387527" y="361950"/>
                  </a:lnTo>
                  <a:lnTo>
                    <a:pt x="388696" y="359410"/>
                  </a:lnTo>
                  <a:lnTo>
                    <a:pt x="385787" y="364490"/>
                  </a:lnTo>
                  <a:lnTo>
                    <a:pt x="385787" y="359410"/>
                  </a:lnTo>
                  <a:lnTo>
                    <a:pt x="380555" y="365760"/>
                  </a:lnTo>
                  <a:lnTo>
                    <a:pt x="384086" y="360680"/>
                  </a:lnTo>
                  <a:lnTo>
                    <a:pt x="385851" y="358140"/>
                  </a:lnTo>
                  <a:lnTo>
                    <a:pt x="387172" y="355600"/>
                  </a:lnTo>
                  <a:lnTo>
                    <a:pt x="384886" y="355600"/>
                  </a:lnTo>
                  <a:lnTo>
                    <a:pt x="379387" y="358140"/>
                  </a:lnTo>
                  <a:lnTo>
                    <a:pt x="382104" y="355600"/>
                  </a:lnTo>
                  <a:lnTo>
                    <a:pt x="383463" y="354330"/>
                  </a:lnTo>
                  <a:lnTo>
                    <a:pt x="381139" y="353060"/>
                  </a:lnTo>
                  <a:lnTo>
                    <a:pt x="386956" y="347980"/>
                  </a:lnTo>
                  <a:lnTo>
                    <a:pt x="384619" y="345440"/>
                  </a:lnTo>
                  <a:lnTo>
                    <a:pt x="380555" y="345440"/>
                  </a:lnTo>
                  <a:lnTo>
                    <a:pt x="374738" y="353060"/>
                  </a:lnTo>
                  <a:lnTo>
                    <a:pt x="378663" y="345440"/>
                  </a:lnTo>
                  <a:lnTo>
                    <a:pt x="379971" y="342900"/>
                  </a:lnTo>
                  <a:lnTo>
                    <a:pt x="374738" y="344170"/>
                  </a:lnTo>
                  <a:lnTo>
                    <a:pt x="370674" y="344170"/>
                  </a:lnTo>
                  <a:lnTo>
                    <a:pt x="366598" y="345440"/>
                  </a:lnTo>
                  <a:lnTo>
                    <a:pt x="363118" y="345440"/>
                  </a:lnTo>
                  <a:lnTo>
                    <a:pt x="365150" y="342900"/>
                  </a:lnTo>
                  <a:lnTo>
                    <a:pt x="370230" y="336550"/>
                  </a:lnTo>
                  <a:lnTo>
                    <a:pt x="111683" y="336550"/>
                  </a:lnTo>
                  <a:lnTo>
                    <a:pt x="106705" y="344170"/>
                  </a:lnTo>
                  <a:lnTo>
                    <a:pt x="97993" y="345440"/>
                  </a:lnTo>
                  <a:lnTo>
                    <a:pt x="104965" y="345440"/>
                  </a:lnTo>
                  <a:lnTo>
                    <a:pt x="102273" y="348805"/>
                  </a:lnTo>
                  <a:lnTo>
                    <a:pt x="107645" y="345440"/>
                  </a:lnTo>
                  <a:lnTo>
                    <a:pt x="113690" y="342900"/>
                  </a:lnTo>
                  <a:lnTo>
                    <a:pt x="115125" y="345440"/>
                  </a:lnTo>
                  <a:lnTo>
                    <a:pt x="111658" y="347980"/>
                  </a:lnTo>
                  <a:lnTo>
                    <a:pt x="106006" y="351790"/>
                  </a:lnTo>
                  <a:lnTo>
                    <a:pt x="100901" y="355600"/>
                  </a:lnTo>
                  <a:lnTo>
                    <a:pt x="106133" y="356870"/>
                  </a:lnTo>
                  <a:lnTo>
                    <a:pt x="118338" y="353060"/>
                  </a:lnTo>
                  <a:lnTo>
                    <a:pt x="119507" y="355600"/>
                  </a:lnTo>
                  <a:lnTo>
                    <a:pt x="117754" y="356870"/>
                  </a:lnTo>
                  <a:lnTo>
                    <a:pt x="117170" y="358140"/>
                  </a:lnTo>
                  <a:lnTo>
                    <a:pt x="120396" y="358140"/>
                  </a:lnTo>
                  <a:lnTo>
                    <a:pt x="123571" y="361950"/>
                  </a:lnTo>
                  <a:lnTo>
                    <a:pt x="127190" y="364490"/>
                  </a:lnTo>
                  <a:lnTo>
                    <a:pt x="134620" y="364490"/>
                  </a:lnTo>
                  <a:lnTo>
                    <a:pt x="132880" y="365760"/>
                  </a:lnTo>
                  <a:lnTo>
                    <a:pt x="131711" y="367030"/>
                  </a:lnTo>
                  <a:lnTo>
                    <a:pt x="143344" y="359410"/>
                  </a:lnTo>
                  <a:lnTo>
                    <a:pt x="147993" y="356882"/>
                  </a:lnTo>
                  <a:lnTo>
                    <a:pt x="149148" y="358140"/>
                  </a:lnTo>
                  <a:lnTo>
                    <a:pt x="153225" y="356870"/>
                  </a:lnTo>
                  <a:lnTo>
                    <a:pt x="157289" y="355600"/>
                  </a:lnTo>
                  <a:lnTo>
                    <a:pt x="150317" y="360680"/>
                  </a:lnTo>
                  <a:lnTo>
                    <a:pt x="149733" y="359410"/>
                  </a:lnTo>
                  <a:lnTo>
                    <a:pt x="143916" y="361950"/>
                  </a:lnTo>
                  <a:lnTo>
                    <a:pt x="148577" y="361950"/>
                  </a:lnTo>
                  <a:lnTo>
                    <a:pt x="143205" y="365760"/>
                  </a:lnTo>
                  <a:lnTo>
                    <a:pt x="139001" y="365760"/>
                  </a:lnTo>
                  <a:lnTo>
                    <a:pt x="134620" y="367030"/>
                  </a:lnTo>
                  <a:lnTo>
                    <a:pt x="152057" y="367030"/>
                  </a:lnTo>
                  <a:lnTo>
                    <a:pt x="392760" y="367030"/>
                  </a:lnTo>
                  <a:lnTo>
                    <a:pt x="393153" y="364490"/>
                  </a:lnTo>
                  <a:lnTo>
                    <a:pt x="393344" y="363220"/>
                  </a:lnTo>
                  <a:lnTo>
                    <a:pt x="394436" y="356108"/>
                  </a:lnTo>
                  <a:lnTo>
                    <a:pt x="394512" y="351790"/>
                  </a:lnTo>
                  <a:close/>
                </a:path>
                <a:path w="2552065" h="1019810">
                  <a:moveTo>
                    <a:pt x="407301" y="107950"/>
                  </a:moveTo>
                  <a:lnTo>
                    <a:pt x="402069" y="109220"/>
                  </a:lnTo>
                  <a:lnTo>
                    <a:pt x="400329" y="107950"/>
                  </a:lnTo>
                  <a:lnTo>
                    <a:pt x="395668" y="111760"/>
                  </a:lnTo>
                  <a:lnTo>
                    <a:pt x="403428" y="109220"/>
                  </a:lnTo>
                  <a:lnTo>
                    <a:pt x="407301" y="107950"/>
                  </a:lnTo>
                  <a:close/>
                </a:path>
                <a:path w="2552065" h="1019810">
                  <a:moveTo>
                    <a:pt x="409041" y="364871"/>
                  </a:moveTo>
                  <a:lnTo>
                    <a:pt x="409028" y="364680"/>
                  </a:lnTo>
                  <a:lnTo>
                    <a:pt x="407885" y="363220"/>
                  </a:lnTo>
                  <a:lnTo>
                    <a:pt x="408838" y="364426"/>
                  </a:lnTo>
                  <a:lnTo>
                    <a:pt x="407784" y="363016"/>
                  </a:lnTo>
                  <a:lnTo>
                    <a:pt x="407301" y="361950"/>
                  </a:lnTo>
                  <a:lnTo>
                    <a:pt x="405587" y="360083"/>
                  </a:lnTo>
                  <a:lnTo>
                    <a:pt x="400329" y="353060"/>
                  </a:lnTo>
                  <a:lnTo>
                    <a:pt x="403809" y="358140"/>
                  </a:lnTo>
                  <a:lnTo>
                    <a:pt x="402653" y="356870"/>
                  </a:lnTo>
                  <a:lnTo>
                    <a:pt x="404406" y="359016"/>
                  </a:lnTo>
                  <a:lnTo>
                    <a:pt x="409041" y="365760"/>
                  </a:lnTo>
                  <a:lnTo>
                    <a:pt x="409041" y="364871"/>
                  </a:lnTo>
                  <a:close/>
                </a:path>
                <a:path w="2552065" h="1019810">
                  <a:moveTo>
                    <a:pt x="411365" y="283210"/>
                  </a:moveTo>
                  <a:lnTo>
                    <a:pt x="409917" y="280670"/>
                  </a:lnTo>
                  <a:lnTo>
                    <a:pt x="403809" y="281940"/>
                  </a:lnTo>
                  <a:lnTo>
                    <a:pt x="411365" y="283210"/>
                  </a:lnTo>
                  <a:close/>
                </a:path>
                <a:path w="2552065" h="1019810">
                  <a:moveTo>
                    <a:pt x="412699" y="369570"/>
                  </a:moveTo>
                  <a:lnTo>
                    <a:pt x="409041" y="364693"/>
                  </a:lnTo>
                  <a:lnTo>
                    <a:pt x="409041" y="364871"/>
                  </a:lnTo>
                  <a:lnTo>
                    <a:pt x="412699" y="369570"/>
                  </a:lnTo>
                  <a:close/>
                </a:path>
                <a:path w="2552065" h="1019810">
                  <a:moveTo>
                    <a:pt x="413067" y="280022"/>
                  </a:moveTo>
                  <a:lnTo>
                    <a:pt x="408457" y="278130"/>
                  </a:lnTo>
                  <a:lnTo>
                    <a:pt x="409917" y="280670"/>
                  </a:lnTo>
                  <a:lnTo>
                    <a:pt x="413067" y="280022"/>
                  </a:lnTo>
                  <a:close/>
                </a:path>
                <a:path w="2552065" h="1019810">
                  <a:moveTo>
                    <a:pt x="421982" y="1460"/>
                  </a:moveTo>
                  <a:lnTo>
                    <a:pt x="421259" y="1320"/>
                  </a:lnTo>
                  <a:lnTo>
                    <a:pt x="420890" y="1371"/>
                  </a:lnTo>
                  <a:lnTo>
                    <a:pt x="421982" y="1460"/>
                  </a:lnTo>
                  <a:close/>
                </a:path>
                <a:path w="2552065" h="1019810">
                  <a:moveTo>
                    <a:pt x="427647" y="1892"/>
                  </a:moveTo>
                  <a:lnTo>
                    <a:pt x="421982" y="1460"/>
                  </a:lnTo>
                  <a:lnTo>
                    <a:pt x="424167" y="1892"/>
                  </a:lnTo>
                  <a:lnTo>
                    <a:pt x="427647" y="1892"/>
                  </a:lnTo>
                  <a:close/>
                </a:path>
                <a:path w="2552065" h="1019810">
                  <a:moveTo>
                    <a:pt x="607301" y="288290"/>
                  </a:moveTo>
                  <a:lnTo>
                    <a:pt x="605853" y="287020"/>
                  </a:lnTo>
                  <a:lnTo>
                    <a:pt x="602742" y="287667"/>
                  </a:lnTo>
                  <a:lnTo>
                    <a:pt x="607301" y="288290"/>
                  </a:lnTo>
                  <a:close/>
                </a:path>
                <a:path w="2552065" h="1019810">
                  <a:moveTo>
                    <a:pt x="611962" y="285750"/>
                  </a:moveTo>
                  <a:lnTo>
                    <a:pt x="604393" y="285750"/>
                  </a:lnTo>
                  <a:lnTo>
                    <a:pt x="605853" y="287020"/>
                  </a:lnTo>
                  <a:lnTo>
                    <a:pt x="611962" y="285750"/>
                  </a:lnTo>
                  <a:close/>
                </a:path>
                <a:path w="2552065" h="1019810">
                  <a:moveTo>
                    <a:pt x="616026" y="284480"/>
                  </a:moveTo>
                  <a:lnTo>
                    <a:pt x="611962" y="283210"/>
                  </a:lnTo>
                  <a:lnTo>
                    <a:pt x="611530" y="283260"/>
                  </a:lnTo>
                  <a:lnTo>
                    <a:pt x="616026" y="284480"/>
                  </a:lnTo>
                  <a:close/>
                </a:path>
                <a:path w="2552065" h="1019810">
                  <a:moveTo>
                    <a:pt x="617829" y="330073"/>
                  </a:moveTo>
                  <a:lnTo>
                    <a:pt x="612927" y="331470"/>
                  </a:lnTo>
                  <a:lnTo>
                    <a:pt x="613117" y="331470"/>
                  </a:lnTo>
                  <a:lnTo>
                    <a:pt x="617766" y="330200"/>
                  </a:lnTo>
                  <a:lnTo>
                    <a:pt x="617829" y="330073"/>
                  </a:lnTo>
                  <a:close/>
                </a:path>
                <a:path w="2552065" h="1019810">
                  <a:moveTo>
                    <a:pt x="621842" y="328930"/>
                  </a:moveTo>
                  <a:lnTo>
                    <a:pt x="618350" y="328930"/>
                  </a:lnTo>
                  <a:lnTo>
                    <a:pt x="617829" y="330073"/>
                  </a:lnTo>
                  <a:lnTo>
                    <a:pt x="621842" y="328930"/>
                  </a:lnTo>
                  <a:close/>
                </a:path>
                <a:path w="2552065" h="1019810">
                  <a:moveTo>
                    <a:pt x="621842" y="157480"/>
                  </a:moveTo>
                  <a:lnTo>
                    <a:pt x="616610" y="157480"/>
                  </a:lnTo>
                  <a:lnTo>
                    <a:pt x="615442" y="158750"/>
                  </a:lnTo>
                  <a:lnTo>
                    <a:pt x="620090" y="158750"/>
                  </a:lnTo>
                  <a:lnTo>
                    <a:pt x="621842" y="157480"/>
                  </a:lnTo>
                  <a:close/>
                </a:path>
                <a:path w="2552065" h="1019810">
                  <a:moveTo>
                    <a:pt x="635215" y="10160"/>
                  </a:moveTo>
                  <a:lnTo>
                    <a:pt x="629843" y="5080"/>
                  </a:lnTo>
                  <a:lnTo>
                    <a:pt x="624090" y="0"/>
                  </a:lnTo>
                  <a:lnTo>
                    <a:pt x="617194" y="0"/>
                  </a:lnTo>
                  <a:lnTo>
                    <a:pt x="624586" y="2540"/>
                  </a:lnTo>
                  <a:lnTo>
                    <a:pt x="625767" y="5080"/>
                  </a:lnTo>
                  <a:lnTo>
                    <a:pt x="627164" y="7620"/>
                  </a:lnTo>
                  <a:lnTo>
                    <a:pt x="635215" y="10160"/>
                  </a:lnTo>
                  <a:close/>
                </a:path>
                <a:path w="2552065" h="1019810">
                  <a:moveTo>
                    <a:pt x="641032" y="444500"/>
                  </a:moveTo>
                  <a:lnTo>
                    <a:pt x="635711" y="445668"/>
                  </a:lnTo>
                  <a:lnTo>
                    <a:pt x="635977" y="445770"/>
                  </a:lnTo>
                  <a:lnTo>
                    <a:pt x="641032" y="444601"/>
                  </a:lnTo>
                  <a:close/>
                </a:path>
                <a:path w="2552065" h="1019810">
                  <a:moveTo>
                    <a:pt x="641032" y="398780"/>
                  </a:moveTo>
                  <a:lnTo>
                    <a:pt x="630567" y="403860"/>
                  </a:lnTo>
                  <a:lnTo>
                    <a:pt x="635215" y="402590"/>
                  </a:lnTo>
                  <a:lnTo>
                    <a:pt x="637540" y="402590"/>
                  </a:lnTo>
                  <a:lnTo>
                    <a:pt x="641032" y="398780"/>
                  </a:lnTo>
                  <a:close/>
                </a:path>
                <a:path w="2552065" h="1019810">
                  <a:moveTo>
                    <a:pt x="652919" y="478497"/>
                  </a:moveTo>
                  <a:lnTo>
                    <a:pt x="649744" y="479818"/>
                  </a:lnTo>
                  <a:lnTo>
                    <a:pt x="652653" y="478650"/>
                  </a:lnTo>
                  <a:lnTo>
                    <a:pt x="652919" y="478497"/>
                  </a:lnTo>
                  <a:close/>
                </a:path>
                <a:path w="2552065" h="1019810">
                  <a:moveTo>
                    <a:pt x="660209" y="478650"/>
                  </a:moveTo>
                  <a:lnTo>
                    <a:pt x="659345" y="476910"/>
                  </a:lnTo>
                  <a:lnTo>
                    <a:pt x="658469" y="475170"/>
                  </a:lnTo>
                  <a:lnTo>
                    <a:pt x="652919" y="478497"/>
                  </a:lnTo>
                  <a:lnTo>
                    <a:pt x="656729" y="476910"/>
                  </a:lnTo>
                  <a:lnTo>
                    <a:pt x="660209" y="478650"/>
                  </a:lnTo>
                  <a:close/>
                </a:path>
                <a:path w="2552065" h="1019810">
                  <a:moveTo>
                    <a:pt x="673582" y="490220"/>
                  </a:moveTo>
                  <a:lnTo>
                    <a:pt x="668934" y="492760"/>
                  </a:lnTo>
                  <a:lnTo>
                    <a:pt x="669544" y="492874"/>
                  </a:lnTo>
                  <a:lnTo>
                    <a:pt x="673582" y="490220"/>
                  </a:lnTo>
                  <a:close/>
                </a:path>
                <a:path w="2552065" h="1019810">
                  <a:moveTo>
                    <a:pt x="680567" y="488950"/>
                  </a:moveTo>
                  <a:lnTo>
                    <a:pt x="679399" y="486410"/>
                  </a:lnTo>
                  <a:lnTo>
                    <a:pt x="673582" y="490220"/>
                  </a:lnTo>
                  <a:lnTo>
                    <a:pt x="680567" y="488950"/>
                  </a:lnTo>
                  <a:close/>
                </a:path>
                <a:path w="2552065" h="1019810">
                  <a:moveTo>
                    <a:pt x="682307" y="502920"/>
                  </a:moveTo>
                  <a:lnTo>
                    <a:pt x="674344" y="505460"/>
                  </a:lnTo>
                  <a:lnTo>
                    <a:pt x="675754" y="505460"/>
                  </a:lnTo>
                  <a:lnTo>
                    <a:pt x="682307" y="502920"/>
                  </a:lnTo>
                  <a:close/>
                </a:path>
                <a:path w="2552065" h="1019810">
                  <a:moveTo>
                    <a:pt x="683856" y="549071"/>
                  </a:moveTo>
                  <a:lnTo>
                    <a:pt x="681139" y="551434"/>
                  </a:lnTo>
                  <a:lnTo>
                    <a:pt x="682307" y="551180"/>
                  </a:lnTo>
                  <a:lnTo>
                    <a:pt x="683856" y="549071"/>
                  </a:lnTo>
                  <a:close/>
                </a:path>
                <a:path w="2552065" h="1019810">
                  <a:moveTo>
                    <a:pt x="687247" y="86360"/>
                  </a:moveTo>
                  <a:lnTo>
                    <a:pt x="682891" y="86360"/>
                  </a:lnTo>
                  <a:lnTo>
                    <a:pt x="681723" y="87630"/>
                  </a:lnTo>
                  <a:lnTo>
                    <a:pt x="686955" y="87630"/>
                  </a:lnTo>
                  <a:lnTo>
                    <a:pt x="687247" y="86360"/>
                  </a:lnTo>
                  <a:close/>
                </a:path>
                <a:path w="2552065" h="1019810">
                  <a:moveTo>
                    <a:pt x="691603" y="86360"/>
                  </a:moveTo>
                  <a:lnTo>
                    <a:pt x="688555" y="85407"/>
                  </a:lnTo>
                  <a:lnTo>
                    <a:pt x="687514" y="85204"/>
                  </a:lnTo>
                  <a:lnTo>
                    <a:pt x="687247" y="86360"/>
                  </a:lnTo>
                  <a:lnTo>
                    <a:pt x="691603" y="86360"/>
                  </a:lnTo>
                  <a:close/>
                </a:path>
                <a:path w="2552065" h="1019810">
                  <a:moveTo>
                    <a:pt x="692518" y="605370"/>
                  </a:moveTo>
                  <a:lnTo>
                    <a:pt x="691210" y="604977"/>
                  </a:lnTo>
                  <a:lnTo>
                    <a:pt x="690448" y="607060"/>
                  </a:lnTo>
                  <a:lnTo>
                    <a:pt x="692518" y="605370"/>
                  </a:lnTo>
                  <a:close/>
                </a:path>
                <a:path w="2552065" h="1019810">
                  <a:moveTo>
                    <a:pt x="692962" y="551459"/>
                  </a:moveTo>
                  <a:lnTo>
                    <a:pt x="692772" y="551180"/>
                  </a:lnTo>
                  <a:lnTo>
                    <a:pt x="692162" y="551675"/>
                  </a:lnTo>
                  <a:lnTo>
                    <a:pt x="692962" y="551459"/>
                  </a:lnTo>
                  <a:close/>
                </a:path>
                <a:path w="2552065" h="1019810">
                  <a:moveTo>
                    <a:pt x="694512" y="542290"/>
                  </a:moveTo>
                  <a:lnTo>
                    <a:pt x="686955" y="544830"/>
                  </a:lnTo>
                  <a:lnTo>
                    <a:pt x="683856" y="549071"/>
                  </a:lnTo>
                  <a:lnTo>
                    <a:pt x="685800" y="547370"/>
                  </a:lnTo>
                  <a:lnTo>
                    <a:pt x="692188" y="546100"/>
                  </a:lnTo>
                  <a:lnTo>
                    <a:pt x="694512" y="542290"/>
                  </a:lnTo>
                  <a:close/>
                </a:path>
                <a:path w="2552065" h="1019810">
                  <a:moveTo>
                    <a:pt x="694728" y="590626"/>
                  </a:moveTo>
                  <a:lnTo>
                    <a:pt x="694512" y="590550"/>
                  </a:lnTo>
                  <a:lnTo>
                    <a:pt x="693356" y="591820"/>
                  </a:lnTo>
                  <a:lnTo>
                    <a:pt x="694728" y="590626"/>
                  </a:lnTo>
                  <a:close/>
                </a:path>
                <a:path w="2552065" h="1019810">
                  <a:moveTo>
                    <a:pt x="696531" y="587565"/>
                  </a:moveTo>
                  <a:lnTo>
                    <a:pt x="692772" y="586740"/>
                  </a:lnTo>
                  <a:lnTo>
                    <a:pt x="684047" y="590550"/>
                  </a:lnTo>
                  <a:lnTo>
                    <a:pt x="682891" y="593090"/>
                  </a:lnTo>
                  <a:lnTo>
                    <a:pt x="684631" y="591820"/>
                  </a:lnTo>
                  <a:lnTo>
                    <a:pt x="689864" y="589280"/>
                  </a:lnTo>
                  <a:lnTo>
                    <a:pt x="691032" y="589280"/>
                  </a:lnTo>
                  <a:lnTo>
                    <a:pt x="696531" y="587565"/>
                  </a:lnTo>
                  <a:close/>
                </a:path>
                <a:path w="2552065" h="1019810">
                  <a:moveTo>
                    <a:pt x="697420" y="553720"/>
                  </a:moveTo>
                  <a:lnTo>
                    <a:pt x="686371" y="556260"/>
                  </a:lnTo>
                  <a:lnTo>
                    <a:pt x="687971" y="554990"/>
                  </a:lnTo>
                  <a:lnTo>
                    <a:pt x="691172" y="552450"/>
                  </a:lnTo>
                  <a:lnTo>
                    <a:pt x="692162" y="551675"/>
                  </a:lnTo>
                  <a:lnTo>
                    <a:pt x="689279" y="552450"/>
                  </a:lnTo>
                  <a:lnTo>
                    <a:pt x="692772" y="549910"/>
                  </a:lnTo>
                  <a:lnTo>
                    <a:pt x="695680" y="547370"/>
                  </a:lnTo>
                  <a:lnTo>
                    <a:pt x="696264" y="546100"/>
                  </a:lnTo>
                  <a:lnTo>
                    <a:pt x="679983" y="552450"/>
                  </a:lnTo>
                  <a:lnTo>
                    <a:pt x="681139" y="551434"/>
                  </a:lnTo>
                  <a:lnTo>
                    <a:pt x="676490" y="552450"/>
                  </a:lnTo>
                  <a:lnTo>
                    <a:pt x="682307" y="546100"/>
                  </a:lnTo>
                  <a:lnTo>
                    <a:pt x="685215" y="544830"/>
                  </a:lnTo>
                  <a:lnTo>
                    <a:pt x="688124" y="543560"/>
                  </a:lnTo>
                  <a:lnTo>
                    <a:pt x="681723" y="544830"/>
                  </a:lnTo>
                  <a:lnTo>
                    <a:pt x="685215" y="543560"/>
                  </a:lnTo>
                  <a:lnTo>
                    <a:pt x="688124" y="542290"/>
                  </a:lnTo>
                  <a:lnTo>
                    <a:pt x="690448" y="541020"/>
                  </a:lnTo>
                  <a:lnTo>
                    <a:pt x="684631" y="542290"/>
                  </a:lnTo>
                  <a:lnTo>
                    <a:pt x="686371" y="538480"/>
                  </a:lnTo>
                  <a:lnTo>
                    <a:pt x="677659" y="542290"/>
                  </a:lnTo>
                  <a:lnTo>
                    <a:pt x="680250" y="538480"/>
                  </a:lnTo>
                  <a:lnTo>
                    <a:pt x="679691" y="537210"/>
                  </a:lnTo>
                  <a:lnTo>
                    <a:pt x="680440" y="534670"/>
                  </a:lnTo>
                  <a:lnTo>
                    <a:pt x="686955" y="530860"/>
                  </a:lnTo>
                  <a:lnTo>
                    <a:pt x="683475" y="532130"/>
                  </a:lnTo>
                  <a:lnTo>
                    <a:pt x="674166" y="534670"/>
                  </a:lnTo>
                  <a:lnTo>
                    <a:pt x="673011" y="533400"/>
                  </a:lnTo>
                  <a:lnTo>
                    <a:pt x="675627" y="532130"/>
                  </a:lnTo>
                  <a:lnTo>
                    <a:pt x="680885" y="529590"/>
                  </a:lnTo>
                  <a:lnTo>
                    <a:pt x="682244" y="524510"/>
                  </a:lnTo>
                  <a:lnTo>
                    <a:pt x="687171" y="520700"/>
                  </a:lnTo>
                  <a:lnTo>
                    <a:pt x="690448" y="518160"/>
                  </a:lnTo>
                  <a:lnTo>
                    <a:pt x="681532" y="520700"/>
                  </a:lnTo>
                  <a:lnTo>
                    <a:pt x="677583" y="519430"/>
                  </a:lnTo>
                  <a:lnTo>
                    <a:pt x="674827" y="518160"/>
                  </a:lnTo>
                  <a:lnTo>
                    <a:pt x="669518" y="516890"/>
                  </a:lnTo>
                  <a:lnTo>
                    <a:pt x="670674" y="516890"/>
                  </a:lnTo>
                  <a:lnTo>
                    <a:pt x="673011" y="515620"/>
                  </a:lnTo>
                  <a:lnTo>
                    <a:pt x="673582" y="513080"/>
                  </a:lnTo>
                  <a:lnTo>
                    <a:pt x="677659" y="510540"/>
                  </a:lnTo>
                  <a:lnTo>
                    <a:pt x="680567" y="508000"/>
                  </a:lnTo>
                  <a:lnTo>
                    <a:pt x="671969" y="511810"/>
                  </a:lnTo>
                  <a:lnTo>
                    <a:pt x="665441" y="513080"/>
                  </a:lnTo>
                  <a:lnTo>
                    <a:pt x="659790" y="514350"/>
                  </a:lnTo>
                  <a:lnTo>
                    <a:pt x="653821" y="515620"/>
                  </a:lnTo>
                  <a:lnTo>
                    <a:pt x="655726" y="514350"/>
                  </a:lnTo>
                  <a:lnTo>
                    <a:pt x="661454" y="510540"/>
                  </a:lnTo>
                  <a:lnTo>
                    <a:pt x="664654" y="509270"/>
                  </a:lnTo>
                  <a:lnTo>
                    <a:pt x="674344" y="505460"/>
                  </a:lnTo>
                  <a:lnTo>
                    <a:pt x="670902" y="505460"/>
                  </a:lnTo>
                  <a:lnTo>
                    <a:pt x="666369" y="506730"/>
                  </a:lnTo>
                  <a:lnTo>
                    <a:pt x="660793" y="509270"/>
                  </a:lnTo>
                  <a:lnTo>
                    <a:pt x="666242" y="504190"/>
                  </a:lnTo>
                  <a:lnTo>
                    <a:pt x="668883" y="502920"/>
                  </a:lnTo>
                  <a:lnTo>
                    <a:pt x="670839" y="501650"/>
                  </a:lnTo>
                  <a:lnTo>
                    <a:pt x="674751" y="499110"/>
                  </a:lnTo>
                  <a:lnTo>
                    <a:pt x="666915" y="501650"/>
                  </a:lnTo>
                  <a:lnTo>
                    <a:pt x="665302" y="501650"/>
                  </a:lnTo>
                  <a:lnTo>
                    <a:pt x="664768" y="500380"/>
                  </a:lnTo>
                  <a:lnTo>
                    <a:pt x="660209" y="501650"/>
                  </a:lnTo>
                  <a:lnTo>
                    <a:pt x="665797" y="496570"/>
                  </a:lnTo>
                  <a:lnTo>
                    <a:pt x="667194" y="495300"/>
                  </a:lnTo>
                  <a:lnTo>
                    <a:pt x="675906" y="494030"/>
                  </a:lnTo>
                  <a:lnTo>
                    <a:pt x="669544" y="492874"/>
                  </a:lnTo>
                  <a:lnTo>
                    <a:pt x="667778" y="494030"/>
                  </a:lnTo>
                  <a:lnTo>
                    <a:pt x="660209" y="496570"/>
                  </a:lnTo>
                  <a:lnTo>
                    <a:pt x="659460" y="494030"/>
                  </a:lnTo>
                  <a:lnTo>
                    <a:pt x="663333" y="491490"/>
                  </a:lnTo>
                  <a:lnTo>
                    <a:pt x="669290" y="488950"/>
                  </a:lnTo>
                  <a:lnTo>
                    <a:pt x="674751" y="486410"/>
                  </a:lnTo>
                  <a:lnTo>
                    <a:pt x="670674" y="485140"/>
                  </a:lnTo>
                  <a:lnTo>
                    <a:pt x="657885" y="488950"/>
                  </a:lnTo>
                  <a:lnTo>
                    <a:pt x="657885" y="487680"/>
                  </a:lnTo>
                  <a:lnTo>
                    <a:pt x="660209" y="486410"/>
                  </a:lnTo>
                  <a:lnTo>
                    <a:pt x="660793" y="485140"/>
                  </a:lnTo>
                  <a:lnTo>
                    <a:pt x="657694" y="485140"/>
                  </a:lnTo>
                  <a:lnTo>
                    <a:pt x="655485" y="482600"/>
                  </a:lnTo>
                  <a:lnTo>
                    <a:pt x="652741" y="481330"/>
                  </a:lnTo>
                  <a:lnTo>
                    <a:pt x="645680" y="481330"/>
                  </a:lnTo>
                  <a:lnTo>
                    <a:pt x="648004" y="480060"/>
                  </a:lnTo>
                  <a:lnTo>
                    <a:pt x="648589" y="478790"/>
                  </a:lnTo>
                  <a:lnTo>
                    <a:pt x="635800" y="485140"/>
                  </a:lnTo>
                  <a:lnTo>
                    <a:pt x="631139" y="486410"/>
                  </a:lnTo>
                  <a:lnTo>
                    <a:pt x="630567" y="485140"/>
                  </a:lnTo>
                  <a:lnTo>
                    <a:pt x="621842" y="487680"/>
                  </a:lnTo>
                  <a:lnTo>
                    <a:pt x="629983" y="483870"/>
                  </a:lnTo>
                  <a:lnTo>
                    <a:pt x="633463" y="482600"/>
                  </a:lnTo>
                  <a:lnTo>
                    <a:pt x="632307" y="482600"/>
                  </a:lnTo>
                  <a:lnTo>
                    <a:pt x="634263" y="481330"/>
                  </a:lnTo>
                  <a:lnTo>
                    <a:pt x="638162" y="478790"/>
                  </a:lnTo>
                  <a:lnTo>
                    <a:pt x="640372" y="478790"/>
                  </a:lnTo>
                  <a:lnTo>
                    <a:pt x="642035" y="480060"/>
                  </a:lnTo>
                  <a:lnTo>
                    <a:pt x="646264" y="478790"/>
                  </a:lnTo>
                  <a:lnTo>
                    <a:pt x="641032" y="477520"/>
                  </a:lnTo>
                  <a:lnTo>
                    <a:pt x="629983" y="477520"/>
                  </a:lnTo>
                  <a:lnTo>
                    <a:pt x="632307" y="474980"/>
                  </a:lnTo>
                  <a:lnTo>
                    <a:pt x="638276" y="472440"/>
                  </a:lnTo>
                  <a:lnTo>
                    <a:pt x="640803" y="473710"/>
                  </a:lnTo>
                  <a:lnTo>
                    <a:pt x="643013" y="473710"/>
                  </a:lnTo>
                  <a:lnTo>
                    <a:pt x="645515" y="472440"/>
                  </a:lnTo>
                  <a:lnTo>
                    <a:pt x="648004" y="471170"/>
                  </a:lnTo>
                  <a:lnTo>
                    <a:pt x="644512" y="476250"/>
                  </a:lnTo>
                  <a:lnTo>
                    <a:pt x="652081" y="472440"/>
                  </a:lnTo>
                  <a:lnTo>
                    <a:pt x="654570" y="472440"/>
                  </a:lnTo>
                  <a:lnTo>
                    <a:pt x="657428" y="471170"/>
                  </a:lnTo>
                  <a:lnTo>
                    <a:pt x="663117" y="468630"/>
                  </a:lnTo>
                  <a:lnTo>
                    <a:pt x="663816" y="466090"/>
                  </a:lnTo>
                  <a:lnTo>
                    <a:pt x="664870" y="462280"/>
                  </a:lnTo>
                  <a:lnTo>
                    <a:pt x="654977" y="466090"/>
                  </a:lnTo>
                  <a:lnTo>
                    <a:pt x="657301" y="461010"/>
                  </a:lnTo>
                  <a:lnTo>
                    <a:pt x="650328" y="462280"/>
                  </a:lnTo>
                  <a:lnTo>
                    <a:pt x="647420" y="464820"/>
                  </a:lnTo>
                  <a:lnTo>
                    <a:pt x="640448" y="466090"/>
                  </a:lnTo>
                  <a:lnTo>
                    <a:pt x="638479" y="463550"/>
                  </a:lnTo>
                  <a:lnTo>
                    <a:pt x="640181" y="462280"/>
                  </a:lnTo>
                  <a:lnTo>
                    <a:pt x="646988" y="457200"/>
                  </a:lnTo>
                  <a:lnTo>
                    <a:pt x="652221" y="454660"/>
                  </a:lnTo>
                  <a:lnTo>
                    <a:pt x="654837" y="453390"/>
                  </a:lnTo>
                  <a:lnTo>
                    <a:pt x="650913" y="452120"/>
                  </a:lnTo>
                  <a:lnTo>
                    <a:pt x="636600" y="454660"/>
                  </a:lnTo>
                  <a:lnTo>
                    <a:pt x="632510" y="454660"/>
                  </a:lnTo>
                  <a:lnTo>
                    <a:pt x="634047" y="452120"/>
                  </a:lnTo>
                  <a:lnTo>
                    <a:pt x="643356" y="449580"/>
                  </a:lnTo>
                  <a:lnTo>
                    <a:pt x="648004" y="448310"/>
                  </a:lnTo>
                  <a:lnTo>
                    <a:pt x="644944" y="447040"/>
                  </a:lnTo>
                  <a:lnTo>
                    <a:pt x="641553" y="447738"/>
                  </a:lnTo>
                  <a:lnTo>
                    <a:pt x="642188" y="447040"/>
                  </a:lnTo>
                  <a:lnTo>
                    <a:pt x="644982" y="444500"/>
                  </a:lnTo>
                  <a:lnTo>
                    <a:pt x="641464" y="444500"/>
                  </a:lnTo>
                  <a:lnTo>
                    <a:pt x="641032" y="444601"/>
                  </a:lnTo>
                  <a:lnTo>
                    <a:pt x="641032" y="447852"/>
                  </a:lnTo>
                  <a:lnTo>
                    <a:pt x="638771" y="448310"/>
                  </a:lnTo>
                  <a:lnTo>
                    <a:pt x="634022" y="449580"/>
                  </a:lnTo>
                  <a:lnTo>
                    <a:pt x="635215" y="445770"/>
                  </a:lnTo>
                  <a:lnTo>
                    <a:pt x="635711" y="445668"/>
                  </a:lnTo>
                  <a:lnTo>
                    <a:pt x="632891" y="444500"/>
                  </a:lnTo>
                  <a:lnTo>
                    <a:pt x="645096" y="440690"/>
                  </a:lnTo>
                  <a:lnTo>
                    <a:pt x="641604" y="436880"/>
                  </a:lnTo>
                  <a:lnTo>
                    <a:pt x="636371" y="435610"/>
                  </a:lnTo>
                  <a:lnTo>
                    <a:pt x="631139" y="434340"/>
                  </a:lnTo>
                  <a:lnTo>
                    <a:pt x="629399" y="431800"/>
                  </a:lnTo>
                  <a:lnTo>
                    <a:pt x="628523" y="430530"/>
                  </a:lnTo>
                  <a:lnTo>
                    <a:pt x="627659" y="429260"/>
                  </a:lnTo>
                  <a:lnTo>
                    <a:pt x="631139" y="429260"/>
                  </a:lnTo>
                  <a:lnTo>
                    <a:pt x="635215" y="427990"/>
                  </a:lnTo>
                  <a:lnTo>
                    <a:pt x="638695" y="426720"/>
                  </a:lnTo>
                  <a:lnTo>
                    <a:pt x="637768" y="425450"/>
                  </a:lnTo>
                  <a:lnTo>
                    <a:pt x="634987" y="421640"/>
                  </a:lnTo>
                  <a:lnTo>
                    <a:pt x="635139" y="416560"/>
                  </a:lnTo>
                  <a:lnTo>
                    <a:pt x="637273" y="411480"/>
                  </a:lnTo>
                  <a:lnTo>
                    <a:pt x="637806" y="410210"/>
                  </a:lnTo>
                  <a:lnTo>
                    <a:pt x="640092" y="406400"/>
                  </a:lnTo>
                  <a:lnTo>
                    <a:pt x="640842" y="405130"/>
                  </a:lnTo>
                  <a:lnTo>
                    <a:pt x="641604" y="403860"/>
                  </a:lnTo>
                  <a:lnTo>
                    <a:pt x="630567" y="405130"/>
                  </a:lnTo>
                  <a:lnTo>
                    <a:pt x="630567" y="403860"/>
                  </a:lnTo>
                  <a:lnTo>
                    <a:pt x="625906" y="403860"/>
                  </a:lnTo>
                  <a:lnTo>
                    <a:pt x="624751" y="402590"/>
                  </a:lnTo>
                  <a:lnTo>
                    <a:pt x="631723" y="401320"/>
                  </a:lnTo>
                  <a:lnTo>
                    <a:pt x="635215" y="401320"/>
                  </a:lnTo>
                  <a:lnTo>
                    <a:pt x="627418" y="398780"/>
                  </a:lnTo>
                  <a:lnTo>
                    <a:pt x="625360" y="397510"/>
                  </a:lnTo>
                  <a:lnTo>
                    <a:pt x="623582" y="396417"/>
                  </a:lnTo>
                  <a:lnTo>
                    <a:pt x="623582" y="427990"/>
                  </a:lnTo>
                  <a:lnTo>
                    <a:pt x="620090" y="429260"/>
                  </a:lnTo>
                  <a:lnTo>
                    <a:pt x="616026" y="429260"/>
                  </a:lnTo>
                  <a:lnTo>
                    <a:pt x="618350" y="427990"/>
                  </a:lnTo>
                  <a:lnTo>
                    <a:pt x="620090" y="426720"/>
                  </a:lnTo>
                  <a:lnTo>
                    <a:pt x="622998" y="425450"/>
                  </a:lnTo>
                  <a:lnTo>
                    <a:pt x="622998" y="426720"/>
                  </a:lnTo>
                  <a:lnTo>
                    <a:pt x="623582" y="427990"/>
                  </a:lnTo>
                  <a:lnTo>
                    <a:pt x="623582" y="396417"/>
                  </a:lnTo>
                  <a:lnTo>
                    <a:pt x="621258" y="394970"/>
                  </a:lnTo>
                  <a:lnTo>
                    <a:pt x="619023" y="391160"/>
                  </a:lnTo>
                  <a:lnTo>
                    <a:pt x="622998" y="386080"/>
                  </a:lnTo>
                  <a:lnTo>
                    <a:pt x="626491" y="386080"/>
                  </a:lnTo>
                  <a:lnTo>
                    <a:pt x="624471" y="384810"/>
                  </a:lnTo>
                  <a:lnTo>
                    <a:pt x="617334" y="384810"/>
                  </a:lnTo>
                  <a:lnTo>
                    <a:pt x="611289" y="383540"/>
                  </a:lnTo>
                  <a:lnTo>
                    <a:pt x="612533" y="381000"/>
                  </a:lnTo>
                  <a:lnTo>
                    <a:pt x="614857" y="381000"/>
                  </a:lnTo>
                  <a:lnTo>
                    <a:pt x="614883" y="379730"/>
                  </a:lnTo>
                  <a:lnTo>
                    <a:pt x="614972" y="374650"/>
                  </a:lnTo>
                  <a:lnTo>
                    <a:pt x="614260" y="372110"/>
                  </a:lnTo>
                  <a:lnTo>
                    <a:pt x="613549" y="369570"/>
                  </a:lnTo>
                  <a:lnTo>
                    <a:pt x="613752" y="368300"/>
                  </a:lnTo>
                  <a:lnTo>
                    <a:pt x="614540" y="363220"/>
                  </a:lnTo>
                  <a:lnTo>
                    <a:pt x="621842" y="356870"/>
                  </a:lnTo>
                  <a:lnTo>
                    <a:pt x="615784" y="355600"/>
                  </a:lnTo>
                  <a:lnTo>
                    <a:pt x="616102" y="353060"/>
                  </a:lnTo>
                  <a:lnTo>
                    <a:pt x="615213" y="350520"/>
                  </a:lnTo>
                  <a:lnTo>
                    <a:pt x="605561" y="350520"/>
                  </a:lnTo>
                  <a:lnTo>
                    <a:pt x="615442" y="344170"/>
                  </a:lnTo>
                  <a:lnTo>
                    <a:pt x="619518" y="345440"/>
                  </a:lnTo>
                  <a:lnTo>
                    <a:pt x="624840" y="339090"/>
                  </a:lnTo>
                  <a:lnTo>
                    <a:pt x="625906" y="337820"/>
                  </a:lnTo>
                  <a:lnTo>
                    <a:pt x="626491" y="335280"/>
                  </a:lnTo>
                  <a:lnTo>
                    <a:pt x="611962" y="337820"/>
                  </a:lnTo>
                  <a:lnTo>
                    <a:pt x="609053" y="335280"/>
                  </a:lnTo>
                  <a:lnTo>
                    <a:pt x="620674" y="334010"/>
                  </a:lnTo>
                  <a:lnTo>
                    <a:pt x="608469" y="332740"/>
                  </a:lnTo>
                  <a:lnTo>
                    <a:pt x="612927" y="331470"/>
                  </a:lnTo>
                  <a:lnTo>
                    <a:pt x="610209" y="331470"/>
                  </a:lnTo>
                  <a:lnTo>
                    <a:pt x="608939" y="328930"/>
                  </a:lnTo>
                  <a:lnTo>
                    <a:pt x="612241" y="326390"/>
                  </a:lnTo>
                  <a:lnTo>
                    <a:pt x="617740" y="323850"/>
                  </a:lnTo>
                  <a:lnTo>
                    <a:pt x="622998" y="321310"/>
                  </a:lnTo>
                  <a:lnTo>
                    <a:pt x="612533" y="316230"/>
                  </a:lnTo>
                  <a:lnTo>
                    <a:pt x="616026" y="314960"/>
                  </a:lnTo>
                  <a:lnTo>
                    <a:pt x="617766" y="316230"/>
                  </a:lnTo>
                  <a:lnTo>
                    <a:pt x="620090" y="316230"/>
                  </a:lnTo>
                  <a:lnTo>
                    <a:pt x="619074" y="314960"/>
                  </a:lnTo>
                  <a:lnTo>
                    <a:pt x="622858" y="314960"/>
                  </a:lnTo>
                  <a:lnTo>
                    <a:pt x="625983" y="313690"/>
                  </a:lnTo>
                  <a:lnTo>
                    <a:pt x="622998" y="312420"/>
                  </a:lnTo>
                  <a:lnTo>
                    <a:pt x="613702" y="312420"/>
                  </a:lnTo>
                  <a:lnTo>
                    <a:pt x="620674" y="309880"/>
                  </a:lnTo>
                  <a:lnTo>
                    <a:pt x="620090" y="306070"/>
                  </a:lnTo>
                  <a:lnTo>
                    <a:pt x="616610" y="303530"/>
                  </a:lnTo>
                  <a:lnTo>
                    <a:pt x="624751" y="303530"/>
                  </a:lnTo>
                  <a:lnTo>
                    <a:pt x="625906" y="297180"/>
                  </a:lnTo>
                  <a:lnTo>
                    <a:pt x="619518" y="292100"/>
                  </a:lnTo>
                  <a:lnTo>
                    <a:pt x="619277" y="289560"/>
                  </a:lnTo>
                  <a:lnTo>
                    <a:pt x="618934" y="285750"/>
                  </a:lnTo>
                  <a:lnTo>
                    <a:pt x="615442" y="288290"/>
                  </a:lnTo>
                  <a:lnTo>
                    <a:pt x="601497" y="289560"/>
                  </a:lnTo>
                  <a:lnTo>
                    <a:pt x="599744" y="288290"/>
                  </a:lnTo>
                  <a:lnTo>
                    <a:pt x="602742" y="287667"/>
                  </a:lnTo>
                  <a:lnTo>
                    <a:pt x="598004" y="287020"/>
                  </a:lnTo>
                  <a:lnTo>
                    <a:pt x="599160" y="284480"/>
                  </a:lnTo>
                  <a:lnTo>
                    <a:pt x="611530" y="283260"/>
                  </a:lnTo>
                  <a:lnTo>
                    <a:pt x="611378" y="283210"/>
                  </a:lnTo>
                  <a:lnTo>
                    <a:pt x="614857" y="281940"/>
                  </a:lnTo>
                  <a:lnTo>
                    <a:pt x="617194" y="283210"/>
                  </a:lnTo>
                  <a:lnTo>
                    <a:pt x="621842" y="281940"/>
                  </a:lnTo>
                  <a:lnTo>
                    <a:pt x="620356" y="280670"/>
                  </a:lnTo>
                  <a:lnTo>
                    <a:pt x="623443" y="279400"/>
                  </a:lnTo>
                  <a:lnTo>
                    <a:pt x="625436" y="276860"/>
                  </a:lnTo>
                  <a:lnTo>
                    <a:pt x="620674" y="275590"/>
                  </a:lnTo>
                  <a:lnTo>
                    <a:pt x="624166" y="275590"/>
                  </a:lnTo>
                  <a:lnTo>
                    <a:pt x="623582" y="269240"/>
                  </a:lnTo>
                  <a:lnTo>
                    <a:pt x="619518" y="266700"/>
                  </a:lnTo>
                  <a:lnTo>
                    <a:pt x="618642" y="262890"/>
                  </a:lnTo>
                  <a:lnTo>
                    <a:pt x="618350" y="261620"/>
                  </a:lnTo>
                  <a:lnTo>
                    <a:pt x="607885" y="262890"/>
                  </a:lnTo>
                  <a:lnTo>
                    <a:pt x="610209" y="260350"/>
                  </a:lnTo>
                  <a:lnTo>
                    <a:pt x="601497" y="259080"/>
                  </a:lnTo>
                  <a:lnTo>
                    <a:pt x="603427" y="256540"/>
                  </a:lnTo>
                  <a:lnTo>
                    <a:pt x="604393" y="255270"/>
                  </a:lnTo>
                  <a:lnTo>
                    <a:pt x="612533" y="251460"/>
                  </a:lnTo>
                  <a:lnTo>
                    <a:pt x="611378" y="246380"/>
                  </a:lnTo>
                  <a:lnTo>
                    <a:pt x="606145" y="243840"/>
                  </a:lnTo>
                  <a:lnTo>
                    <a:pt x="602068" y="246380"/>
                  </a:lnTo>
                  <a:lnTo>
                    <a:pt x="596252" y="245110"/>
                  </a:lnTo>
                  <a:lnTo>
                    <a:pt x="606145" y="243840"/>
                  </a:lnTo>
                  <a:lnTo>
                    <a:pt x="604977" y="240030"/>
                  </a:lnTo>
                  <a:lnTo>
                    <a:pt x="611962" y="242570"/>
                  </a:lnTo>
                  <a:lnTo>
                    <a:pt x="610209" y="236220"/>
                  </a:lnTo>
                  <a:lnTo>
                    <a:pt x="609625" y="234950"/>
                  </a:lnTo>
                  <a:lnTo>
                    <a:pt x="603123" y="229870"/>
                  </a:lnTo>
                  <a:lnTo>
                    <a:pt x="601497" y="228600"/>
                  </a:lnTo>
                  <a:lnTo>
                    <a:pt x="597420" y="228600"/>
                  </a:lnTo>
                  <a:lnTo>
                    <a:pt x="595680" y="229870"/>
                  </a:lnTo>
                  <a:lnTo>
                    <a:pt x="592772" y="229870"/>
                  </a:lnTo>
                  <a:lnTo>
                    <a:pt x="591019" y="228600"/>
                  </a:lnTo>
                  <a:lnTo>
                    <a:pt x="596836" y="227330"/>
                  </a:lnTo>
                  <a:lnTo>
                    <a:pt x="602653" y="227330"/>
                  </a:lnTo>
                  <a:lnTo>
                    <a:pt x="595096" y="223520"/>
                  </a:lnTo>
                  <a:lnTo>
                    <a:pt x="602068" y="219710"/>
                  </a:lnTo>
                  <a:lnTo>
                    <a:pt x="603669" y="218440"/>
                  </a:lnTo>
                  <a:lnTo>
                    <a:pt x="608469" y="214630"/>
                  </a:lnTo>
                  <a:lnTo>
                    <a:pt x="620090" y="207010"/>
                  </a:lnTo>
                  <a:lnTo>
                    <a:pt x="611378" y="204470"/>
                  </a:lnTo>
                  <a:lnTo>
                    <a:pt x="600913" y="198120"/>
                  </a:lnTo>
                  <a:lnTo>
                    <a:pt x="602653" y="194310"/>
                  </a:lnTo>
                  <a:lnTo>
                    <a:pt x="607885" y="199390"/>
                  </a:lnTo>
                  <a:lnTo>
                    <a:pt x="614286" y="196850"/>
                  </a:lnTo>
                  <a:lnTo>
                    <a:pt x="609841" y="194310"/>
                  </a:lnTo>
                  <a:lnTo>
                    <a:pt x="607618" y="193040"/>
                  </a:lnTo>
                  <a:lnTo>
                    <a:pt x="608037" y="189230"/>
                  </a:lnTo>
                  <a:lnTo>
                    <a:pt x="609536" y="185420"/>
                  </a:lnTo>
                  <a:lnTo>
                    <a:pt x="606145" y="180340"/>
                  </a:lnTo>
                  <a:lnTo>
                    <a:pt x="620674" y="179070"/>
                  </a:lnTo>
                  <a:lnTo>
                    <a:pt x="620090" y="175260"/>
                  </a:lnTo>
                  <a:lnTo>
                    <a:pt x="616610" y="167640"/>
                  </a:lnTo>
                  <a:lnTo>
                    <a:pt x="613702" y="163830"/>
                  </a:lnTo>
                  <a:lnTo>
                    <a:pt x="622998" y="160020"/>
                  </a:lnTo>
                  <a:lnTo>
                    <a:pt x="616026" y="160020"/>
                  </a:lnTo>
                  <a:lnTo>
                    <a:pt x="609625" y="158750"/>
                  </a:lnTo>
                  <a:lnTo>
                    <a:pt x="615442" y="158750"/>
                  </a:lnTo>
                  <a:lnTo>
                    <a:pt x="611962" y="157480"/>
                  </a:lnTo>
                  <a:lnTo>
                    <a:pt x="610616" y="147320"/>
                  </a:lnTo>
                  <a:lnTo>
                    <a:pt x="615594" y="138430"/>
                  </a:lnTo>
                  <a:lnTo>
                    <a:pt x="621169" y="132080"/>
                  </a:lnTo>
                  <a:lnTo>
                    <a:pt x="623404" y="129540"/>
                  </a:lnTo>
                  <a:lnTo>
                    <a:pt x="628777" y="121920"/>
                  </a:lnTo>
                  <a:lnTo>
                    <a:pt x="630567" y="119380"/>
                  </a:lnTo>
                  <a:lnTo>
                    <a:pt x="626440" y="116840"/>
                  </a:lnTo>
                  <a:lnTo>
                    <a:pt x="616318" y="114300"/>
                  </a:lnTo>
                  <a:lnTo>
                    <a:pt x="612559" y="113030"/>
                  </a:lnTo>
                  <a:lnTo>
                    <a:pt x="608812" y="111760"/>
                  </a:lnTo>
                  <a:lnTo>
                    <a:pt x="612533" y="109220"/>
                  </a:lnTo>
                  <a:lnTo>
                    <a:pt x="624751" y="111760"/>
                  </a:lnTo>
                  <a:lnTo>
                    <a:pt x="622846" y="109220"/>
                  </a:lnTo>
                  <a:lnTo>
                    <a:pt x="619048" y="104140"/>
                  </a:lnTo>
                  <a:lnTo>
                    <a:pt x="619226" y="97790"/>
                  </a:lnTo>
                  <a:lnTo>
                    <a:pt x="619734" y="91440"/>
                  </a:lnTo>
                  <a:lnTo>
                    <a:pt x="619836" y="90170"/>
                  </a:lnTo>
                  <a:lnTo>
                    <a:pt x="617639" y="86360"/>
                  </a:lnTo>
                  <a:lnTo>
                    <a:pt x="616915" y="85090"/>
                  </a:lnTo>
                  <a:lnTo>
                    <a:pt x="616178" y="83820"/>
                  </a:lnTo>
                  <a:lnTo>
                    <a:pt x="615442" y="82550"/>
                  </a:lnTo>
                  <a:lnTo>
                    <a:pt x="618350" y="83820"/>
                  </a:lnTo>
                  <a:lnTo>
                    <a:pt x="621842" y="83820"/>
                  </a:lnTo>
                  <a:lnTo>
                    <a:pt x="625843" y="82550"/>
                  </a:lnTo>
                  <a:lnTo>
                    <a:pt x="625043" y="80010"/>
                  </a:lnTo>
                  <a:lnTo>
                    <a:pt x="623112" y="78740"/>
                  </a:lnTo>
                  <a:lnTo>
                    <a:pt x="621182" y="77470"/>
                  </a:lnTo>
                  <a:lnTo>
                    <a:pt x="616026" y="76200"/>
                  </a:lnTo>
                  <a:lnTo>
                    <a:pt x="617194" y="74930"/>
                  </a:lnTo>
                  <a:lnTo>
                    <a:pt x="622998" y="77470"/>
                  </a:lnTo>
                  <a:lnTo>
                    <a:pt x="626491" y="76200"/>
                  </a:lnTo>
                  <a:lnTo>
                    <a:pt x="627367" y="74930"/>
                  </a:lnTo>
                  <a:lnTo>
                    <a:pt x="624306" y="72390"/>
                  </a:lnTo>
                  <a:lnTo>
                    <a:pt x="621919" y="71120"/>
                  </a:lnTo>
                  <a:lnTo>
                    <a:pt x="624751" y="69850"/>
                  </a:lnTo>
                  <a:lnTo>
                    <a:pt x="627075" y="69850"/>
                  </a:lnTo>
                  <a:lnTo>
                    <a:pt x="624751" y="68580"/>
                  </a:lnTo>
                  <a:lnTo>
                    <a:pt x="628815" y="64770"/>
                  </a:lnTo>
                  <a:lnTo>
                    <a:pt x="619518" y="64770"/>
                  </a:lnTo>
                  <a:lnTo>
                    <a:pt x="624751" y="62230"/>
                  </a:lnTo>
                  <a:lnTo>
                    <a:pt x="616026" y="57150"/>
                  </a:lnTo>
                  <a:lnTo>
                    <a:pt x="622427" y="55880"/>
                  </a:lnTo>
                  <a:lnTo>
                    <a:pt x="618261" y="53340"/>
                  </a:lnTo>
                  <a:lnTo>
                    <a:pt x="619226" y="52070"/>
                  </a:lnTo>
                  <a:lnTo>
                    <a:pt x="619315" y="49530"/>
                  </a:lnTo>
                  <a:lnTo>
                    <a:pt x="612533" y="48260"/>
                  </a:lnTo>
                  <a:lnTo>
                    <a:pt x="621804" y="48260"/>
                  </a:lnTo>
                  <a:lnTo>
                    <a:pt x="625182" y="46990"/>
                  </a:lnTo>
                  <a:lnTo>
                    <a:pt x="623989" y="43180"/>
                  </a:lnTo>
                  <a:lnTo>
                    <a:pt x="621753" y="41910"/>
                  </a:lnTo>
                  <a:lnTo>
                    <a:pt x="619518" y="40640"/>
                  </a:lnTo>
                  <a:lnTo>
                    <a:pt x="624751" y="41910"/>
                  </a:lnTo>
                  <a:lnTo>
                    <a:pt x="625043" y="40640"/>
                  </a:lnTo>
                  <a:lnTo>
                    <a:pt x="625335" y="39370"/>
                  </a:lnTo>
                  <a:lnTo>
                    <a:pt x="632307" y="40640"/>
                  </a:lnTo>
                  <a:lnTo>
                    <a:pt x="632307" y="39370"/>
                  </a:lnTo>
                  <a:lnTo>
                    <a:pt x="632307" y="38100"/>
                  </a:lnTo>
                  <a:lnTo>
                    <a:pt x="629983" y="35560"/>
                  </a:lnTo>
                  <a:lnTo>
                    <a:pt x="621258" y="34290"/>
                  </a:lnTo>
                  <a:lnTo>
                    <a:pt x="628230" y="31750"/>
                  </a:lnTo>
                  <a:lnTo>
                    <a:pt x="625106" y="27940"/>
                  </a:lnTo>
                  <a:lnTo>
                    <a:pt x="622973" y="24130"/>
                  </a:lnTo>
                  <a:lnTo>
                    <a:pt x="632891" y="24130"/>
                  </a:lnTo>
                  <a:lnTo>
                    <a:pt x="627659" y="17780"/>
                  </a:lnTo>
                  <a:lnTo>
                    <a:pt x="626783" y="16510"/>
                  </a:lnTo>
                  <a:lnTo>
                    <a:pt x="625043" y="13970"/>
                  </a:lnTo>
                  <a:lnTo>
                    <a:pt x="623290" y="11430"/>
                  </a:lnTo>
                  <a:lnTo>
                    <a:pt x="620509" y="6350"/>
                  </a:lnTo>
                  <a:lnTo>
                    <a:pt x="619810" y="5080"/>
                  </a:lnTo>
                  <a:lnTo>
                    <a:pt x="617194" y="0"/>
                  </a:lnTo>
                  <a:lnTo>
                    <a:pt x="591604" y="0"/>
                  </a:lnTo>
                  <a:lnTo>
                    <a:pt x="591604" y="87630"/>
                  </a:lnTo>
                  <a:lnTo>
                    <a:pt x="591604" y="91440"/>
                  </a:lnTo>
                  <a:lnTo>
                    <a:pt x="586943" y="91440"/>
                  </a:lnTo>
                  <a:lnTo>
                    <a:pt x="586587" y="87630"/>
                  </a:lnTo>
                  <a:lnTo>
                    <a:pt x="588746" y="86360"/>
                  </a:lnTo>
                  <a:lnTo>
                    <a:pt x="591604" y="87630"/>
                  </a:lnTo>
                  <a:lnTo>
                    <a:pt x="591604" y="0"/>
                  </a:lnTo>
                  <a:lnTo>
                    <a:pt x="532307" y="0"/>
                  </a:lnTo>
                  <a:lnTo>
                    <a:pt x="532307" y="121920"/>
                  </a:lnTo>
                  <a:lnTo>
                    <a:pt x="532307" y="128270"/>
                  </a:lnTo>
                  <a:lnTo>
                    <a:pt x="527075" y="129540"/>
                  </a:lnTo>
                  <a:lnTo>
                    <a:pt x="524751" y="128270"/>
                  </a:lnTo>
                  <a:lnTo>
                    <a:pt x="525907" y="121920"/>
                  </a:lnTo>
                  <a:lnTo>
                    <a:pt x="532307" y="121920"/>
                  </a:lnTo>
                  <a:lnTo>
                    <a:pt x="532307" y="0"/>
                  </a:lnTo>
                  <a:lnTo>
                    <a:pt x="440436" y="0"/>
                  </a:lnTo>
                  <a:lnTo>
                    <a:pt x="445668" y="1270"/>
                  </a:lnTo>
                  <a:lnTo>
                    <a:pt x="445668" y="2540"/>
                  </a:lnTo>
                  <a:lnTo>
                    <a:pt x="453809" y="6350"/>
                  </a:lnTo>
                  <a:lnTo>
                    <a:pt x="444512" y="5080"/>
                  </a:lnTo>
                  <a:lnTo>
                    <a:pt x="445096" y="3810"/>
                  </a:lnTo>
                  <a:lnTo>
                    <a:pt x="441604" y="3810"/>
                  </a:lnTo>
                  <a:lnTo>
                    <a:pt x="438696" y="2540"/>
                  </a:lnTo>
                  <a:lnTo>
                    <a:pt x="442188" y="5080"/>
                  </a:lnTo>
                  <a:lnTo>
                    <a:pt x="435762" y="5080"/>
                  </a:lnTo>
                  <a:lnTo>
                    <a:pt x="433971" y="3810"/>
                  </a:lnTo>
                  <a:lnTo>
                    <a:pt x="432943" y="1270"/>
                  </a:lnTo>
                  <a:lnTo>
                    <a:pt x="428815" y="0"/>
                  </a:lnTo>
                  <a:lnTo>
                    <a:pt x="432295" y="5080"/>
                  </a:lnTo>
                  <a:lnTo>
                    <a:pt x="442188" y="11430"/>
                  </a:lnTo>
                  <a:lnTo>
                    <a:pt x="438111" y="13970"/>
                  </a:lnTo>
                  <a:lnTo>
                    <a:pt x="432079" y="12700"/>
                  </a:lnTo>
                  <a:lnTo>
                    <a:pt x="431139" y="11328"/>
                  </a:lnTo>
                  <a:lnTo>
                    <a:pt x="431139" y="83820"/>
                  </a:lnTo>
                  <a:lnTo>
                    <a:pt x="430555" y="85090"/>
                  </a:lnTo>
                  <a:lnTo>
                    <a:pt x="428815" y="83820"/>
                  </a:lnTo>
                  <a:lnTo>
                    <a:pt x="426491" y="86360"/>
                  </a:lnTo>
                  <a:lnTo>
                    <a:pt x="422998" y="87630"/>
                  </a:lnTo>
                  <a:lnTo>
                    <a:pt x="423583" y="86360"/>
                  </a:lnTo>
                  <a:lnTo>
                    <a:pt x="423583" y="83820"/>
                  </a:lnTo>
                  <a:lnTo>
                    <a:pt x="428815" y="83820"/>
                  </a:lnTo>
                  <a:lnTo>
                    <a:pt x="431139" y="83820"/>
                  </a:lnTo>
                  <a:lnTo>
                    <a:pt x="431139" y="11328"/>
                  </a:lnTo>
                  <a:lnTo>
                    <a:pt x="430339" y="10160"/>
                  </a:lnTo>
                  <a:lnTo>
                    <a:pt x="428713" y="7620"/>
                  </a:lnTo>
                  <a:lnTo>
                    <a:pt x="422998" y="7620"/>
                  </a:lnTo>
                  <a:lnTo>
                    <a:pt x="428815" y="3810"/>
                  </a:lnTo>
                  <a:lnTo>
                    <a:pt x="420154" y="3810"/>
                  </a:lnTo>
                  <a:lnTo>
                    <a:pt x="419290" y="2540"/>
                  </a:lnTo>
                  <a:lnTo>
                    <a:pt x="418553" y="1765"/>
                  </a:lnTo>
                  <a:lnTo>
                    <a:pt x="420890" y="1371"/>
                  </a:lnTo>
                  <a:lnTo>
                    <a:pt x="420090" y="1320"/>
                  </a:lnTo>
                  <a:lnTo>
                    <a:pt x="419658" y="0"/>
                  </a:lnTo>
                  <a:lnTo>
                    <a:pt x="417957" y="0"/>
                  </a:lnTo>
                  <a:lnTo>
                    <a:pt x="417817" y="1270"/>
                  </a:lnTo>
                  <a:lnTo>
                    <a:pt x="408457" y="1270"/>
                  </a:lnTo>
                  <a:lnTo>
                    <a:pt x="403809" y="7620"/>
                  </a:lnTo>
                  <a:lnTo>
                    <a:pt x="413689" y="10160"/>
                  </a:lnTo>
                  <a:lnTo>
                    <a:pt x="409041" y="15240"/>
                  </a:lnTo>
                  <a:lnTo>
                    <a:pt x="416026" y="17780"/>
                  </a:lnTo>
                  <a:lnTo>
                    <a:pt x="419506" y="16510"/>
                  </a:lnTo>
                  <a:lnTo>
                    <a:pt x="426491" y="19050"/>
                  </a:lnTo>
                  <a:lnTo>
                    <a:pt x="426466" y="24130"/>
                  </a:lnTo>
                  <a:lnTo>
                    <a:pt x="416306" y="26670"/>
                  </a:lnTo>
                  <a:lnTo>
                    <a:pt x="407022" y="26670"/>
                  </a:lnTo>
                  <a:lnTo>
                    <a:pt x="409625" y="31750"/>
                  </a:lnTo>
                  <a:lnTo>
                    <a:pt x="416725" y="34290"/>
                  </a:lnTo>
                  <a:lnTo>
                    <a:pt x="423722" y="35560"/>
                  </a:lnTo>
                  <a:lnTo>
                    <a:pt x="427443" y="38100"/>
                  </a:lnTo>
                  <a:lnTo>
                    <a:pt x="424738" y="41910"/>
                  </a:lnTo>
                  <a:lnTo>
                    <a:pt x="410794" y="38100"/>
                  </a:lnTo>
                  <a:lnTo>
                    <a:pt x="412813" y="41910"/>
                  </a:lnTo>
                  <a:lnTo>
                    <a:pt x="415925" y="43256"/>
                  </a:lnTo>
                  <a:lnTo>
                    <a:pt x="418706" y="44450"/>
                  </a:lnTo>
                  <a:lnTo>
                    <a:pt x="422973" y="46990"/>
                  </a:lnTo>
                  <a:lnTo>
                    <a:pt x="420090" y="49530"/>
                  </a:lnTo>
                  <a:lnTo>
                    <a:pt x="414858" y="48260"/>
                  </a:lnTo>
                  <a:lnTo>
                    <a:pt x="416001" y="43281"/>
                  </a:lnTo>
                  <a:lnTo>
                    <a:pt x="414274" y="44450"/>
                  </a:lnTo>
                  <a:lnTo>
                    <a:pt x="410311" y="46990"/>
                  </a:lnTo>
                  <a:lnTo>
                    <a:pt x="413473" y="48260"/>
                  </a:lnTo>
                  <a:lnTo>
                    <a:pt x="418934" y="50800"/>
                  </a:lnTo>
                  <a:lnTo>
                    <a:pt x="421830" y="52070"/>
                  </a:lnTo>
                  <a:lnTo>
                    <a:pt x="409041" y="50800"/>
                  </a:lnTo>
                  <a:lnTo>
                    <a:pt x="411099" y="57150"/>
                  </a:lnTo>
                  <a:lnTo>
                    <a:pt x="414566" y="62230"/>
                  </a:lnTo>
                  <a:lnTo>
                    <a:pt x="418033" y="68580"/>
                  </a:lnTo>
                  <a:lnTo>
                    <a:pt x="420090" y="74930"/>
                  </a:lnTo>
                  <a:lnTo>
                    <a:pt x="416598" y="74930"/>
                  </a:lnTo>
                  <a:lnTo>
                    <a:pt x="412534" y="72390"/>
                  </a:lnTo>
                  <a:lnTo>
                    <a:pt x="408457" y="73660"/>
                  </a:lnTo>
                  <a:lnTo>
                    <a:pt x="409905" y="81280"/>
                  </a:lnTo>
                  <a:lnTo>
                    <a:pt x="407377" y="88900"/>
                  </a:lnTo>
                  <a:lnTo>
                    <a:pt x="402336" y="96520"/>
                  </a:lnTo>
                  <a:lnTo>
                    <a:pt x="396252" y="102870"/>
                  </a:lnTo>
                  <a:lnTo>
                    <a:pt x="407301" y="107950"/>
                  </a:lnTo>
                  <a:lnTo>
                    <a:pt x="411365" y="110490"/>
                  </a:lnTo>
                  <a:lnTo>
                    <a:pt x="411949" y="113030"/>
                  </a:lnTo>
                  <a:lnTo>
                    <a:pt x="404977" y="113030"/>
                  </a:lnTo>
                  <a:lnTo>
                    <a:pt x="401485" y="111760"/>
                  </a:lnTo>
                  <a:lnTo>
                    <a:pt x="407885" y="116840"/>
                  </a:lnTo>
                  <a:lnTo>
                    <a:pt x="412534" y="124460"/>
                  </a:lnTo>
                  <a:lnTo>
                    <a:pt x="413258" y="130810"/>
                  </a:lnTo>
                  <a:lnTo>
                    <a:pt x="407885" y="137160"/>
                  </a:lnTo>
                  <a:lnTo>
                    <a:pt x="404393" y="134620"/>
                  </a:lnTo>
                  <a:lnTo>
                    <a:pt x="401485" y="138430"/>
                  </a:lnTo>
                  <a:lnTo>
                    <a:pt x="410794" y="139700"/>
                  </a:lnTo>
                  <a:lnTo>
                    <a:pt x="416026" y="142240"/>
                  </a:lnTo>
                  <a:lnTo>
                    <a:pt x="414858" y="138430"/>
                  </a:lnTo>
                  <a:lnTo>
                    <a:pt x="414997" y="137160"/>
                  </a:lnTo>
                  <a:lnTo>
                    <a:pt x="415442" y="133350"/>
                  </a:lnTo>
                  <a:lnTo>
                    <a:pt x="417766" y="132080"/>
                  </a:lnTo>
                  <a:lnTo>
                    <a:pt x="425907" y="132080"/>
                  </a:lnTo>
                  <a:lnTo>
                    <a:pt x="426491" y="135890"/>
                  </a:lnTo>
                  <a:lnTo>
                    <a:pt x="429399" y="138430"/>
                  </a:lnTo>
                  <a:lnTo>
                    <a:pt x="428231" y="146050"/>
                  </a:lnTo>
                  <a:lnTo>
                    <a:pt x="417182" y="146050"/>
                  </a:lnTo>
                  <a:lnTo>
                    <a:pt x="416598" y="147320"/>
                  </a:lnTo>
                  <a:lnTo>
                    <a:pt x="414858" y="146050"/>
                  </a:lnTo>
                  <a:lnTo>
                    <a:pt x="413029" y="154940"/>
                  </a:lnTo>
                  <a:lnTo>
                    <a:pt x="412826" y="163830"/>
                  </a:lnTo>
                  <a:lnTo>
                    <a:pt x="410438" y="171450"/>
                  </a:lnTo>
                  <a:lnTo>
                    <a:pt x="402069" y="179070"/>
                  </a:lnTo>
                  <a:lnTo>
                    <a:pt x="407860" y="181610"/>
                  </a:lnTo>
                  <a:lnTo>
                    <a:pt x="407009" y="185420"/>
                  </a:lnTo>
                  <a:lnTo>
                    <a:pt x="407466" y="189230"/>
                  </a:lnTo>
                  <a:lnTo>
                    <a:pt x="417182" y="190500"/>
                  </a:lnTo>
                  <a:lnTo>
                    <a:pt x="410044" y="194310"/>
                  </a:lnTo>
                  <a:lnTo>
                    <a:pt x="404533" y="196850"/>
                  </a:lnTo>
                  <a:lnTo>
                    <a:pt x="399681" y="199390"/>
                  </a:lnTo>
                  <a:lnTo>
                    <a:pt x="394512" y="204470"/>
                  </a:lnTo>
                  <a:lnTo>
                    <a:pt x="393344" y="207010"/>
                  </a:lnTo>
                  <a:lnTo>
                    <a:pt x="408457" y="208280"/>
                  </a:lnTo>
                  <a:lnTo>
                    <a:pt x="410794" y="212090"/>
                  </a:lnTo>
                  <a:lnTo>
                    <a:pt x="399161" y="212090"/>
                  </a:lnTo>
                  <a:lnTo>
                    <a:pt x="411365" y="215900"/>
                  </a:lnTo>
                  <a:lnTo>
                    <a:pt x="397421" y="218440"/>
                  </a:lnTo>
                  <a:lnTo>
                    <a:pt x="400329" y="220980"/>
                  </a:lnTo>
                  <a:lnTo>
                    <a:pt x="400900" y="219710"/>
                  </a:lnTo>
                  <a:lnTo>
                    <a:pt x="405561" y="218440"/>
                  </a:lnTo>
                  <a:lnTo>
                    <a:pt x="409041" y="218440"/>
                  </a:lnTo>
                  <a:lnTo>
                    <a:pt x="409892" y="222250"/>
                  </a:lnTo>
                  <a:lnTo>
                    <a:pt x="406209" y="226060"/>
                  </a:lnTo>
                  <a:lnTo>
                    <a:pt x="400456" y="228600"/>
                  </a:lnTo>
                  <a:lnTo>
                    <a:pt x="395084" y="229870"/>
                  </a:lnTo>
                  <a:lnTo>
                    <a:pt x="404977" y="240030"/>
                  </a:lnTo>
                  <a:lnTo>
                    <a:pt x="401485" y="240030"/>
                  </a:lnTo>
                  <a:lnTo>
                    <a:pt x="399745" y="238760"/>
                  </a:lnTo>
                  <a:lnTo>
                    <a:pt x="397421" y="237490"/>
                  </a:lnTo>
                  <a:lnTo>
                    <a:pt x="398183" y="240030"/>
                  </a:lnTo>
                  <a:lnTo>
                    <a:pt x="394360" y="240030"/>
                  </a:lnTo>
                  <a:lnTo>
                    <a:pt x="391198" y="241300"/>
                  </a:lnTo>
                  <a:lnTo>
                    <a:pt x="393928" y="242570"/>
                  </a:lnTo>
                  <a:lnTo>
                    <a:pt x="403225" y="242570"/>
                  </a:lnTo>
                  <a:lnTo>
                    <a:pt x="396252" y="246380"/>
                  </a:lnTo>
                  <a:lnTo>
                    <a:pt x="396252" y="251460"/>
                  </a:lnTo>
                  <a:lnTo>
                    <a:pt x="399745" y="256540"/>
                  </a:lnTo>
                  <a:lnTo>
                    <a:pt x="391604" y="255270"/>
                  </a:lnTo>
                  <a:lnTo>
                    <a:pt x="391604" y="261620"/>
                  </a:lnTo>
                  <a:lnTo>
                    <a:pt x="393344" y="267970"/>
                  </a:lnTo>
                  <a:lnTo>
                    <a:pt x="395528" y="274320"/>
                  </a:lnTo>
                  <a:lnTo>
                    <a:pt x="396836" y="280670"/>
                  </a:lnTo>
                  <a:lnTo>
                    <a:pt x="400329" y="276860"/>
                  </a:lnTo>
                  <a:lnTo>
                    <a:pt x="414274" y="276860"/>
                  </a:lnTo>
                  <a:lnTo>
                    <a:pt x="416026" y="279400"/>
                  </a:lnTo>
                  <a:lnTo>
                    <a:pt x="413067" y="280022"/>
                  </a:lnTo>
                  <a:lnTo>
                    <a:pt x="417766" y="281940"/>
                  </a:lnTo>
                  <a:lnTo>
                    <a:pt x="416598" y="284480"/>
                  </a:lnTo>
                  <a:lnTo>
                    <a:pt x="403809" y="284480"/>
                  </a:lnTo>
                  <a:lnTo>
                    <a:pt x="399745" y="283210"/>
                  </a:lnTo>
                  <a:lnTo>
                    <a:pt x="404393" y="287020"/>
                  </a:lnTo>
                  <a:lnTo>
                    <a:pt x="400900" y="287020"/>
                  </a:lnTo>
                  <a:lnTo>
                    <a:pt x="398576" y="285750"/>
                  </a:lnTo>
                  <a:lnTo>
                    <a:pt x="393928" y="287020"/>
                  </a:lnTo>
                  <a:lnTo>
                    <a:pt x="395503" y="288290"/>
                  </a:lnTo>
                  <a:lnTo>
                    <a:pt x="392620" y="290830"/>
                  </a:lnTo>
                  <a:lnTo>
                    <a:pt x="390817" y="294640"/>
                  </a:lnTo>
                  <a:lnTo>
                    <a:pt x="395668" y="295910"/>
                  </a:lnTo>
                  <a:lnTo>
                    <a:pt x="392188" y="297180"/>
                  </a:lnTo>
                  <a:lnTo>
                    <a:pt x="392760" y="304800"/>
                  </a:lnTo>
                  <a:lnTo>
                    <a:pt x="397421" y="309880"/>
                  </a:lnTo>
                  <a:lnTo>
                    <a:pt x="398576" y="316230"/>
                  </a:lnTo>
                  <a:lnTo>
                    <a:pt x="409041" y="314960"/>
                  </a:lnTo>
                  <a:lnTo>
                    <a:pt x="407301" y="318770"/>
                  </a:lnTo>
                  <a:lnTo>
                    <a:pt x="416026" y="320040"/>
                  </a:lnTo>
                  <a:lnTo>
                    <a:pt x="413118" y="325120"/>
                  </a:lnTo>
                  <a:lnTo>
                    <a:pt x="405561" y="331470"/>
                  </a:lnTo>
                  <a:lnTo>
                    <a:pt x="407301" y="339090"/>
                  </a:lnTo>
                  <a:lnTo>
                    <a:pt x="413118" y="342900"/>
                  </a:lnTo>
                  <a:lnTo>
                    <a:pt x="416598" y="339090"/>
                  </a:lnTo>
                  <a:lnTo>
                    <a:pt x="422998" y="339090"/>
                  </a:lnTo>
                  <a:lnTo>
                    <a:pt x="413689" y="342900"/>
                  </a:lnTo>
                  <a:lnTo>
                    <a:pt x="414858" y="344170"/>
                  </a:lnTo>
                  <a:lnTo>
                    <a:pt x="409041" y="344170"/>
                  </a:lnTo>
                  <a:lnTo>
                    <a:pt x="414274" y="347980"/>
                  </a:lnTo>
                  <a:lnTo>
                    <a:pt x="418922" y="350520"/>
                  </a:lnTo>
                  <a:lnTo>
                    <a:pt x="422998" y="351790"/>
                  </a:lnTo>
                  <a:lnTo>
                    <a:pt x="424738" y="350520"/>
                  </a:lnTo>
                  <a:lnTo>
                    <a:pt x="428231" y="351790"/>
                  </a:lnTo>
                  <a:lnTo>
                    <a:pt x="429971" y="353060"/>
                  </a:lnTo>
                  <a:lnTo>
                    <a:pt x="424167" y="353060"/>
                  </a:lnTo>
                  <a:lnTo>
                    <a:pt x="419506" y="351790"/>
                  </a:lnTo>
                  <a:lnTo>
                    <a:pt x="418350" y="351790"/>
                  </a:lnTo>
                  <a:lnTo>
                    <a:pt x="422414" y="353060"/>
                  </a:lnTo>
                  <a:lnTo>
                    <a:pt x="422414" y="354330"/>
                  </a:lnTo>
                  <a:lnTo>
                    <a:pt x="421259" y="355600"/>
                  </a:lnTo>
                  <a:lnTo>
                    <a:pt x="416026" y="355600"/>
                  </a:lnTo>
                  <a:lnTo>
                    <a:pt x="413118" y="354330"/>
                  </a:lnTo>
                  <a:lnTo>
                    <a:pt x="408660" y="353060"/>
                  </a:lnTo>
                  <a:lnTo>
                    <a:pt x="406082" y="353060"/>
                  </a:lnTo>
                  <a:lnTo>
                    <a:pt x="410794" y="356870"/>
                  </a:lnTo>
                  <a:lnTo>
                    <a:pt x="418858" y="364426"/>
                  </a:lnTo>
                  <a:lnTo>
                    <a:pt x="423583" y="368300"/>
                  </a:lnTo>
                  <a:lnTo>
                    <a:pt x="422998" y="368300"/>
                  </a:lnTo>
                  <a:lnTo>
                    <a:pt x="420674" y="367030"/>
                  </a:lnTo>
                  <a:lnTo>
                    <a:pt x="414858" y="361950"/>
                  </a:lnTo>
                  <a:lnTo>
                    <a:pt x="407885" y="356870"/>
                  </a:lnTo>
                  <a:lnTo>
                    <a:pt x="417766" y="365760"/>
                  </a:lnTo>
                  <a:lnTo>
                    <a:pt x="417182" y="367030"/>
                  </a:lnTo>
                  <a:lnTo>
                    <a:pt x="416026" y="365760"/>
                  </a:lnTo>
                  <a:lnTo>
                    <a:pt x="414858" y="365760"/>
                  </a:lnTo>
                  <a:lnTo>
                    <a:pt x="412534" y="364490"/>
                  </a:lnTo>
                  <a:lnTo>
                    <a:pt x="419506" y="372110"/>
                  </a:lnTo>
                  <a:lnTo>
                    <a:pt x="408457" y="361950"/>
                  </a:lnTo>
                  <a:lnTo>
                    <a:pt x="403225" y="356870"/>
                  </a:lnTo>
                  <a:lnTo>
                    <a:pt x="405561" y="359410"/>
                  </a:lnTo>
                  <a:lnTo>
                    <a:pt x="407301" y="361950"/>
                  </a:lnTo>
                  <a:lnTo>
                    <a:pt x="409003" y="364426"/>
                  </a:lnTo>
                  <a:lnTo>
                    <a:pt x="409028" y="364680"/>
                  </a:lnTo>
                  <a:lnTo>
                    <a:pt x="416026" y="373380"/>
                  </a:lnTo>
                  <a:lnTo>
                    <a:pt x="417766" y="375920"/>
                  </a:lnTo>
                  <a:lnTo>
                    <a:pt x="418922" y="378460"/>
                  </a:lnTo>
                  <a:lnTo>
                    <a:pt x="419506" y="379730"/>
                  </a:lnTo>
                  <a:lnTo>
                    <a:pt x="418922" y="379730"/>
                  </a:lnTo>
                  <a:lnTo>
                    <a:pt x="418922" y="378460"/>
                  </a:lnTo>
                  <a:lnTo>
                    <a:pt x="418350" y="378460"/>
                  </a:lnTo>
                  <a:lnTo>
                    <a:pt x="416026" y="377190"/>
                  </a:lnTo>
                  <a:lnTo>
                    <a:pt x="413118" y="373380"/>
                  </a:lnTo>
                  <a:lnTo>
                    <a:pt x="409625" y="369570"/>
                  </a:lnTo>
                  <a:lnTo>
                    <a:pt x="404901" y="363220"/>
                  </a:lnTo>
                  <a:lnTo>
                    <a:pt x="400608" y="356882"/>
                  </a:lnTo>
                  <a:lnTo>
                    <a:pt x="397192" y="350520"/>
                  </a:lnTo>
                  <a:lnTo>
                    <a:pt x="395097" y="345440"/>
                  </a:lnTo>
                  <a:lnTo>
                    <a:pt x="396544" y="349250"/>
                  </a:lnTo>
                  <a:lnTo>
                    <a:pt x="398868" y="354330"/>
                  </a:lnTo>
                  <a:lnTo>
                    <a:pt x="404393" y="369570"/>
                  </a:lnTo>
                  <a:lnTo>
                    <a:pt x="407022" y="377190"/>
                  </a:lnTo>
                  <a:lnTo>
                    <a:pt x="408393" y="381000"/>
                  </a:lnTo>
                  <a:lnTo>
                    <a:pt x="407911" y="381000"/>
                  </a:lnTo>
                  <a:lnTo>
                    <a:pt x="406146" y="377190"/>
                  </a:lnTo>
                  <a:lnTo>
                    <a:pt x="404977" y="374650"/>
                  </a:lnTo>
                  <a:lnTo>
                    <a:pt x="403580" y="369570"/>
                  </a:lnTo>
                  <a:lnTo>
                    <a:pt x="403225" y="368300"/>
                  </a:lnTo>
                  <a:lnTo>
                    <a:pt x="402767" y="367030"/>
                  </a:lnTo>
                  <a:lnTo>
                    <a:pt x="398576" y="355600"/>
                  </a:lnTo>
                  <a:lnTo>
                    <a:pt x="402069" y="367030"/>
                  </a:lnTo>
                  <a:lnTo>
                    <a:pt x="399745" y="365760"/>
                  </a:lnTo>
                  <a:lnTo>
                    <a:pt x="398576" y="364490"/>
                  </a:lnTo>
                  <a:lnTo>
                    <a:pt x="396836" y="363220"/>
                  </a:lnTo>
                  <a:lnTo>
                    <a:pt x="396252" y="361950"/>
                  </a:lnTo>
                  <a:lnTo>
                    <a:pt x="395097" y="369570"/>
                  </a:lnTo>
                  <a:lnTo>
                    <a:pt x="395097" y="368300"/>
                  </a:lnTo>
                  <a:lnTo>
                    <a:pt x="395097" y="360680"/>
                  </a:lnTo>
                  <a:lnTo>
                    <a:pt x="395668" y="360680"/>
                  </a:lnTo>
                  <a:lnTo>
                    <a:pt x="395097" y="355600"/>
                  </a:lnTo>
                  <a:lnTo>
                    <a:pt x="395084" y="356882"/>
                  </a:lnTo>
                  <a:lnTo>
                    <a:pt x="394512" y="359410"/>
                  </a:lnTo>
                  <a:lnTo>
                    <a:pt x="393865" y="364871"/>
                  </a:lnTo>
                  <a:lnTo>
                    <a:pt x="393344" y="368300"/>
                  </a:lnTo>
                  <a:lnTo>
                    <a:pt x="190436" y="368300"/>
                  </a:lnTo>
                  <a:lnTo>
                    <a:pt x="190436" y="427990"/>
                  </a:lnTo>
                  <a:lnTo>
                    <a:pt x="188112" y="429260"/>
                  </a:lnTo>
                  <a:lnTo>
                    <a:pt x="188112" y="431800"/>
                  </a:lnTo>
                  <a:lnTo>
                    <a:pt x="186359" y="435610"/>
                  </a:lnTo>
                  <a:lnTo>
                    <a:pt x="185204" y="433070"/>
                  </a:lnTo>
                  <a:lnTo>
                    <a:pt x="184035" y="431800"/>
                  </a:lnTo>
                  <a:lnTo>
                    <a:pt x="189852" y="427990"/>
                  </a:lnTo>
                  <a:lnTo>
                    <a:pt x="190436" y="427990"/>
                  </a:lnTo>
                  <a:lnTo>
                    <a:pt x="190436" y="368300"/>
                  </a:lnTo>
                  <a:lnTo>
                    <a:pt x="179971" y="368300"/>
                  </a:lnTo>
                  <a:lnTo>
                    <a:pt x="179971" y="427990"/>
                  </a:lnTo>
                  <a:lnTo>
                    <a:pt x="179387" y="427990"/>
                  </a:lnTo>
                  <a:lnTo>
                    <a:pt x="178219" y="426720"/>
                  </a:lnTo>
                  <a:lnTo>
                    <a:pt x="179971" y="427990"/>
                  </a:lnTo>
                  <a:lnTo>
                    <a:pt x="179971" y="368300"/>
                  </a:lnTo>
                  <a:lnTo>
                    <a:pt x="151765" y="368300"/>
                  </a:lnTo>
                  <a:lnTo>
                    <a:pt x="150901" y="372110"/>
                  </a:lnTo>
                  <a:lnTo>
                    <a:pt x="145186" y="374650"/>
                  </a:lnTo>
                  <a:lnTo>
                    <a:pt x="142252" y="373380"/>
                  </a:lnTo>
                  <a:lnTo>
                    <a:pt x="139865" y="373380"/>
                  </a:lnTo>
                  <a:lnTo>
                    <a:pt x="135775" y="377190"/>
                  </a:lnTo>
                  <a:lnTo>
                    <a:pt x="136067" y="375920"/>
                  </a:lnTo>
                  <a:lnTo>
                    <a:pt x="137528" y="369570"/>
                  </a:lnTo>
                  <a:lnTo>
                    <a:pt x="130797" y="375920"/>
                  </a:lnTo>
                  <a:lnTo>
                    <a:pt x="129527" y="374650"/>
                  </a:lnTo>
                  <a:lnTo>
                    <a:pt x="128041" y="374650"/>
                  </a:lnTo>
                  <a:lnTo>
                    <a:pt x="120662" y="381000"/>
                  </a:lnTo>
                  <a:lnTo>
                    <a:pt x="121246" y="388620"/>
                  </a:lnTo>
                  <a:lnTo>
                    <a:pt x="130543" y="383540"/>
                  </a:lnTo>
                  <a:lnTo>
                    <a:pt x="131127" y="392430"/>
                  </a:lnTo>
                  <a:lnTo>
                    <a:pt x="138112" y="389890"/>
                  </a:lnTo>
                  <a:lnTo>
                    <a:pt x="139852" y="386080"/>
                  </a:lnTo>
                  <a:lnTo>
                    <a:pt x="146824" y="383540"/>
                  </a:lnTo>
                  <a:lnTo>
                    <a:pt x="150190" y="387350"/>
                  </a:lnTo>
                  <a:lnTo>
                    <a:pt x="143624" y="394970"/>
                  </a:lnTo>
                  <a:lnTo>
                    <a:pt x="137502" y="402590"/>
                  </a:lnTo>
                  <a:lnTo>
                    <a:pt x="142176" y="403860"/>
                  </a:lnTo>
                  <a:lnTo>
                    <a:pt x="155765" y="398780"/>
                  </a:lnTo>
                  <a:lnTo>
                    <a:pt x="160248" y="397510"/>
                  </a:lnTo>
                  <a:lnTo>
                    <a:pt x="160197" y="401320"/>
                  </a:lnTo>
                  <a:lnTo>
                    <a:pt x="147408" y="407670"/>
                  </a:lnTo>
                  <a:lnTo>
                    <a:pt x="151574" y="410210"/>
                  </a:lnTo>
                  <a:lnTo>
                    <a:pt x="157581" y="407670"/>
                  </a:lnTo>
                  <a:lnTo>
                    <a:pt x="162293" y="406400"/>
                  </a:lnTo>
                  <a:lnTo>
                    <a:pt x="162521" y="410210"/>
                  </a:lnTo>
                  <a:lnTo>
                    <a:pt x="157289" y="412750"/>
                  </a:lnTo>
                  <a:lnTo>
                    <a:pt x="155549" y="408940"/>
                  </a:lnTo>
                  <a:lnTo>
                    <a:pt x="154965" y="410210"/>
                  </a:lnTo>
                  <a:lnTo>
                    <a:pt x="153416" y="415290"/>
                  </a:lnTo>
                  <a:lnTo>
                    <a:pt x="156933" y="414020"/>
                  </a:lnTo>
                  <a:lnTo>
                    <a:pt x="159499" y="412750"/>
                  </a:lnTo>
                  <a:lnTo>
                    <a:pt x="162077" y="411480"/>
                  </a:lnTo>
                  <a:lnTo>
                    <a:pt x="165430" y="411480"/>
                  </a:lnTo>
                  <a:lnTo>
                    <a:pt x="155549" y="419100"/>
                  </a:lnTo>
                  <a:lnTo>
                    <a:pt x="160921" y="421640"/>
                  </a:lnTo>
                  <a:lnTo>
                    <a:pt x="174269" y="426720"/>
                  </a:lnTo>
                  <a:lnTo>
                    <a:pt x="179971" y="429260"/>
                  </a:lnTo>
                  <a:lnTo>
                    <a:pt x="176479" y="431800"/>
                  </a:lnTo>
                  <a:lnTo>
                    <a:pt x="172415" y="433070"/>
                  </a:lnTo>
                  <a:lnTo>
                    <a:pt x="170662" y="436880"/>
                  </a:lnTo>
                  <a:lnTo>
                    <a:pt x="177165" y="441960"/>
                  </a:lnTo>
                  <a:lnTo>
                    <a:pt x="180771" y="448310"/>
                  </a:lnTo>
                  <a:lnTo>
                    <a:pt x="182524" y="457200"/>
                  </a:lnTo>
                  <a:lnTo>
                    <a:pt x="183451" y="467360"/>
                  </a:lnTo>
                  <a:lnTo>
                    <a:pt x="194500" y="462280"/>
                  </a:lnTo>
                  <a:lnTo>
                    <a:pt x="195021" y="463410"/>
                  </a:lnTo>
                  <a:lnTo>
                    <a:pt x="199148" y="462280"/>
                  </a:lnTo>
                  <a:lnTo>
                    <a:pt x="200901" y="463550"/>
                  </a:lnTo>
                  <a:lnTo>
                    <a:pt x="196253" y="468630"/>
                  </a:lnTo>
                  <a:lnTo>
                    <a:pt x="192760" y="469900"/>
                  </a:lnTo>
                  <a:lnTo>
                    <a:pt x="201968" y="469900"/>
                  </a:lnTo>
                  <a:lnTo>
                    <a:pt x="210566" y="471170"/>
                  </a:lnTo>
                  <a:lnTo>
                    <a:pt x="216230" y="476250"/>
                  </a:lnTo>
                  <a:lnTo>
                    <a:pt x="216598" y="483870"/>
                  </a:lnTo>
                  <a:lnTo>
                    <a:pt x="213106" y="485140"/>
                  </a:lnTo>
                  <a:lnTo>
                    <a:pt x="216560" y="486410"/>
                  </a:lnTo>
                  <a:lnTo>
                    <a:pt x="223278" y="483870"/>
                  </a:lnTo>
                  <a:lnTo>
                    <a:pt x="229133" y="481330"/>
                  </a:lnTo>
                  <a:lnTo>
                    <a:pt x="229971" y="483870"/>
                  </a:lnTo>
                  <a:lnTo>
                    <a:pt x="227647" y="485140"/>
                  </a:lnTo>
                  <a:lnTo>
                    <a:pt x="229971" y="490220"/>
                  </a:lnTo>
                  <a:lnTo>
                    <a:pt x="235788" y="494030"/>
                  </a:lnTo>
                  <a:lnTo>
                    <a:pt x="243928" y="502920"/>
                  </a:lnTo>
                  <a:lnTo>
                    <a:pt x="246824" y="508000"/>
                  </a:lnTo>
                  <a:lnTo>
                    <a:pt x="244500" y="516890"/>
                  </a:lnTo>
                  <a:lnTo>
                    <a:pt x="250621" y="514350"/>
                  </a:lnTo>
                  <a:lnTo>
                    <a:pt x="253301" y="516890"/>
                  </a:lnTo>
                  <a:lnTo>
                    <a:pt x="256527" y="519430"/>
                  </a:lnTo>
                  <a:lnTo>
                    <a:pt x="264274" y="514350"/>
                  </a:lnTo>
                  <a:lnTo>
                    <a:pt x="262661" y="521970"/>
                  </a:lnTo>
                  <a:lnTo>
                    <a:pt x="260997" y="527050"/>
                  </a:lnTo>
                  <a:lnTo>
                    <a:pt x="260108" y="533400"/>
                  </a:lnTo>
                  <a:lnTo>
                    <a:pt x="260781" y="541020"/>
                  </a:lnTo>
                  <a:lnTo>
                    <a:pt x="261950" y="543560"/>
                  </a:lnTo>
                  <a:lnTo>
                    <a:pt x="272415" y="532130"/>
                  </a:lnTo>
                  <a:lnTo>
                    <a:pt x="276479" y="532130"/>
                  </a:lnTo>
                  <a:lnTo>
                    <a:pt x="269506" y="542290"/>
                  </a:lnTo>
                  <a:lnTo>
                    <a:pt x="280555" y="534670"/>
                  </a:lnTo>
                  <a:lnTo>
                    <a:pt x="274154" y="547370"/>
                  </a:lnTo>
                  <a:lnTo>
                    <a:pt x="278231" y="546100"/>
                  </a:lnTo>
                  <a:lnTo>
                    <a:pt x="277647" y="544830"/>
                  </a:lnTo>
                  <a:lnTo>
                    <a:pt x="279387" y="541020"/>
                  </a:lnTo>
                  <a:lnTo>
                    <a:pt x="281711" y="538480"/>
                  </a:lnTo>
                  <a:lnTo>
                    <a:pt x="288696" y="537210"/>
                  </a:lnTo>
                  <a:lnTo>
                    <a:pt x="285788" y="552450"/>
                  </a:lnTo>
                  <a:lnTo>
                    <a:pt x="282879" y="557530"/>
                  </a:lnTo>
                  <a:lnTo>
                    <a:pt x="287528" y="556260"/>
                  </a:lnTo>
                  <a:lnTo>
                    <a:pt x="297992" y="554990"/>
                  </a:lnTo>
                  <a:lnTo>
                    <a:pt x="295668" y="558800"/>
                  </a:lnTo>
                  <a:lnTo>
                    <a:pt x="293928" y="558800"/>
                  </a:lnTo>
                  <a:lnTo>
                    <a:pt x="291604" y="560070"/>
                  </a:lnTo>
                  <a:lnTo>
                    <a:pt x="293522" y="560070"/>
                  </a:lnTo>
                  <a:lnTo>
                    <a:pt x="291744" y="563880"/>
                  </a:lnTo>
                  <a:lnTo>
                    <a:pt x="290614" y="566420"/>
                  </a:lnTo>
                  <a:lnTo>
                    <a:pt x="294500" y="566420"/>
                  </a:lnTo>
                  <a:lnTo>
                    <a:pt x="295084" y="563880"/>
                  </a:lnTo>
                  <a:lnTo>
                    <a:pt x="298577" y="560070"/>
                  </a:lnTo>
                  <a:lnTo>
                    <a:pt x="300316" y="558800"/>
                  </a:lnTo>
                  <a:lnTo>
                    <a:pt x="298577" y="566420"/>
                  </a:lnTo>
                  <a:lnTo>
                    <a:pt x="303809" y="568960"/>
                  </a:lnTo>
                  <a:lnTo>
                    <a:pt x="309626" y="568960"/>
                  </a:lnTo>
                  <a:lnTo>
                    <a:pt x="304393" y="575310"/>
                  </a:lnTo>
                  <a:lnTo>
                    <a:pt x="309689" y="579120"/>
                  </a:lnTo>
                  <a:lnTo>
                    <a:pt x="316306" y="581660"/>
                  </a:lnTo>
                  <a:lnTo>
                    <a:pt x="323354" y="584200"/>
                  </a:lnTo>
                  <a:lnTo>
                    <a:pt x="329971" y="586740"/>
                  </a:lnTo>
                  <a:lnTo>
                    <a:pt x="328815" y="581660"/>
                  </a:lnTo>
                  <a:lnTo>
                    <a:pt x="336372" y="570230"/>
                  </a:lnTo>
                  <a:lnTo>
                    <a:pt x="339280" y="570230"/>
                  </a:lnTo>
                  <a:lnTo>
                    <a:pt x="337820" y="573405"/>
                  </a:lnTo>
                  <a:lnTo>
                    <a:pt x="341604" y="570230"/>
                  </a:lnTo>
                  <a:lnTo>
                    <a:pt x="343928" y="572770"/>
                  </a:lnTo>
                  <a:lnTo>
                    <a:pt x="336943" y="582930"/>
                  </a:lnTo>
                  <a:lnTo>
                    <a:pt x="333463" y="585470"/>
                  </a:lnTo>
                  <a:lnTo>
                    <a:pt x="339280" y="584200"/>
                  </a:lnTo>
                  <a:lnTo>
                    <a:pt x="337527" y="586740"/>
                  </a:lnTo>
                  <a:lnTo>
                    <a:pt x="335788" y="588010"/>
                  </a:lnTo>
                  <a:lnTo>
                    <a:pt x="334048" y="591820"/>
                  </a:lnTo>
                  <a:lnTo>
                    <a:pt x="335889" y="591820"/>
                  </a:lnTo>
                  <a:lnTo>
                    <a:pt x="669264" y="591820"/>
                  </a:lnTo>
                  <a:lnTo>
                    <a:pt x="663994" y="584200"/>
                  </a:lnTo>
                  <a:lnTo>
                    <a:pt x="661377" y="580390"/>
                  </a:lnTo>
                  <a:lnTo>
                    <a:pt x="671830" y="574040"/>
                  </a:lnTo>
                  <a:lnTo>
                    <a:pt x="677811" y="570230"/>
                  </a:lnTo>
                  <a:lnTo>
                    <a:pt x="681799" y="567690"/>
                  </a:lnTo>
                  <a:lnTo>
                    <a:pt x="690562" y="561340"/>
                  </a:lnTo>
                  <a:lnTo>
                    <a:pt x="695134" y="556260"/>
                  </a:lnTo>
                  <a:lnTo>
                    <a:pt x="697420" y="553720"/>
                  </a:lnTo>
                  <a:close/>
                </a:path>
                <a:path w="2552065" h="1019810">
                  <a:moveTo>
                    <a:pt x="699173" y="586740"/>
                  </a:moveTo>
                  <a:lnTo>
                    <a:pt x="696531" y="587565"/>
                  </a:lnTo>
                  <a:lnTo>
                    <a:pt x="697890" y="587857"/>
                  </a:lnTo>
                  <a:lnTo>
                    <a:pt x="699173" y="586740"/>
                  </a:lnTo>
                  <a:close/>
                </a:path>
                <a:path w="2552065" h="1019810">
                  <a:moveTo>
                    <a:pt x="700328" y="547370"/>
                  </a:moveTo>
                  <a:lnTo>
                    <a:pt x="693940" y="551180"/>
                  </a:lnTo>
                  <a:lnTo>
                    <a:pt x="693000" y="551434"/>
                  </a:lnTo>
                  <a:lnTo>
                    <a:pt x="693102" y="551675"/>
                  </a:lnTo>
                  <a:lnTo>
                    <a:pt x="694512" y="553720"/>
                  </a:lnTo>
                  <a:lnTo>
                    <a:pt x="700328" y="547370"/>
                  </a:lnTo>
                  <a:close/>
                </a:path>
                <a:path w="2552065" h="1019810">
                  <a:moveTo>
                    <a:pt x="702652" y="589280"/>
                  </a:moveTo>
                  <a:lnTo>
                    <a:pt x="698588" y="588010"/>
                  </a:lnTo>
                  <a:lnTo>
                    <a:pt x="697890" y="587857"/>
                  </a:lnTo>
                  <a:lnTo>
                    <a:pt x="694728" y="590626"/>
                  </a:lnTo>
                  <a:lnTo>
                    <a:pt x="698588" y="591820"/>
                  </a:lnTo>
                  <a:lnTo>
                    <a:pt x="702652" y="589280"/>
                  </a:lnTo>
                  <a:close/>
                </a:path>
                <a:path w="2552065" h="1019810">
                  <a:moveTo>
                    <a:pt x="706145" y="594360"/>
                  </a:moveTo>
                  <a:lnTo>
                    <a:pt x="701497" y="594360"/>
                  </a:lnTo>
                  <a:lnTo>
                    <a:pt x="694512" y="595630"/>
                  </a:lnTo>
                  <a:lnTo>
                    <a:pt x="689864" y="595630"/>
                  </a:lnTo>
                  <a:lnTo>
                    <a:pt x="693356" y="591820"/>
                  </a:lnTo>
                  <a:lnTo>
                    <a:pt x="687539" y="596900"/>
                  </a:lnTo>
                  <a:lnTo>
                    <a:pt x="684631" y="595630"/>
                  </a:lnTo>
                  <a:lnTo>
                    <a:pt x="679056" y="603250"/>
                  </a:lnTo>
                  <a:lnTo>
                    <a:pt x="682739" y="604520"/>
                  </a:lnTo>
                  <a:lnTo>
                    <a:pt x="689698" y="604520"/>
                  </a:lnTo>
                  <a:lnTo>
                    <a:pt x="691210" y="604977"/>
                  </a:lnTo>
                  <a:lnTo>
                    <a:pt x="692772" y="600710"/>
                  </a:lnTo>
                  <a:lnTo>
                    <a:pt x="696264" y="599440"/>
                  </a:lnTo>
                  <a:lnTo>
                    <a:pt x="700138" y="596900"/>
                  </a:lnTo>
                  <a:lnTo>
                    <a:pt x="702081" y="595630"/>
                  </a:lnTo>
                  <a:lnTo>
                    <a:pt x="706145" y="594360"/>
                  </a:lnTo>
                  <a:close/>
                </a:path>
                <a:path w="2552065" h="1019810">
                  <a:moveTo>
                    <a:pt x="710793" y="233680"/>
                  </a:moveTo>
                  <a:lnTo>
                    <a:pt x="710209" y="233680"/>
                  </a:lnTo>
                  <a:lnTo>
                    <a:pt x="709955" y="233464"/>
                  </a:lnTo>
                  <a:lnTo>
                    <a:pt x="708469" y="233680"/>
                  </a:lnTo>
                  <a:lnTo>
                    <a:pt x="706729" y="233680"/>
                  </a:lnTo>
                  <a:lnTo>
                    <a:pt x="705561" y="232410"/>
                  </a:lnTo>
                  <a:lnTo>
                    <a:pt x="706145" y="233680"/>
                  </a:lnTo>
                  <a:lnTo>
                    <a:pt x="703237" y="234950"/>
                  </a:lnTo>
                  <a:lnTo>
                    <a:pt x="710793" y="233680"/>
                  </a:lnTo>
                  <a:close/>
                </a:path>
                <a:path w="2552065" h="1019810">
                  <a:moveTo>
                    <a:pt x="716013" y="249694"/>
                  </a:moveTo>
                  <a:lnTo>
                    <a:pt x="714870" y="248920"/>
                  </a:lnTo>
                  <a:lnTo>
                    <a:pt x="714870" y="250190"/>
                  </a:lnTo>
                  <a:lnTo>
                    <a:pt x="716013" y="249694"/>
                  </a:lnTo>
                  <a:close/>
                </a:path>
                <a:path w="2552065" h="1019810">
                  <a:moveTo>
                    <a:pt x="734631" y="624459"/>
                  </a:moveTo>
                  <a:lnTo>
                    <a:pt x="731151" y="627380"/>
                  </a:lnTo>
                  <a:lnTo>
                    <a:pt x="732599" y="627380"/>
                  </a:lnTo>
                  <a:lnTo>
                    <a:pt x="734631" y="626110"/>
                  </a:lnTo>
                  <a:lnTo>
                    <a:pt x="734631" y="624459"/>
                  </a:lnTo>
                  <a:close/>
                </a:path>
                <a:path w="2552065" h="1019810">
                  <a:moveTo>
                    <a:pt x="738708" y="621030"/>
                  </a:moveTo>
                  <a:lnTo>
                    <a:pt x="734631" y="621030"/>
                  </a:lnTo>
                  <a:lnTo>
                    <a:pt x="734631" y="624459"/>
                  </a:lnTo>
                  <a:lnTo>
                    <a:pt x="738708" y="621030"/>
                  </a:lnTo>
                  <a:close/>
                </a:path>
                <a:path w="2552065" h="1019810">
                  <a:moveTo>
                    <a:pt x="742911" y="392925"/>
                  </a:moveTo>
                  <a:lnTo>
                    <a:pt x="737539" y="393700"/>
                  </a:lnTo>
                  <a:lnTo>
                    <a:pt x="741032" y="394970"/>
                  </a:lnTo>
                  <a:lnTo>
                    <a:pt x="742911" y="392925"/>
                  </a:lnTo>
                  <a:close/>
                </a:path>
                <a:path w="2552065" h="1019810">
                  <a:moveTo>
                    <a:pt x="745096" y="662940"/>
                  </a:moveTo>
                  <a:lnTo>
                    <a:pt x="743381" y="665327"/>
                  </a:lnTo>
                  <a:lnTo>
                    <a:pt x="744778" y="664679"/>
                  </a:lnTo>
                  <a:lnTo>
                    <a:pt x="745096" y="662940"/>
                  </a:lnTo>
                  <a:close/>
                </a:path>
                <a:path w="2552065" h="1019810">
                  <a:moveTo>
                    <a:pt x="746264" y="392430"/>
                  </a:moveTo>
                  <a:lnTo>
                    <a:pt x="743356" y="392430"/>
                  </a:lnTo>
                  <a:lnTo>
                    <a:pt x="742911" y="392925"/>
                  </a:lnTo>
                  <a:lnTo>
                    <a:pt x="746264" y="392430"/>
                  </a:lnTo>
                  <a:close/>
                </a:path>
                <a:path w="2552065" h="1019810">
                  <a:moveTo>
                    <a:pt x="749757" y="664210"/>
                  </a:moveTo>
                  <a:lnTo>
                    <a:pt x="745794" y="664210"/>
                  </a:lnTo>
                  <a:lnTo>
                    <a:pt x="744778" y="664679"/>
                  </a:lnTo>
                  <a:lnTo>
                    <a:pt x="743940" y="669290"/>
                  </a:lnTo>
                  <a:lnTo>
                    <a:pt x="749757" y="664210"/>
                  </a:lnTo>
                  <a:close/>
                </a:path>
                <a:path w="2552065" h="1019810">
                  <a:moveTo>
                    <a:pt x="752081" y="455930"/>
                  </a:moveTo>
                  <a:lnTo>
                    <a:pt x="750328" y="452120"/>
                  </a:lnTo>
                  <a:lnTo>
                    <a:pt x="743356" y="457200"/>
                  </a:lnTo>
                  <a:lnTo>
                    <a:pt x="750912" y="455930"/>
                  </a:lnTo>
                  <a:lnTo>
                    <a:pt x="752081" y="455930"/>
                  </a:lnTo>
                  <a:close/>
                </a:path>
                <a:path w="2552065" h="1019810">
                  <a:moveTo>
                    <a:pt x="753237" y="355600"/>
                  </a:moveTo>
                  <a:lnTo>
                    <a:pt x="752144" y="355917"/>
                  </a:lnTo>
                  <a:lnTo>
                    <a:pt x="749757" y="356870"/>
                  </a:lnTo>
                  <a:lnTo>
                    <a:pt x="753237" y="355600"/>
                  </a:lnTo>
                  <a:close/>
                </a:path>
                <a:path w="2552065" h="1019810">
                  <a:moveTo>
                    <a:pt x="756145" y="488543"/>
                  </a:moveTo>
                  <a:lnTo>
                    <a:pt x="755561" y="488543"/>
                  </a:lnTo>
                  <a:lnTo>
                    <a:pt x="754989" y="489115"/>
                  </a:lnTo>
                  <a:lnTo>
                    <a:pt x="755561" y="489115"/>
                  </a:lnTo>
                  <a:lnTo>
                    <a:pt x="756145" y="488543"/>
                  </a:lnTo>
                  <a:close/>
                </a:path>
                <a:path w="2552065" h="1019810">
                  <a:moveTo>
                    <a:pt x="757034" y="366953"/>
                  </a:moveTo>
                  <a:lnTo>
                    <a:pt x="756729" y="367030"/>
                  </a:lnTo>
                  <a:lnTo>
                    <a:pt x="757034" y="366953"/>
                  </a:lnTo>
                  <a:close/>
                </a:path>
                <a:path w="2552065" h="1019810">
                  <a:moveTo>
                    <a:pt x="757885" y="422910"/>
                  </a:moveTo>
                  <a:lnTo>
                    <a:pt x="756767" y="422097"/>
                  </a:lnTo>
                  <a:lnTo>
                    <a:pt x="754405" y="422910"/>
                  </a:lnTo>
                  <a:lnTo>
                    <a:pt x="757885" y="422910"/>
                  </a:lnTo>
                  <a:close/>
                </a:path>
                <a:path w="2552065" h="1019810">
                  <a:moveTo>
                    <a:pt x="759371" y="421195"/>
                  </a:moveTo>
                  <a:lnTo>
                    <a:pt x="756729" y="420370"/>
                  </a:lnTo>
                  <a:lnTo>
                    <a:pt x="752652" y="421640"/>
                  </a:lnTo>
                  <a:lnTo>
                    <a:pt x="756145" y="421640"/>
                  </a:lnTo>
                  <a:lnTo>
                    <a:pt x="756767" y="422097"/>
                  </a:lnTo>
                  <a:lnTo>
                    <a:pt x="759371" y="421195"/>
                  </a:lnTo>
                  <a:close/>
                </a:path>
                <a:path w="2552065" h="1019810">
                  <a:moveTo>
                    <a:pt x="760145" y="462889"/>
                  </a:moveTo>
                  <a:lnTo>
                    <a:pt x="758469" y="463550"/>
                  </a:lnTo>
                  <a:lnTo>
                    <a:pt x="750912" y="462280"/>
                  </a:lnTo>
                  <a:lnTo>
                    <a:pt x="748588" y="467360"/>
                  </a:lnTo>
                  <a:lnTo>
                    <a:pt x="756729" y="467360"/>
                  </a:lnTo>
                  <a:lnTo>
                    <a:pt x="759637" y="463550"/>
                  </a:lnTo>
                  <a:lnTo>
                    <a:pt x="760145" y="462889"/>
                  </a:lnTo>
                  <a:close/>
                </a:path>
                <a:path w="2552065" h="1019810">
                  <a:moveTo>
                    <a:pt x="761961" y="364490"/>
                  </a:moveTo>
                  <a:lnTo>
                    <a:pt x="753821" y="365760"/>
                  </a:lnTo>
                  <a:lnTo>
                    <a:pt x="756958" y="366928"/>
                  </a:lnTo>
                  <a:lnTo>
                    <a:pt x="761961" y="364490"/>
                  </a:lnTo>
                  <a:close/>
                </a:path>
                <a:path w="2552065" h="1019810">
                  <a:moveTo>
                    <a:pt x="764870" y="461010"/>
                  </a:moveTo>
                  <a:lnTo>
                    <a:pt x="761568" y="461010"/>
                  </a:lnTo>
                  <a:lnTo>
                    <a:pt x="760145" y="462889"/>
                  </a:lnTo>
                  <a:lnTo>
                    <a:pt x="764870" y="461010"/>
                  </a:lnTo>
                  <a:close/>
                </a:path>
                <a:path w="2552065" h="1019810">
                  <a:moveTo>
                    <a:pt x="766610" y="419100"/>
                  </a:moveTo>
                  <a:lnTo>
                    <a:pt x="766025" y="418896"/>
                  </a:lnTo>
                  <a:lnTo>
                    <a:pt x="759371" y="421195"/>
                  </a:lnTo>
                  <a:lnTo>
                    <a:pt x="760793" y="421640"/>
                  </a:lnTo>
                  <a:lnTo>
                    <a:pt x="766610" y="419100"/>
                  </a:lnTo>
                  <a:close/>
                </a:path>
                <a:path w="2552065" h="1019810">
                  <a:moveTo>
                    <a:pt x="769518" y="421640"/>
                  </a:moveTo>
                  <a:lnTo>
                    <a:pt x="763701" y="422910"/>
                  </a:lnTo>
                  <a:lnTo>
                    <a:pt x="757885" y="422910"/>
                  </a:lnTo>
                  <a:lnTo>
                    <a:pt x="759637" y="424180"/>
                  </a:lnTo>
                  <a:lnTo>
                    <a:pt x="769518" y="421640"/>
                  </a:lnTo>
                  <a:close/>
                </a:path>
                <a:path w="2552065" h="1019810">
                  <a:moveTo>
                    <a:pt x="771258" y="411480"/>
                  </a:moveTo>
                  <a:lnTo>
                    <a:pt x="769327" y="412089"/>
                  </a:lnTo>
                  <a:lnTo>
                    <a:pt x="770140" y="412407"/>
                  </a:lnTo>
                  <a:lnTo>
                    <a:pt x="771258" y="411480"/>
                  </a:lnTo>
                  <a:close/>
                </a:path>
                <a:path w="2552065" h="1019810">
                  <a:moveTo>
                    <a:pt x="772782" y="550697"/>
                  </a:moveTo>
                  <a:lnTo>
                    <a:pt x="767778" y="549910"/>
                  </a:lnTo>
                  <a:lnTo>
                    <a:pt x="770712" y="551180"/>
                  </a:lnTo>
                  <a:lnTo>
                    <a:pt x="772782" y="550697"/>
                  </a:lnTo>
                  <a:close/>
                </a:path>
                <a:path w="2552065" h="1019810">
                  <a:moveTo>
                    <a:pt x="778154" y="549084"/>
                  </a:moveTo>
                  <a:lnTo>
                    <a:pt x="776058" y="549910"/>
                  </a:lnTo>
                  <a:lnTo>
                    <a:pt x="772782" y="550697"/>
                  </a:lnTo>
                  <a:lnTo>
                    <a:pt x="775919" y="551180"/>
                  </a:lnTo>
                  <a:lnTo>
                    <a:pt x="778154" y="549084"/>
                  </a:lnTo>
                  <a:close/>
                </a:path>
                <a:path w="2552065" h="1019810">
                  <a:moveTo>
                    <a:pt x="779716" y="415290"/>
                  </a:moveTo>
                  <a:lnTo>
                    <a:pt x="777227" y="414020"/>
                  </a:lnTo>
                  <a:lnTo>
                    <a:pt x="771029" y="412750"/>
                  </a:lnTo>
                  <a:lnTo>
                    <a:pt x="770140" y="412407"/>
                  </a:lnTo>
                  <a:lnTo>
                    <a:pt x="766610" y="415290"/>
                  </a:lnTo>
                  <a:lnTo>
                    <a:pt x="762546" y="415290"/>
                  </a:lnTo>
                  <a:lnTo>
                    <a:pt x="756145" y="417830"/>
                  </a:lnTo>
                  <a:lnTo>
                    <a:pt x="763117" y="417830"/>
                  </a:lnTo>
                  <a:lnTo>
                    <a:pt x="766025" y="418896"/>
                  </a:lnTo>
                  <a:lnTo>
                    <a:pt x="768934" y="417830"/>
                  </a:lnTo>
                  <a:lnTo>
                    <a:pt x="771842" y="419100"/>
                  </a:lnTo>
                  <a:lnTo>
                    <a:pt x="779716" y="415290"/>
                  </a:lnTo>
                  <a:close/>
                </a:path>
                <a:path w="2552065" h="1019810">
                  <a:moveTo>
                    <a:pt x="781342" y="411480"/>
                  </a:moveTo>
                  <a:lnTo>
                    <a:pt x="780567" y="408940"/>
                  </a:lnTo>
                  <a:lnTo>
                    <a:pt x="775766" y="409892"/>
                  </a:lnTo>
                  <a:lnTo>
                    <a:pt x="774750" y="410210"/>
                  </a:lnTo>
                  <a:lnTo>
                    <a:pt x="772426" y="411480"/>
                  </a:lnTo>
                  <a:lnTo>
                    <a:pt x="781342" y="411480"/>
                  </a:lnTo>
                  <a:close/>
                </a:path>
                <a:path w="2552065" h="1019810">
                  <a:moveTo>
                    <a:pt x="788123" y="878840"/>
                  </a:moveTo>
                  <a:lnTo>
                    <a:pt x="787831" y="877570"/>
                  </a:lnTo>
                  <a:lnTo>
                    <a:pt x="785317" y="877570"/>
                  </a:lnTo>
                  <a:lnTo>
                    <a:pt x="788123" y="878840"/>
                  </a:lnTo>
                  <a:close/>
                </a:path>
                <a:path w="2552065" h="1019810">
                  <a:moveTo>
                    <a:pt x="805853" y="568325"/>
                  </a:moveTo>
                  <a:lnTo>
                    <a:pt x="804405" y="568960"/>
                  </a:lnTo>
                  <a:lnTo>
                    <a:pt x="805561" y="568960"/>
                  </a:lnTo>
                  <a:lnTo>
                    <a:pt x="805853" y="568325"/>
                  </a:lnTo>
                  <a:close/>
                </a:path>
                <a:path w="2552065" h="1019810">
                  <a:moveTo>
                    <a:pt x="807313" y="567690"/>
                  </a:moveTo>
                  <a:lnTo>
                    <a:pt x="806145" y="567690"/>
                  </a:lnTo>
                  <a:lnTo>
                    <a:pt x="805853" y="568325"/>
                  </a:lnTo>
                  <a:lnTo>
                    <a:pt x="807313" y="567690"/>
                  </a:lnTo>
                  <a:close/>
                </a:path>
                <a:path w="2552065" h="1019810">
                  <a:moveTo>
                    <a:pt x="824750" y="618490"/>
                  </a:moveTo>
                  <a:lnTo>
                    <a:pt x="823595" y="614680"/>
                  </a:lnTo>
                  <a:lnTo>
                    <a:pt x="821207" y="619760"/>
                  </a:lnTo>
                  <a:lnTo>
                    <a:pt x="824750" y="618490"/>
                  </a:lnTo>
                  <a:close/>
                </a:path>
                <a:path w="2552065" h="1019810">
                  <a:moveTo>
                    <a:pt x="853960" y="675157"/>
                  </a:moveTo>
                  <a:lnTo>
                    <a:pt x="852081" y="676910"/>
                  </a:lnTo>
                  <a:lnTo>
                    <a:pt x="849757" y="676910"/>
                  </a:lnTo>
                  <a:lnTo>
                    <a:pt x="848588" y="681990"/>
                  </a:lnTo>
                  <a:lnTo>
                    <a:pt x="853960" y="675157"/>
                  </a:lnTo>
                  <a:close/>
                </a:path>
                <a:path w="2552065" h="1019810">
                  <a:moveTo>
                    <a:pt x="856145" y="673100"/>
                  </a:moveTo>
                  <a:lnTo>
                    <a:pt x="856081" y="672960"/>
                  </a:lnTo>
                  <a:lnTo>
                    <a:pt x="855573" y="673100"/>
                  </a:lnTo>
                  <a:lnTo>
                    <a:pt x="853960" y="675157"/>
                  </a:lnTo>
                  <a:lnTo>
                    <a:pt x="856145" y="673100"/>
                  </a:lnTo>
                  <a:close/>
                </a:path>
                <a:path w="2552065" h="1019810">
                  <a:moveTo>
                    <a:pt x="877887" y="912469"/>
                  </a:moveTo>
                  <a:lnTo>
                    <a:pt x="877074" y="908050"/>
                  </a:lnTo>
                  <a:lnTo>
                    <a:pt x="873594" y="915670"/>
                  </a:lnTo>
                  <a:lnTo>
                    <a:pt x="877138" y="913130"/>
                  </a:lnTo>
                  <a:lnTo>
                    <a:pt x="877887" y="912469"/>
                  </a:lnTo>
                  <a:close/>
                </a:path>
                <a:path w="2552065" h="1019810">
                  <a:moveTo>
                    <a:pt x="879106" y="911390"/>
                  </a:moveTo>
                  <a:lnTo>
                    <a:pt x="877887" y="912469"/>
                  </a:lnTo>
                  <a:lnTo>
                    <a:pt x="878243" y="914400"/>
                  </a:lnTo>
                  <a:lnTo>
                    <a:pt x="879106" y="911390"/>
                  </a:lnTo>
                  <a:close/>
                </a:path>
                <a:path w="2552065" h="1019810">
                  <a:moveTo>
                    <a:pt x="909637" y="948690"/>
                  </a:moveTo>
                  <a:lnTo>
                    <a:pt x="907707" y="945311"/>
                  </a:lnTo>
                  <a:lnTo>
                    <a:pt x="905573" y="949960"/>
                  </a:lnTo>
                  <a:lnTo>
                    <a:pt x="909637" y="948690"/>
                  </a:lnTo>
                  <a:close/>
                </a:path>
                <a:path w="2552065" h="1019810">
                  <a:moveTo>
                    <a:pt x="909637" y="941070"/>
                  </a:moveTo>
                  <a:lnTo>
                    <a:pt x="907199" y="942594"/>
                  </a:lnTo>
                  <a:lnTo>
                    <a:pt x="906729" y="943610"/>
                  </a:lnTo>
                  <a:lnTo>
                    <a:pt x="907707" y="945311"/>
                  </a:lnTo>
                  <a:lnTo>
                    <a:pt x="909637" y="941070"/>
                  </a:lnTo>
                  <a:close/>
                </a:path>
                <a:path w="2552065" h="1019810">
                  <a:moveTo>
                    <a:pt x="923594" y="755650"/>
                  </a:moveTo>
                  <a:lnTo>
                    <a:pt x="923010" y="755650"/>
                  </a:lnTo>
                  <a:lnTo>
                    <a:pt x="922947" y="755789"/>
                  </a:lnTo>
                  <a:lnTo>
                    <a:pt x="923594" y="755650"/>
                  </a:lnTo>
                  <a:close/>
                </a:path>
                <a:path w="2552065" h="1019810">
                  <a:moveTo>
                    <a:pt x="957427" y="939292"/>
                  </a:moveTo>
                  <a:lnTo>
                    <a:pt x="956729" y="937260"/>
                  </a:lnTo>
                  <a:lnTo>
                    <a:pt x="956170" y="940028"/>
                  </a:lnTo>
                  <a:lnTo>
                    <a:pt x="957427" y="939292"/>
                  </a:lnTo>
                  <a:close/>
                </a:path>
                <a:path w="2552065" h="1019810">
                  <a:moveTo>
                    <a:pt x="963053" y="951712"/>
                  </a:moveTo>
                  <a:lnTo>
                    <a:pt x="960221" y="953770"/>
                  </a:lnTo>
                  <a:lnTo>
                    <a:pt x="957897" y="958850"/>
                  </a:lnTo>
                  <a:lnTo>
                    <a:pt x="961961" y="956310"/>
                  </a:lnTo>
                  <a:lnTo>
                    <a:pt x="962367" y="956233"/>
                  </a:lnTo>
                  <a:lnTo>
                    <a:pt x="963053" y="951712"/>
                  </a:lnTo>
                  <a:close/>
                </a:path>
                <a:path w="2552065" h="1019810">
                  <a:moveTo>
                    <a:pt x="963980" y="955916"/>
                  </a:moveTo>
                  <a:lnTo>
                    <a:pt x="962367" y="956233"/>
                  </a:lnTo>
                  <a:lnTo>
                    <a:pt x="961961" y="958850"/>
                  </a:lnTo>
                  <a:lnTo>
                    <a:pt x="963980" y="955916"/>
                  </a:lnTo>
                  <a:close/>
                </a:path>
                <a:path w="2552065" h="1019810">
                  <a:moveTo>
                    <a:pt x="964869" y="944880"/>
                  </a:moveTo>
                  <a:lnTo>
                    <a:pt x="964399" y="945184"/>
                  </a:lnTo>
                  <a:lnTo>
                    <a:pt x="963714" y="947420"/>
                  </a:lnTo>
                  <a:lnTo>
                    <a:pt x="963053" y="951712"/>
                  </a:lnTo>
                  <a:lnTo>
                    <a:pt x="963714" y="951230"/>
                  </a:lnTo>
                  <a:lnTo>
                    <a:pt x="964869" y="944880"/>
                  </a:lnTo>
                  <a:close/>
                </a:path>
                <a:path w="2552065" h="1019810">
                  <a:moveTo>
                    <a:pt x="967778" y="942340"/>
                  </a:moveTo>
                  <a:lnTo>
                    <a:pt x="967740" y="933450"/>
                  </a:lnTo>
                  <a:lnTo>
                    <a:pt x="963930" y="934720"/>
                  </a:lnTo>
                  <a:lnTo>
                    <a:pt x="958710" y="938530"/>
                  </a:lnTo>
                  <a:lnTo>
                    <a:pt x="957427" y="939292"/>
                  </a:lnTo>
                  <a:lnTo>
                    <a:pt x="958481" y="942340"/>
                  </a:lnTo>
                  <a:lnTo>
                    <a:pt x="956729" y="946150"/>
                  </a:lnTo>
                  <a:lnTo>
                    <a:pt x="954405" y="952500"/>
                  </a:lnTo>
                  <a:lnTo>
                    <a:pt x="952080" y="956310"/>
                  </a:lnTo>
                  <a:lnTo>
                    <a:pt x="956157" y="953770"/>
                  </a:lnTo>
                  <a:lnTo>
                    <a:pt x="960805" y="947420"/>
                  </a:lnTo>
                  <a:lnTo>
                    <a:pt x="964399" y="945184"/>
                  </a:lnTo>
                  <a:lnTo>
                    <a:pt x="964869" y="943610"/>
                  </a:lnTo>
                  <a:lnTo>
                    <a:pt x="967778" y="942340"/>
                  </a:lnTo>
                  <a:close/>
                </a:path>
                <a:path w="2552065" h="1019810">
                  <a:moveTo>
                    <a:pt x="971854" y="944880"/>
                  </a:moveTo>
                  <a:lnTo>
                    <a:pt x="970686" y="942340"/>
                  </a:lnTo>
                  <a:lnTo>
                    <a:pt x="970572" y="945184"/>
                  </a:lnTo>
                  <a:lnTo>
                    <a:pt x="968362" y="951230"/>
                  </a:lnTo>
                  <a:lnTo>
                    <a:pt x="967193" y="951230"/>
                  </a:lnTo>
                  <a:lnTo>
                    <a:pt x="963980" y="955916"/>
                  </a:lnTo>
                  <a:lnTo>
                    <a:pt x="968362" y="955040"/>
                  </a:lnTo>
                  <a:lnTo>
                    <a:pt x="971854" y="944880"/>
                  </a:lnTo>
                  <a:close/>
                </a:path>
                <a:path w="2552065" h="1019810">
                  <a:moveTo>
                    <a:pt x="993940" y="354228"/>
                  </a:moveTo>
                  <a:lnTo>
                    <a:pt x="992784" y="354812"/>
                  </a:lnTo>
                  <a:lnTo>
                    <a:pt x="992200" y="355396"/>
                  </a:lnTo>
                  <a:lnTo>
                    <a:pt x="993355" y="354812"/>
                  </a:lnTo>
                  <a:lnTo>
                    <a:pt x="993940" y="354228"/>
                  </a:lnTo>
                  <a:close/>
                </a:path>
                <a:path w="2552065" h="1019810">
                  <a:moveTo>
                    <a:pt x="1006157" y="360680"/>
                  </a:moveTo>
                  <a:lnTo>
                    <a:pt x="1003541" y="363220"/>
                  </a:lnTo>
                  <a:lnTo>
                    <a:pt x="1003833" y="363220"/>
                  </a:lnTo>
                  <a:lnTo>
                    <a:pt x="1006157" y="360680"/>
                  </a:lnTo>
                  <a:close/>
                </a:path>
                <a:path w="2552065" h="1019810">
                  <a:moveTo>
                    <a:pt x="1006881" y="359410"/>
                  </a:moveTo>
                  <a:lnTo>
                    <a:pt x="1006157" y="359410"/>
                  </a:lnTo>
                  <a:lnTo>
                    <a:pt x="1005573" y="360680"/>
                  </a:lnTo>
                  <a:lnTo>
                    <a:pt x="1006881" y="359410"/>
                  </a:lnTo>
                  <a:close/>
                </a:path>
                <a:path w="2552065" h="1019810">
                  <a:moveTo>
                    <a:pt x="1007668" y="358648"/>
                  </a:moveTo>
                  <a:lnTo>
                    <a:pt x="1006881" y="359410"/>
                  </a:lnTo>
                  <a:lnTo>
                    <a:pt x="1007313" y="359410"/>
                  </a:lnTo>
                  <a:lnTo>
                    <a:pt x="1007668" y="358648"/>
                  </a:lnTo>
                  <a:close/>
                </a:path>
                <a:path w="2552065" h="1019810">
                  <a:moveTo>
                    <a:pt x="1010767" y="975702"/>
                  </a:moveTo>
                  <a:lnTo>
                    <a:pt x="1010462" y="975969"/>
                  </a:lnTo>
                  <a:lnTo>
                    <a:pt x="1009802" y="977125"/>
                  </a:lnTo>
                  <a:lnTo>
                    <a:pt x="1010462" y="979131"/>
                  </a:lnTo>
                  <a:lnTo>
                    <a:pt x="1010767" y="975702"/>
                  </a:lnTo>
                  <a:close/>
                </a:path>
                <a:path w="2552065" h="1019810">
                  <a:moveTo>
                    <a:pt x="1012545" y="985520"/>
                  </a:moveTo>
                  <a:lnTo>
                    <a:pt x="1010462" y="979131"/>
                  </a:lnTo>
                  <a:lnTo>
                    <a:pt x="1010221" y="981710"/>
                  </a:lnTo>
                  <a:lnTo>
                    <a:pt x="1005573" y="988060"/>
                  </a:lnTo>
                  <a:lnTo>
                    <a:pt x="1008481" y="993140"/>
                  </a:lnTo>
                  <a:lnTo>
                    <a:pt x="1012545" y="985520"/>
                  </a:lnTo>
                  <a:close/>
                </a:path>
                <a:path w="2552065" h="1019810">
                  <a:moveTo>
                    <a:pt x="1016673" y="986282"/>
                  </a:moveTo>
                  <a:lnTo>
                    <a:pt x="1015453" y="988060"/>
                  </a:lnTo>
                  <a:lnTo>
                    <a:pt x="1016622" y="986790"/>
                  </a:lnTo>
                  <a:lnTo>
                    <a:pt x="1016673" y="986282"/>
                  </a:lnTo>
                  <a:close/>
                </a:path>
                <a:path w="2552065" h="1019810">
                  <a:moveTo>
                    <a:pt x="1022261" y="986282"/>
                  </a:moveTo>
                  <a:lnTo>
                    <a:pt x="1018006" y="986282"/>
                  </a:lnTo>
                  <a:lnTo>
                    <a:pt x="1021270" y="989330"/>
                  </a:lnTo>
                  <a:lnTo>
                    <a:pt x="1022261" y="986282"/>
                  </a:lnTo>
                  <a:close/>
                </a:path>
                <a:path w="2552065" h="1019810">
                  <a:moveTo>
                    <a:pt x="1056157" y="495515"/>
                  </a:moveTo>
                  <a:lnTo>
                    <a:pt x="1047432" y="498424"/>
                  </a:lnTo>
                  <a:lnTo>
                    <a:pt x="1052080" y="501332"/>
                  </a:lnTo>
                  <a:lnTo>
                    <a:pt x="1056157" y="495515"/>
                  </a:lnTo>
                  <a:close/>
                </a:path>
                <a:path w="2552065" h="1019810">
                  <a:moveTo>
                    <a:pt x="1071270" y="546100"/>
                  </a:moveTo>
                  <a:lnTo>
                    <a:pt x="1070686" y="544360"/>
                  </a:lnTo>
                  <a:lnTo>
                    <a:pt x="1065453" y="547255"/>
                  </a:lnTo>
                  <a:lnTo>
                    <a:pt x="1070114" y="547255"/>
                  </a:lnTo>
                  <a:lnTo>
                    <a:pt x="1071270" y="547839"/>
                  </a:lnTo>
                  <a:lnTo>
                    <a:pt x="1071270" y="546100"/>
                  </a:lnTo>
                  <a:close/>
                </a:path>
                <a:path w="2552065" h="1019810">
                  <a:moveTo>
                    <a:pt x="1074762" y="549592"/>
                  </a:moveTo>
                  <a:lnTo>
                    <a:pt x="1073594" y="548424"/>
                  </a:lnTo>
                  <a:lnTo>
                    <a:pt x="1071854" y="547839"/>
                  </a:lnTo>
                  <a:lnTo>
                    <a:pt x="1071854" y="551916"/>
                  </a:lnTo>
                  <a:lnTo>
                    <a:pt x="1074178" y="552488"/>
                  </a:lnTo>
                  <a:lnTo>
                    <a:pt x="1074762" y="549592"/>
                  </a:lnTo>
                  <a:close/>
                </a:path>
                <a:path w="2552065" h="1019810">
                  <a:moveTo>
                    <a:pt x="1077074" y="1000760"/>
                  </a:moveTo>
                  <a:lnTo>
                    <a:pt x="1076502" y="1000760"/>
                  </a:lnTo>
                  <a:lnTo>
                    <a:pt x="1074762" y="1012190"/>
                  </a:lnTo>
                  <a:lnTo>
                    <a:pt x="1076147" y="1003300"/>
                  </a:lnTo>
                  <a:lnTo>
                    <a:pt x="1077074" y="1000760"/>
                  </a:lnTo>
                  <a:close/>
                </a:path>
                <a:path w="2552065" h="1019810">
                  <a:moveTo>
                    <a:pt x="1096848" y="492760"/>
                  </a:moveTo>
                  <a:lnTo>
                    <a:pt x="1093952" y="496570"/>
                  </a:lnTo>
                  <a:lnTo>
                    <a:pt x="1091615" y="496570"/>
                  </a:lnTo>
                  <a:lnTo>
                    <a:pt x="1092200" y="504190"/>
                  </a:lnTo>
                  <a:lnTo>
                    <a:pt x="1096848" y="492760"/>
                  </a:lnTo>
                  <a:close/>
                </a:path>
                <a:path w="2552065" h="1019810">
                  <a:moveTo>
                    <a:pt x="1099756" y="1019810"/>
                  </a:moveTo>
                  <a:lnTo>
                    <a:pt x="1099223" y="1012837"/>
                  </a:lnTo>
                  <a:lnTo>
                    <a:pt x="1094524" y="1018540"/>
                  </a:lnTo>
                  <a:lnTo>
                    <a:pt x="1099756" y="1019810"/>
                  </a:lnTo>
                  <a:close/>
                </a:path>
                <a:path w="2552065" h="1019810">
                  <a:moveTo>
                    <a:pt x="1099756" y="1012190"/>
                  </a:moveTo>
                  <a:lnTo>
                    <a:pt x="1099007" y="1010018"/>
                  </a:lnTo>
                  <a:lnTo>
                    <a:pt x="1099223" y="1012837"/>
                  </a:lnTo>
                  <a:lnTo>
                    <a:pt x="1099756" y="1012190"/>
                  </a:lnTo>
                  <a:close/>
                </a:path>
                <a:path w="2552065" h="1019810">
                  <a:moveTo>
                    <a:pt x="1146860" y="621030"/>
                  </a:moveTo>
                  <a:lnTo>
                    <a:pt x="1145108" y="619760"/>
                  </a:lnTo>
                  <a:lnTo>
                    <a:pt x="1145692" y="615950"/>
                  </a:lnTo>
                  <a:lnTo>
                    <a:pt x="1139875" y="621030"/>
                  </a:lnTo>
                  <a:lnTo>
                    <a:pt x="1142784" y="621030"/>
                  </a:lnTo>
                  <a:lnTo>
                    <a:pt x="1146860" y="621030"/>
                  </a:lnTo>
                  <a:close/>
                </a:path>
                <a:path w="2552065" h="1019810">
                  <a:moveTo>
                    <a:pt x="1150924" y="619937"/>
                  </a:moveTo>
                  <a:lnTo>
                    <a:pt x="1147432" y="619937"/>
                  </a:lnTo>
                  <a:lnTo>
                    <a:pt x="1148016" y="620522"/>
                  </a:lnTo>
                  <a:lnTo>
                    <a:pt x="1148600" y="620522"/>
                  </a:lnTo>
                  <a:lnTo>
                    <a:pt x="1150924" y="619937"/>
                  </a:lnTo>
                  <a:close/>
                </a:path>
                <a:path w="2552065" h="1019810">
                  <a:moveTo>
                    <a:pt x="1205572" y="35560"/>
                  </a:moveTo>
                  <a:lnTo>
                    <a:pt x="1202931" y="36245"/>
                  </a:lnTo>
                  <a:lnTo>
                    <a:pt x="1204366" y="36563"/>
                  </a:lnTo>
                  <a:lnTo>
                    <a:pt x="1205572" y="35560"/>
                  </a:lnTo>
                  <a:close/>
                </a:path>
                <a:path w="2552065" h="1019810">
                  <a:moveTo>
                    <a:pt x="1209065" y="38100"/>
                  </a:moveTo>
                  <a:lnTo>
                    <a:pt x="1205623" y="36830"/>
                  </a:lnTo>
                  <a:lnTo>
                    <a:pt x="1204366" y="36563"/>
                  </a:lnTo>
                  <a:lnTo>
                    <a:pt x="1200924" y="39370"/>
                  </a:lnTo>
                  <a:lnTo>
                    <a:pt x="1209065" y="38100"/>
                  </a:lnTo>
                  <a:close/>
                </a:path>
                <a:path w="2552065" h="1019810">
                  <a:moveTo>
                    <a:pt x="1214297" y="24638"/>
                  </a:moveTo>
                  <a:lnTo>
                    <a:pt x="1213713" y="25400"/>
                  </a:lnTo>
                  <a:lnTo>
                    <a:pt x="1214297" y="25400"/>
                  </a:lnTo>
                  <a:lnTo>
                    <a:pt x="1214297" y="24638"/>
                  </a:lnTo>
                  <a:close/>
                </a:path>
                <a:path w="2552065" h="1019810">
                  <a:moveTo>
                    <a:pt x="1218946" y="594931"/>
                  </a:moveTo>
                  <a:lnTo>
                    <a:pt x="1216621" y="596684"/>
                  </a:lnTo>
                  <a:lnTo>
                    <a:pt x="1217790" y="597268"/>
                  </a:lnTo>
                  <a:lnTo>
                    <a:pt x="1218946" y="594931"/>
                  </a:lnTo>
                  <a:close/>
                </a:path>
                <a:path w="2552065" h="1019810">
                  <a:moveTo>
                    <a:pt x="1228839" y="675754"/>
                  </a:moveTo>
                  <a:lnTo>
                    <a:pt x="1228255" y="675170"/>
                  </a:lnTo>
                  <a:lnTo>
                    <a:pt x="1228255" y="675754"/>
                  </a:lnTo>
                  <a:lnTo>
                    <a:pt x="1228839" y="676338"/>
                  </a:lnTo>
                  <a:lnTo>
                    <a:pt x="1228839" y="675754"/>
                  </a:lnTo>
                  <a:close/>
                </a:path>
                <a:path w="2552065" h="1019810">
                  <a:moveTo>
                    <a:pt x="1235227" y="600163"/>
                  </a:moveTo>
                  <a:lnTo>
                    <a:pt x="1232903" y="600748"/>
                  </a:lnTo>
                  <a:lnTo>
                    <a:pt x="1233487" y="601332"/>
                  </a:lnTo>
                  <a:lnTo>
                    <a:pt x="1234071" y="601332"/>
                  </a:lnTo>
                  <a:lnTo>
                    <a:pt x="1235227" y="600163"/>
                  </a:lnTo>
                  <a:close/>
                </a:path>
                <a:path w="2552065" h="1019810">
                  <a:moveTo>
                    <a:pt x="1252664" y="167640"/>
                  </a:moveTo>
                  <a:lnTo>
                    <a:pt x="1251508" y="167640"/>
                  </a:lnTo>
                  <a:lnTo>
                    <a:pt x="1251115" y="167855"/>
                  </a:lnTo>
                  <a:lnTo>
                    <a:pt x="1252664" y="167640"/>
                  </a:lnTo>
                  <a:close/>
                </a:path>
                <a:path w="2552065" h="1019810">
                  <a:moveTo>
                    <a:pt x="1255001" y="1014730"/>
                  </a:moveTo>
                  <a:lnTo>
                    <a:pt x="1250924" y="1004570"/>
                  </a:lnTo>
                  <a:lnTo>
                    <a:pt x="1251508" y="1008380"/>
                  </a:lnTo>
                  <a:lnTo>
                    <a:pt x="1250924" y="1010920"/>
                  </a:lnTo>
                  <a:lnTo>
                    <a:pt x="1255001" y="1014730"/>
                  </a:lnTo>
                  <a:close/>
                </a:path>
                <a:path w="2552065" h="1019810">
                  <a:moveTo>
                    <a:pt x="1255572" y="148996"/>
                  </a:moveTo>
                  <a:lnTo>
                    <a:pt x="1246860" y="150736"/>
                  </a:lnTo>
                  <a:lnTo>
                    <a:pt x="1250340" y="153060"/>
                  </a:lnTo>
                  <a:lnTo>
                    <a:pt x="1255572" y="148996"/>
                  </a:lnTo>
                  <a:close/>
                </a:path>
                <a:path w="2552065" h="1019810">
                  <a:moveTo>
                    <a:pt x="1265466" y="675640"/>
                  </a:moveTo>
                  <a:lnTo>
                    <a:pt x="1264881" y="675640"/>
                  </a:lnTo>
                  <a:lnTo>
                    <a:pt x="1264297" y="676910"/>
                  </a:lnTo>
                  <a:lnTo>
                    <a:pt x="1265466" y="675640"/>
                  </a:lnTo>
                  <a:close/>
                </a:path>
                <a:path w="2552065" h="1019810">
                  <a:moveTo>
                    <a:pt x="1290078" y="679678"/>
                  </a:moveTo>
                  <a:lnTo>
                    <a:pt x="1288491" y="677926"/>
                  </a:lnTo>
                  <a:lnTo>
                    <a:pt x="1288719" y="679450"/>
                  </a:lnTo>
                  <a:lnTo>
                    <a:pt x="1288415" y="680808"/>
                  </a:lnTo>
                  <a:lnTo>
                    <a:pt x="1288986" y="680986"/>
                  </a:lnTo>
                  <a:lnTo>
                    <a:pt x="1290078" y="679678"/>
                  </a:lnTo>
                  <a:close/>
                </a:path>
                <a:path w="2552065" h="1019810">
                  <a:moveTo>
                    <a:pt x="1325930" y="618731"/>
                  </a:moveTo>
                  <a:lnTo>
                    <a:pt x="1322438" y="623570"/>
                  </a:lnTo>
                  <a:lnTo>
                    <a:pt x="1325930" y="622935"/>
                  </a:lnTo>
                  <a:lnTo>
                    <a:pt x="1325930" y="618731"/>
                  </a:lnTo>
                  <a:close/>
                </a:path>
                <a:path w="2552065" h="1019810">
                  <a:moveTo>
                    <a:pt x="1329423" y="622300"/>
                  </a:moveTo>
                  <a:lnTo>
                    <a:pt x="1325930" y="622935"/>
                  </a:lnTo>
                  <a:lnTo>
                    <a:pt x="1325930" y="628650"/>
                  </a:lnTo>
                  <a:lnTo>
                    <a:pt x="1329423" y="622300"/>
                  </a:lnTo>
                  <a:close/>
                </a:path>
                <a:path w="2552065" h="1019810">
                  <a:moveTo>
                    <a:pt x="1406169" y="356882"/>
                  </a:moveTo>
                  <a:lnTo>
                    <a:pt x="1405585" y="358140"/>
                  </a:lnTo>
                  <a:lnTo>
                    <a:pt x="1405534" y="358508"/>
                  </a:lnTo>
                  <a:lnTo>
                    <a:pt x="1406169" y="356882"/>
                  </a:lnTo>
                  <a:close/>
                </a:path>
                <a:path w="2552065" h="1019810">
                  <a:moveTo>
                    <a:pt x="1410817" y="7620"/>
                  </a:moveTo>
                  <a:lnTo>
                    <a:pt x="1409560" y="7188"/>
                  </a:lnTo>
                  <a:lnTo>
                    <a:pt x="1407325" y="7620"/>
                  </a:lnTo>
                  <a:lnTo>
                    <a:pt x="1410817" y="7620"/>
                  </a:lnTo>
                  <a:close/>
                </a:path>
                <a:path w="2552065" h="1019810">
                  <a:moveTo>
                    <a:pt x="1411973" y="363220"/>
                  </a:moveTo>
                  <a:lnTo>
                    <a:pt x="1411401" y="363220"/>
                  </a:lnTo>
                  <a:lnTo>
                    <a:pt x="1411973" y="364045"/>
                  </a:lnTo>
                  <a:lnTo>
                    <a:pt x="1411973" y="363220"/>
                  </a:lnTo>
                  <a:close/>
                </a:path>
                <a:path w="2552065" h="1019810">
                  <a:moveTo>
                    <a:pt x="1420698" y="113030"/>
                  </a:moveTo>
                  <a:lnTo>
                    <a:pt x="1416050" y="114300"/>
                  </a:lnTo>
                  <a:lnTo>
                    <a:pt x="1413725" y="114300"/>
                  </a:lnTo>
                  <a:lnTo>
                    <a:pt x="1410233" y="118110"/>
                  </a:lnTo>
                  <a:lnTo>
                    <a:pt x="1420698" y="113030"/>
                  </a:lnTo>
                  <a:close/>
                </a:path>
                <a:path w="2552065" h="1019810">
                  <a:moveTo>
                    <a:pt x="1430870" y="970915"/>
                  </a:moveTo>
                  <a:lnTo>
                    <a:pt x="1429499" y="967054"/>
                  </a:lnTo>
                  <a:lnTo>
                    <a:pt x="1428838" y="972820"/>
                  </a:lnTo>
                  <a:lnTo>
                    <a:pt x="1430870" y="970915"/>
                  </a:lnTo>
                  <a:close/>
                </a:path>
                <a:path w="2552065" h="1019810">
                  <a:moveTo>
                    <a:pt x="1431747" y="212953"/>
                  </a:moveTo>
                  <a:lnTo>
                    <a:pt x="1429423" y="212369"/>
                  </a:lnTo>
                  <a:lnTo>
                    <a:pt x="1428838" y="212953"/>
                  </a:lnTo>
                  <a:lnTo>
                    <a:pt x="1431747" y="212953"/>
                  </a:lnTo>
                  <a:close/>
                </a:path>
                <a:path w="2552065" h="1019810">
                  <a:moveTo>
                    <a:pt x="1432902" y="969010"/>
                  </a:moveTo>
                  <a:lnTo>
                    <a:pt x="1430870" y="970915"/>
                  </a:lnTo>
                  <a:lnTo>
                    <a:pt x="1432902" y="976630"/>
                  </a:lnTo>
                  <a:lnTo>
                    <a:pt x="1432902" y="969010"/>
                  </a:lnTo>
                  <a:close/>
                </a:path>
                <a:path w="2552065" h="1019810">
                  <a:moveTo>
                    <a:pt x="1438719" y="274320"/>
                  </a:moveTo>
                  <a:lnTo>
                    <a:pt x="1437271" y="272415"/>
                  </a:lnTo>
                  <a:lnTo>
                    <a:pt x="1431163" y="273050"/>
                  </a:lnTo>
                  <a:lnTo>
                    <a:pt x="1438719" y="274320"/>
                  </a:lnTo>
                  <a:close/>
                </a:path>
                <a:path w="2552065" h="1019810">
                  <a:moveTo>
                    <a:pt x="1439824" y="272161"/>
                  </a:moveTo>
                  <a:lnTo>
                    <a:pt x="1435811" y="270510"/>
                  </a:lnTo>
                  <a:lnTo>
                    <a:pt x="1437271" y="272415"/>
                  </a:lnTo>
                  <a:lnTo>
                    <a:pt x="1439824" y="272161"/>
                  </a:lnTo>
                  <a:close/>
                </a:path>
                <a:path w="2552065" h="1019810">
                  <a:moveTo>
                    <a:pt x="1621866" y="924560"/>
                  </a:moveTo>
                  <a:lnTo>
                    <a:pt x="1619542" y="919480"/>
                  </a:lnTo>
                  <a:lnTo>
                    <a:pt x="1617218" y="919480"/>
                  </a:lnTo>
                  <a:lnTo>
                    <a:pt x="1619542" y="924560"/>
                  </a:lnTo>
                  <a:lnTo>
                    <a:pt x="1621866" y="924560"/>
                  </a:lnTo>
                  <a:close/>
                </a:path>
                <a:path w="2552065" h="1019810">
                  <a:moveTo>
                    <a:pt x="1639303" y="259080"/>
                  </a:moveTo>
                  <a:lnTo>
                    <a:pt x="1638401" y="258724"/>
                  </a:lnTo>
                  <a:lnTo>
                    <a:pt x="1638731" y="259080"/>
                  </a:lnTo>
                  <a:lnTo>
                    <a:pt x="1639303" y="259080"/>
                  </a:lnTo>
                  <a:close/>
                </a:path>
                <a:path w="2552065" h="1019810">
                  <a:moveTo>
                    <a:pt x="1643380" y="201320"/>
                  </a:moveTo>
                  <a:lnTo>
                    <a:pt x="1642795" y="201320"/>
                  </a:lnTo>
                  <a:lnTo>
                    <a:pt x="1641640" y="200736"/>
                  </a:lnTo>
                  <a:lnTo>
                    <a:pt x="1642795" y="201904"/>
                  </a:lnTo>
                  <a:lnTo>
                    <a:pt x="1643380" y="201320"/>
                  </a:lnTo>
                  <a:close/>
                </a:path>
                <a:path w="2552065" h="1019810">
                  <a:moveTo>
                    <a:pt x="1647444" y="209461"/>
                  </a:moveTo>
                  <a:lnTo>
                    <a:pt x="1644548" y="209461"/>
                  </a:lnTo>
                  <a:lnTo>
                    <a:pt x="1647444" y="210045"/>
                  </a:lnTo>
                  <a:lnTo>
                    <a:pt x="1647444" y="209461"/>
                  </a:lnTo>
                  <a:close/>
                </a:path>
                <a:path w="2552065" h="1019810">
                  <a:moveTo>
                    <a:pt x="1686407" y="646430"/>
                  </a:moveTo>
                  <a:lnTo>
                    <a:pt x="1684680" y="645172"/>
                  </a:lnTo>
                  <a:lnTo>
                    <a:pt x="1686026" y="646785"/>
                  </a:lnTo>
                  <a:lnTo>
                    <a:pt x="1686407" y="646430"/>
                  </a:lnTo>
                  <a:close/>
                </a:path>
                <a:path w="2552065" h="1019810">
                  <a:moveTo>
                    <a:pt x="1715122" y="608584"/>
                  </a:moveTo>
                  <a:lnTo>
                    <a:pt x="1713725" y="607060"/>
                  </a:lnTo>
                  <a:lnTo>
                    <a:pt x="1713153" y="607060"/>
                  </a:lnTo>
                  <a:lnTo>
                    <a:pt x="1715122" y="608584"/>
                  </a:lnTo>
                  <a:close/>
                </a:path>
                <a:path w="2552065" h="1019810">
                  <a:moveTo>
                    <a:pt x="1721294" y="615873"/>
                  </a:moveTo>
                  <a:lnTo>
                    <a:pt x="1715477" y="613537"/>
                  </a:lnTo>
                  <a:lnTo>
                    <a:pt x="1720710" y="621106"/>
                  </a:lnTo>
                  <a:lnTo>
                    <a:pt x="1721294" y="615873"/>
                  </a:lnTo>
                  <a:close/>
                </a:path>
                <a:path w="2552065" h="1019810">
                  <a:moveTo>
                    <a:pt x="1723034" y="614680"/>
                  </a:moveTo>
                  <a:lnTo>
                    <a:pt x="1715122" y="608584"/>
                  </a:lnTo>
                  <a:lnTo>
                    <a:pt x="1717217" y="610870"/>
                  </a:lnTo>
                  <a:lnTo>
                    <a:pt x="1716633" y="613410"/>
                  </a:lnTo>
                  <a:lnTo>
                    <a:pt x="1723034" y="614680"/>
                  </a:lnTo>
                  <a:close/>
                </a:path>
                <a:path w="2552065" h="1019810">
                  <a:moveTo>
                    <a:pt x="1757337" y="592035"/>
                  </a:moveTo>
                  <a:lnTo>
                    <a:pt x="1756752" y="589699"/>
                  </a:lnTo>
                  <a:lnTo>
                    <a:pt x="1755597" y="587959"/>
                  </a:lnTo>
                  <a:lnTo>
                    <a:pt x="1755597" y="586219"/>
                  </a:lnTo>
                  <a:lnTo>
                    <a:pt x="1753844" y="586790"/>
                  </a:lnTo>
                  <a:lnTo>
                    <a:pt x="1752688" y="587959"/>
                  </a:lnTo>
                  <a:lnTo>
                    <a:pt x="1757337" y="592035"/>
                  </a:lnTo>
                  <a:close/>
                </a:path>
                <a:path w="2552065" h="1019810">
                  <a:moveTo>
                    <a:pt x="1973618" y="674370"/>
                  </a:moveTo>
                  <a:lnTo>
                    <a:pt x="1972627" y="673074"/>
                  </a:lnTo>
                  <a:lnTo>
                    <a:pt x="1972462" y="673100"/>
                  </a:lnTo>
                  <a:lnTo>
                    <a:pt x="1973618" y="674370"/>
                  </a:lnTo>
                  <a:close/>
                </a:path>
                <a:path w="2552065" h="1019810">
                  <a:moveTo>
                    <a:pt x="2034082" y="605790"/>
                  </a:moveTo>
                  <a:lnTo>
                    <a:pt x="2034070" y="604520"/>
                  </a:lnTo>
                  <a:lnTo>
                    <a:pt x="2033943" y="600456"/>
                  </a:lnTo>
                  <a:lnTo>
                    <a:pt x="2028850" y="599440"/>
                  </a:lnTo>
                  <a:lnTo>
                    <a:pt x="2034082" y="605790"/>
                  </a:lnTo>
                  <a:close/>
                </a:path>
                <a:path w="2552065" h="1019810">
                  <a:moveTo>
                    <a:pt x="2035251" y="600710"/>
                  </a:moveTo>
                  <a:lnTo>
                    <a:pt x="2033422" y="598868"/>
                  </a:lnTo>
                  <a:lnTo>
                    <a:pt x="2033943" y="600456"/>
                  </a:lnTo>
                  <a:lnTo>
                    <a:pt x="2035251" y="600710"/>
                  </a:lnTo>
                  <a:close/>
                </a:path>
                <a:path w="2552065" h="1019810">
                  <a:moveTo>
                    <a:pt x="2077402" y="587692"/>
                  </a:moveTo>
                  <a:lnTo>
                    <a:pt x="2075370" y="585470"/>
                  </a:lnTo>
                  <a:lnTo>
                    <a:pt x="2075713" y="587692"/>
                  </a:lnTo>
                  <a:lnTo>
                    <a:pt x="2075954" y="588010"/>
                  </a:lnTo>
                  <a:lnTo>
                    <a:pt x="2077402" y="587692"/>
                  </a:lnTo>
                  <a:close/>
                </a:path>
                <a:path w="2552065" h="1019810">
                  <a:moveTo>
                    <a:pt x="2081758" y="586740"/>
                  </a:moveTo>
                  <a:lnTo>
                    <a:pt x="2077402" y="587692"/>
                  </a:lnTo>
                  <a:lnTo>
                    <a:pt x="2081187" y="591820"/>
                  </a:lnTo>
                  <a:lnTo>
                    <a:pt x="2081758" y="586740"/>
                  </a:lnTo>
                  <a:close/>
                </a:path>
                <a:path w="2552065" h="1019810">
                  <a:moveTo>
                    <a:pt x="2097608" y="539699"/>
                  </a:moveTo>
                  <a:lnTo>
                    <a:pt x="2094560" y="538480"/>
                  </a:lnTo>
                  <a:lnTo>
                    <a:pt x="2097341" y="541147"/>
                  </a:lnTo>
                  <a:lnTo>
                    <a:pt x="2097608" y="539699"/>
                  </a:lnTo>
                  <a:close/>
                </a:path>
                <a:path w="2552065" h="1019810">
                  <a:moveTo>
                    <a:pt x="2115578" y="543001"/>
                  </a:moveTo>
                  <a:lnTo>
                    <a:pt x="2108504" y="537210"/>
                  </a:lnTo>
                  <a:lnTo>
                    <a:pt x="2105596" y="534670"/>
                  </a:lnTo>
                  <a:lnTo>
                    <a:pt x="2105596" y="532130"/>
                  </a:lnTo>
                  <a:lnTo>
                    <a:pt x="2097786" y="527050"/>
                  </a:lnTo>
                  <a:lnTo>
                    <a:pt x="2096668" y="530860"/>
                  </a:lnTo>
                  <a:lnTo>
                    <a:pt x="2097836" y="538480"/>
                  </a:lnTo>
                  <a:lnTo>
                    <a:pt x="2097608" y="539699"/>
                  </a:lnTo>
                  <a:lnTo>
                    <a:pt x="2100948" y="541020"/>
                  </a:lnTo>
                  <a:lnTo>
                    <a:pt x="2103272" y="544830"/>
                  </a:lnTo>
                  <a:lnTo>
                    <a:pt x="2107349" y="549910"/>
                  </a:lnTo>
                  <a:lnTo>
                    <a:pt x="2109089" y="552450"/>
                  </a:lnTo>
                  <a:lnTo>
                    <a:pt x="2109089" y="548640"/>
                  </a:lnTo>
                  <a:lnTo>
                    <a:pt x="2106180" y="541020"/>
                  </a:lnTo>
                  <a:lnTo>
                    <a:pt x="2106765" y="537210"/>
                  </a:lnTo>
                  <a:lnTo>
                    <a:pt x="2111997" y="541020"/>
                  </a:lnTo>
                  <a:lnTo>
                    <a:pt x="2111997" y="544830"/>
                  </a:lnTo>
                  <a:lnTo>
                    <a:pt x="2114321" y="548640"/>
                  </a:lnTo>
                  <a:lnTo>
                    <a:pt x="2114905" y="544830"/>
                  </a:lnTo>
                  <a:lnTo>
                    <a:pt x="2115578" y="543001"/>
                  </a:lnTo>
                  <a:close/>
                </a:path>
                <a:path w="2552065" h="1019810">
                  <a:moveTo>
                    <a:pt x="2117229" y="538480"/>
                  </a:moveTo>
                  <a:lnTo>
                    <a:pt x="2110829" y="529590"/>
                  </a:lnTo>
                  <a:lnTo>
                    <a:pt x="2107933" y="529590"/>
                  </a:lnTo>
                  <a:lnTo>
                    <a:pt x="2109673" y="530860"/>
                  </a:lnTo>
                  <a:lnTo>
                    <a:pt x="2113737" y="534670"/>
                  </a:lnTo>
                  <a:lnTo>
                    <a:pt x="2114321" y="537210"/>
                  </a:lnTo>
                  <a:lnTo>
                    <a:pt x="2116201" y="541312"/>
                  </a:lnTo>
                  <a:lnTo>
                    <a:pt x="2117229" y="538480"/>
                  </a:lnTo>
                  <a:close/>
                </a:path>
                <a:path w="2552065" h="1019810">
                  <a:moveTo>
                    <a:pt x="2117814" y="544830"/>
                  </a:moveTo>
                  <a:lnTo>
                    <a:pt x="2116201" y="541312"/>
                  </a:lnTo>
                  <a:lnTo>
                    <a:pt x="2115578" y="543001"/>
                  </a:lnTo>
                  <a:lnTo>
                    <a:pt x="2117814" y="544830"/>
                  </a:lnTo>
                  <a:close/>
                </a:path>
                <a:path w="2552065" h="1019810">
                  <a:moveTo>
                    <a:pt x="2125256" y="292023"/>
                  </a:moveTo>
                  <a:lnTo>
                    <a:pt x="2122462" y="294640"/>
                  </a:lnTo>
                  <a:lnTo>
                    <a:pt x="2124786" y="297180"/>
                  </a:lnTo>
                  <a:lnTo>
                    <a:pt x="2125256" y="292023"/>
                  </a:lnTo>
                  <a:close/>
                </a:path>
                <a:path w="2552065" h="1019810">
                  <a:moveTo>
                    <a:pt x="2126526" y="290830"/>
                  </a:moveTo>
                  <a:lnTo>
                    <a:pt x="2125370" y="290830"/>
                  </a:lnTo>
                  <a:lnTo>
                    <a:pt x="2125256" y="292023"/>
                  </a:lnTo>
                  <a:lnTo>
                    <a:pt x="2126526" y="290830"/>
                  </a:lnTo>
                  <a:close/>
                </a:path>
                <a:path w="2552065" h="1019810">
                  <a:moveTo>
                    <a:pt x="2156955" y="512381"/>
                  </a:moveTo>
                  <a:lnTo>
                    <a:pt x="2154936" y="510908"/>
                  </a:lnTo>
                  <a:lnTo>
                    <a:pt x="2154999" y="511517"/>
                  </a:lnTo>
                  <a:lnTo>
                    <a:pt x="2155190" y="511860"/>
                  </a:lnTo>
                  <a:lnTo>
                    <a:pt x="2156955" y="512381"/>
                  </a:lnTo>
                  <a:close/>
                </a:path>
                <a:path w="2552065" h="1019810">
                  <a:moveTo>
                    <a:pt x="2167813" y="521970"/>
                  </a:moveTo>
                  <a:lnTo>
                    <a:pt x="2163737" y="514350"/>
                  </a:lnTo>
                  <a:lnTo>
                    <a:pt x="2156955" y="512381"/>
                  </a:lnTo>
                  <a:lnTo>
                    <a:pt x="2159673" y="514350"/>
                  </a:lnTo>
                  <a:lnTo>
                    <a:pt x="2162581" y="520700"/>
                  </a:lnTo>
                  <a:lnTo>
                    <a:pt x="2167813" y="521970"/>
                  </a:lnTo>
                  <a:close/>
                </a:path>
                <a:path w="2552065" h="1019810">
                  <a:moveTo>
                    <a:pt x="2168969" y="515620"/>
                  </a:moveTo>
                  <a:lnTo>
                    <a:pt x="2168398" y="513080"/>
                  </a:lnTo>
                  <a:lnTo>
                    <a:pt x="2167648" y="512000"/>
                  </a:lnTo>
                  <a:lnTo>
                    <a:pt x="2168969" y="515620"/>
                  </a:lnTo>
                  <a:close/>
                </a:path>
                <a:path w="2552065" h="1019810">
                  <a:moveTo>
                    <a:pt x="2170722" y="236855"/>
                  </a:moveTo>
                  <a:lnTo>
                    <a:pt x="2169553" y="237490"/>
                  </a:lnTo>
                  <a:lnTo>
                    <a:pt x="2170138" y="237490"/>
                  </a:lnTo>
                  <a:lnTo>
                    <a:pt x="2170722" y="236855"/>
                  </a:lnTo>
                  <a:close/>
                </a:path>
                <a:path w="2552065" h="1019810">
                  <a:moveTo>
                    <a:pt x="2200376" y="478790"/>
                  </a:moveTo>
                  <a:lnTo>
                    <a:pt x="2200249" y="478624"/>
                  </a:lnTo>
                  <a:lnTo>
                    <a:pt x="2199792" y="478790"/>
                  </a:lnTo>
                  <a:lnTo>
                    <a:pt x="2200376" y="478790"/>
                  </a:lnTo>
                  <a:close/>
                </a:path>
                <a:path w="2552065" h="1019810">
                  <a:moveTo>
                    <a:pt x="2233523" y="462356"/>
                  </a:moveTo>
                  <a:lnTo>
                    <a:pt x="2232926" y="459740"/>
                  </a:lnTo>
                  <a:lnTo>
                    <a:pt x="2229281" y="458152"/>
                  </a:lnTo>
                  <a:lnTo>
                    <a:pt x="2230971" y="459740"/>
                  </a:lnTo>
                  <a:lnTo>
                    <a:pt x="2233523" y="462356"/>
                  </a:lnTo>
                  <a:close/>
                </a:path>
                <a:path w="2552065" h="1019810">
                  <a:moveTo>
                    <a:pt x="2234704" y="463550"/>
                  </a:moveTo>
                  <a:lnTo>
                    <a:pt x="2233523" y="462356"/>
                  </a:lnTo>
                  <a:lnTo>
                    <a:pt x="2234679" y="467360"/>
                  </a:lnTo>
                  <a:lnTo>
                    <a:pt x="2234704" y="463550"/>
                  </a:lnTo>
                  <a:close/>
                </a:path>
                <a:path w="2552065" h="1019810">
                  <a:moveTo>
                    <a:pt x="2238743" y="425450"/>
                  </a:moveTo>
                  <a:lnTo>
                    <a:pt x="2238159" y="424180"/>
                  </a:lnTo>
                  <a:lnTo>
                    <a:pt x="2235835" y="422910"/>
                  </a:lnTo>
                  <a:lnTo>
                    <a:pt x="2236089" y="423710"/>
                  </a:lnTo>
                  <a:lnTo>
                    <a:pt x="2238743" y="425450"/>
                  </a:lnTo>
                  <a:close/>
                </a:path>
                <a:path w="2552065" h="1019810">
                  <a:moveTo>
                    <a:pt x="2322538" y="340525"/>
                  </a:moveTo>
                  <a:lnTo>
                    <a:pt x="2322461" y="340360"/>
                  </a:lnTo>
                  <a:lnTo>
                    <a:pt x="2318397" y="339090"/>
                  </a:lnTo>
                  <a:lnTo>
                    <a:pt x="2322538" y="340525"/>
                  </a:lnTo>
                  <a:close/>
                </a:path>
                <a:path w="2552065" h="1019810">
                  <a:moveTo>
                    <a:pt x="2329446" y="342900"/>
                  </a:moveTo>
                  <a:lnTo>
                    <a:pt x="2322538" y="340525"/>
                  </a:lnTo>
                  <a:lnTo>
                    <a:pt x="2323630" y="342900"/>
                  </a:lnTo>
                  <a:lnTo>
                    <a:pt x="2329446" y="342900"/>
                  </a:lnTo>
                  <a:close/>
                </a:path>
                <a:path w="2552065" h="1019810">
                  <a:moveTo>
                    <a:pt x="2420150" y="190042"/>
                  </a:moveTo>
                  <a:lnTo>
                    <a:pt x="2416987" y="188226"/>
                  </a:lnTo>
                  <a:lnTo>
                    <a:pt x="2420150" y="193040"/>
                  </a:lnTo>
                  <a:lnTo>
                    <a:pt x="2420150" y="190042"/>
                  </a:lnTo>
                  <a:close/>
                </a:path>
                <a:path w="2552065" h="1019810">
                  <a:moveTo>
                    <a:pt x="2425382" y="193040"/>
                  </a:moveTo>
                  <a:lnTo>
                    <a:pt x="2420150" y="186690"/>
                  </a:lnTo>
                  <a:lnTo>
                    <a:pt x="2420150" y="190042"/>
                  </a:lnTo>
                  <a:lnTo>
                    <a:pt x="2425382" y="193040"/>
                  </a:lnTo>
                  <a:close/>
                </a:path>
                <a:path w="2552065" h="1019810">
                  <a:moveTo>
                    <a:pt x="2529040" y="33756"/>
                  </a:moveTo>
                  <a:lnTo>
                    <a:pt x="2525382" y="31750"/>
                  </a:lnTo>
                  <a:lnTo>
                    <a:pt x="2528290" y="34290"/>
                  </a:lnTo>
                  <a:lnTo>
                    <a:pt x="2529040" y="33756"/>
                  </a:lnTo>
                  <a:close/>
                </a:path>
                <a:path w="2552065" h="1019810">
                  <a:moveTo>
                    <a:pt x="2534678" y="35560"/>
                  </a:moveTo>
                  <a:lnTo>
                    <a:pt x="2530030" y="33020"/>
                  </a:lnTo>
                  <a:lnTo>
                    <a:pt x="2529040" y="33756"/>
                  </a:lnTo>
                  <a:lnTo>
                    <a:pt x="2532354" y="35560"/>
                  </a:lnTo>
                  <a:lnTo>
                    <a:pt x="2534678" y="35560"/>
                  </a:lnTo>
                  <a:close/>
                </a:path>
                <a:path w="2552065" h="1019810">
                  <a:moveTo>
                    <a:pt x="2551620" y="0"/>
                  </a:moveTo>
                  <a:lnTo>
                    <a:pt x="2487155" y="0"/>
                  </a:lnTo>
                  <a:lnTo>
                    <a:pt x="2487155" y="20320"/>
                  </a:lnTo>
                  <a:lnTo>
                    <a:pt x="2486710" y="22860"/>
                  </a:lnTo>
                  <a:lnTo>
                    <a:pt x="2484094" y="20320"/>
                  </a:lnTo>
                  <a:lnTo>
                    <a:pt x="2486063" y="19050"/>
                  </a:lnTo>
                  <a:lnTo>
                    <a:pt x="2487155" y="20320"/>
                  </a:lnTo>
                  <a:lnTo>
                    <a:pt x="2487155" y="0"/>
                  </a:lnTo>
                  <a:lnTo>
                    <a:pt x="2455532" y="0"/>
                  </a:lnTo>
                  <a:lnTo>
                    <a:pt x="2455532" y="137668"/>
                  </a:lnTo>
                  <a:lnTo>
                    <a:pt x="2452700" y="138430"/>
                  </a:lnTo>
                  <a:lnTo>
                    <a:pt x="2451684" y="137160"/>
                  </a:lnTo>
                  <a:lnTo>
                    <a:pt x="2448636" y="133350"/>
                  </a:lnTo>
                  <a:lnTo>
                    <a:pt x="2455532" y="137668"/>
                  </a:lnTo>
                  <a:lnTo>
                    <a:pt x="2455532" y="0"/>
                  </a:lnTo>
                  <a:lnTo>
                    <a:pt x="2363749" y="0"/>
                  </a:lnTo>
                  <a:lnTo>
                    <a:pt x="2363749" y="1270"/>
                  </a:lnTo>
                  <a:lnTo>
                    <a:pt x="2363749" y="10160"/>
                  </a:lnTo>
                  <a:lnTo>
                    <a:pt x="2358352" y="8890"/>
                  </a:lnTo>
                  <a:lnTo>
                    <a:pt x="2357005" y="6350"/>
                  </a:lnTo>
                  <a:lnTo>
                    <a:pt x="2356332" y="5080"/>
                  </a:lnTo>
                  <a:lnTo>
                    <a:pt x="2358021" y="2540"/>
                  </a:lnTo>
                  <a:lnTo>
                    <a:pt x="2363749" y="1270"/>
                  </a:lnTo>
                  <a:lnTo>
                    <a:pt x="2363749" y="0"/>
                  </a:lnTo>
                  <a:lnTo>
                    <a:pt x="2346299" y="0"/>
                  </a:lnTo>
                  <a:lnTo>
                    <a:pt x="2346299" y="81280"/>
                  </a:lnTo>
                  <a:lnTo>
                    <a:pt x="2340495" y="82550"/>
                  </a:lnTo>
                  <a:lnTo>
                    <a:pt x="2337003" y="78740"/>
                  </a:lnTo>
                  <a:lnTo>
                    <a:pt x="2337587" y="76200"/>
                  </a:lnTo>
                  <a:lnTo>
                    <a:pt x="2340495" y="74930"/>
                  </a:lnTo>
                  <a:lnTo>
                    <a:pt x="2345144" y="74930"/>
                  </a:lnTo>
                  <a:lnTo>
                    <a:pt x="2346299" y="81280"/>
                  </a:lnTo>
                  <a:lnTo>
                    <a:pt x="2346299" y="0"/>
                  </a:lnTo>
                  <a:lnTo>
                    <a:pt x="2332355" y="0"/>
                  </a:lnTo>
                  <a:lnTo>
                    <a:pt x="2332355" y="1270"/>
                  </a:lnTo>
                  <a:lnTo>
                    <a:pt x="2335263" y="1270"/>
                  </a:lnTo>
                  <a:lnTo>
                    <a:pt x="2334679" y="3810"/>
                  </a:lnTo>
                  <a:lnTo>
                    <a:pt x="2332926" y="3810"/>
                  </a:lnTo>
                  <a:lnTo>
                    <a:pt x="2332926" y="6350"/>
                  </a:lnTo>
                  <a:lnTo>
                    <a:pt x="2328862" y="6350"/>
                  </a:lnTo>
                  <a:lnTo>
                    <a:pt x="2328862" y="0"/>
                  </a:lnTo>
                  <a:lnTo>
                    <a:pt x="2277122" y="0"/>
                  </a:lnTo>
                  <a:lnTo>
                    <a:pt x="2277122" y="130810"/>
                  </a:lnTo>
                  <a:lnTo>
                    <a:pt x="2275954" y="137160"/>
                  </a:lnTo>
                  <a:lnTo>
                    <a:pt x="2271306" y="137160"/>
                  </a:lnTo>
                  <a:lnTo>
                    <a:pt x="2270429" y="135890"/>
                  </a:lnTo>
                  <a:lnTo>
                    <a:pt x="2269553" y="134620"/>
                  </a:lnTo>
                  <a:lnTo>
                    <a:pt x="2269553" y="132080"/>
                  </a:lnTo>
                  <a:lnTo>
                    <a:pt x="2269553" y="130810"/>
                  </a:lnTo>
                  <a:lnTo>
                    <a:pt x="2271890" y="132080"/>
                  </a:lnTo>
                  <a:lnTo>
                    <a:pt x="2277122" y="130810"/>
                  </a:lnTo>
                  <a:lnTo>
                    <a:pt x="2277122" y="0"/>
                  </a:lnTo>
                  <a:lnTo>
                    <a:pt x="2265489" y="0"/>
                  </a:lnTo>
                  <a:lnTo>
                    <a:pt x="2265489" y="190500"/>
                  </a:lnTo>
                  <a:lnTo>
                    <a:pt x="2265489" y="203200"/>
                  </a:lnTo>
                  <a:lnTo>
                    <a:pt x="2262581" y="201930"/>
                  </a:lnTo>
                  <a:lnTo>
                    <a:pt x="2259673" y="200660"/>
                  </a:lnTo>
                  <a:lnTo>
                    <a:pt x="2259673" y="194310"/>
                  </a:lnTo>
                  <a:lnTo>
                    <a:pt x="2261616" y="193040"/>
                  </a:lnTo>
                  <a:lnTo>
                    <a:pt x="2265489" y="190500"/>
                  </a:lnTo>
                  <a:lnTo>
                    <a:pt x="2265489" y="0"/>
                  </a:lnTo>
                  <a:lnTo>
                    <a:pt x="2228862" y="0"/>
                  </a:lnTo>
                  <a:lnTo>
                    <a:pt x="2228862" y="181610"/>
                  </a:lnTo>
                  <a:lnTo>
                    <a:pt x="2225954" y="182880"/>
                  </a:lnTo>
                  <a:lnTo>
                    <a:pt x="2225370" y="180340"/>
                  </a:lnTo>
                  <a:lnTo>
                    <a:pt x="2224214" y="184150"/>
                  </a:lnTo>
                  <a:lnTo>
                    <a:pt x="2219553" y="184150"/>
                  </a:lnTo>
                  <a:lnTo>
                    <a:pt x="2219553" y="191770"/>
                  </a:lnTo>
                  <a:lnTo>
                    <a:pt x="2215489" y="193040"/>
                  </a:lnTo>
                  <a:lnTo>
                    <a:pt x="2213165" y="191770"/>
                  </a:lnTo>
                  <a:lnTo>
                    <a:pt x="2211997" y="190500"/>
                  </a:lnTo>
                  <a:lnTo>
                    <a:pt x="2213749" y="189230"/>
                  </a:lnTo>
                  <a:lnTo>
                    <a:pt x="2215197" y="187960"/>
                  </a:lnTo>
                  <a:lnTo>
                    <a:pt x="2216645" y="186690"/>
                  </a:lnTo>
                  <a:lnTo>
                    <a:pt x="2218398" y="189230"/>
                  </a:lnTo>
                  <a:lnTo>
                    <a:pt x="2219553" y="191770"/>
                  </a:lnTo>
                  <a:lnTo>
                    <a:pt x="2219553" y="184150"/>
                  </a:lnTo>
                  <a:lnTo>
                    <a:pt x="2218982" y="184150"/>
                  </a:lnTo>
                  <a:lnTo>
                    <a:pt x="2219553" y="182880"/>
                  </a:lnTo>
                  <a:lnTo>
                    <a:pt x="2221877" y="181610"/>
                  </a:lnTo>
                  <a:lnTo>
                    <a:pt x="2223630" y="180340"/>
                  </a:lnTo>
                  <a:lnTo>
                    <a:pt x="2226538" y="179070"/>
                  </a:lnTo>
                  <a:lnTo>
                    <a:pt x="2228862" y="181610"/>
                  </a:lnTo>
                  <a:lnTo>
                    <a:pt x="2228862" y="0"/>
                  </a:lnTo>
                  <a:lnTo>
                    <a:pt x="2227110" y="0"/>
                  </a:lnTo>
                  <a:lnTo>
                    <a:pt x="2227110" y="125730"/>
                  </a:lnTo>
                  <a:lnTo>
                    <a:pt x="2227110" y="130810"/>
                  </a:lnTo>
                  <a:lnTo>
                    <a:pt x="2223046" y="130810"/>
                  </a:lnTo>
                  <a:lnTo>
                    <a:pt x="2223046" y="125730"/>
                  </a:lnTo>
                  <a:lnTo>
                    <a:pt x="2227110" y="125730"/>
                  </a:lnTo>
                  <a:lnTo>
                    <a:pt x="2227110" y="0"/>
                  </a:lnTo>
                  <a:lnTo>
                    <a:pt x="2211997" y="0"/>
                  </a:lnTo>
                  <a:lnTo>
                    <a:pt x="2211997" y="86360"/>
                  </a:lnTo>
                  <a:lnTo>
                    <a:pt x="2209673" y="85090"/>
                  </a:lnTo>
                  <a:lnTo>
                    <a:pt x="2210841" y="85090"/>
                  </a:lnTo>
                  <a:lnTo>
                    <a:pt x="2211997" y="86360"/>
                  </a:lnTo>
                  <a:lnTo>
                    <a:pt x="2211997" y="0"/>
                  </a:lnTo>
                  <a:lnTo>
                    <a:pt x="2206180" y="0"/>
                  </a:lnTo>
                  <a:lnTo>
                    <a:pt x="2206180" y="200660"/>
                  </a:lnTo>
                  <a:lnTo>
                    <a:pt x="2203272" y="197485"/>
                  </a:lnTo>
                  <a:lnTo>
                    <a:pt x="2203272" y="200660"/>
                  </a:lnTo>
                  <a:lnTo>
                    <a:pt x="2201532" y="200660"/>
                  </a:lnTo>
                  <a:lnTo>
                    <a:pt x="2200376" y="199390"/>
                  </a:lnTo>
                  <a:lnTo>
                    <a:pt x="2199208" y="196850"/>
                  </a:lnTo>
                  <a:lnTo>
                    <a:pt x="2199208" y="195580"/>
                  </a:lnTo>
                  <a:lnTo>
                    <a:pt x="2203272" y="200660"/>
                  </a:lnTo>
                  <a:lnTo>
                    <a:pt x="2203272" y="197485"/>
                  </a:lnTo>
                  <a:lnTo>
                    <a:pt x="2201532" y="195580"/>
                  </a:lnTo>
                  <a:lnTo>
                    <a:pt x="2199208" y="194310"/>
                  </a:lnTo>
                  <a:lnTo>
                    <a:pt x="2199208" y="191770"/>
                  </a:lnTo>
                  <a:lnTo>
                    <a:pt x="2199792" y="190500"/>
                  </a:lnTo>
                  <a:lnTo>
                    <a:pt x="2202700" y="193040"/>
                  </a:lnTo>
                  <a:lnTo>
                    <a:pt x="2202116" y="194310"/>
                  </a:lnTo>
                  <a:lnTo>
                    <a:pt x="2202700" y="196850"/>
                  </a:lnTo>
                  <a:lnTo>
                    <a:pt x="2206180" y="200660"/>
                  </a:lnTo>
                  <a:lnTo>
                    <a:pt x="2206180" y="0"/>
                  </a:lnTo>
                  <a:lnTo>
                    <a:pt x="2193975" y="0"/>
                  </a:lnTo>
                  <a:lnTo>
                    <a:pt x="2193975" y="63500"/>
                  </a:lnTo>
                  <a:lnTo>
                    <a:pt x="2193391" y="63500"/>
                  </a:lnTo>
                  <a:lnTo>
                    <a:pt x="2193391" y="205740"/>
                  </a:lnTo>
                  <a:lnTo>
                    <a:pt x="2191067" y="210820"/>
                  </a:lnTo>
                  <a:lnTo>
                    <a:pt x="2191651" y="217170"/>
                  </a:lnTo>
                  <a:lnTo>
                    <a:pt x="2185835" y="219710"/>
                  </a:lnTo>
                  <a:lnTo>
                    <a:pt x="2182342" y="217170"/>
                  </a:lnTo>
                  <a:lnTo>
                    <a:pt x="2182926" y="214630"/>
                  </a:lnTo>
                  <a:lnTo>
                    <a:pt x="2185251" y="212090"/>
                  </a:lnTo>
                  <a:lnTo>
                    <a:pt x="2185251" y="210820"/>
                  </a:lnTo>
                  <a:lnTo>
                    <a:pt x="2187575" y="208280"/>
                  </a:lnTo>
                  <a:lnTo>
                    <a:pt x="2189911" y="205740"/>
                  </a:lnTo>
                  <a:lnTo>
                    <a:pt x="2193391" y="205740"/>
                  </a:lnTo>
                  <a:lnTo>
                    <a:pt x="2193391" y="63500"/>
                  </a:lnTo>
                  <a:lnTo>
                    <a:pt x="2188743" y="63500"/>
                  </a:lnTo>
                  <a:lnTo>
                    <a:pt x="2190483" y="69850"/>
                  </a:lnTo>
                  <a:lnTo>
                    <a:pt x="2182926" y="71120"/>
                  </a:lnTo>
                  <a:lnTo>
                    <a:pt x="2183117" y="67310"/>
                  </a:lnTo>
                  <a:lnTo>
                    <a:pt x="2183447" y="60960"/>
                  </a:lnTo>
                  <a:lnTo>
                    <a:pt x="2183511" y="59690"/>
                  </a:lnTo>
                  <a:lnTo>
                    <a:pt x="2184958" y="58420"/>
                  </a:lnTo>
                  <a:lnTo>
                    <a:pt x="2186419" y="57150"/>
                  </a:lnTo>
                  <a:lnTo>
                    <a:pt x="2192807" y="57150"/>
                  </a:lnTo>
                  <a:lnTo>
                    <a:pt x="2193975" y="63500"/>
                  </a:lnTo>
                  <a:lnTo>
                    <a:pt x="2193975" y="0"/>
                  </a:lnTo>
                  <a:lnTo>
                    <a:pt x="2174202" y="0"/>
                  </a:lnTo>
                  <a:lnTo>
                    <a:pt x="2174202" y="222250"/>
                  </a:lnTo>
                  <a:lnTo>
                    <a:pt x="2174202" y="227330"/>
                  </a:lnTo>
                  <a:lnTo>
                    <a:pt x="2173630" y="226085"/>
                  </a:lnTo>
                  <a:lnTo>
                    <a:pt x="2173630" y="228600"/>
                  </a:lnTo>
                  <a:lnTo>
                    <a:pt x="2173630" y="229870"/>
                  </a:lnTo>
                  <a:lnTo>
                    <a:pt x="2173046" y="231140"/>
                  </a:lnTo>
                  <a:lnTo>
                    <a:pt x="2173046" y="232410"/>
                  </a:lnTo>
                  <a:lnTo>
                    <a:pt x="2172462" y="231140"/>
                  </a:lnTo>
                  <a:lnTo>
                    <a:pt x="2172462" y="229870"/>
                  </a:lnTo>
                  <a:lnTo>
                    <a:pt x="2171877" y="228600"/>
                  </a:lnTo>
                  <a:lnTo>
                    <a:pt x="2173630" y="228600"/>
                  </a:lnTo>
                  <a:lnTo>
                    <a:pt x="2173630" y="226085"/>
                  </a:lnTo>
                  <a:lnTo>
                    <a:pt x="2172462" y="223520"/>
                  </a:lnTo>
                  <a:lnTo>
                    <a:pt x="2172462" y="222250"/>
                  </a:lnTo>
                  <a:lnTo>
                    <a:pt x="2174202" y="222250"/>
                  </a:lnTo>
                  <a:lnTo>
                    <a:pt x="2174202" y="0"/>
                  </a:lnTo>
                  <a:lnTo>
                    <a:pt x="2149792" y="0"/>
                  </a:lnTo>
                  <a:lnTo>
                    <a:pt x="2149792" y="226060"/>
                  </a:lnTo>
                  <a:lnTo>
                    <a:pt x="2149208" y="226060"/>
                  </a:lnTo>
                  <a:lnTo>
                    <a:pt x="2149208" y="227330"/>
                  </a:lnTo>
                  <a:lnTo>
                    <a:pt x="2148624" y="227330"/>
                  </a:lnTo>
                  <a:lnTo>
                    <a:pt x="2145715" y="224790"/>
                  </a:lnTo>
                  <a:lnTo>
                    <a:pt x="2142236" y="222250"/>
                  </a:lnTo>
                  <a:lnTo>
                    <a:pt x="2142807" y="222250"/>
                  </a:lnTo>
                  <a:lnTo>
                    <a:pt x="2144560" y="223520"/>
                  </a:lnTo>
                  <a:lnTo>
                    <a:pt x="2146884" y="223520"/>
                  </a:lnTo>
                  <a:lnTo>
                    <a:pt x="2149792" y="226060"/>
                  </a:lnTo>
                  <a:lnTo>
                    <a:pt x="2149792" y="0"/>
                  </a:lnTo>
                  <a:lnTo>
                    <a:pt x="2118969" y="0"/>
                  </a:lnTo>
                  <a:lnTo>
                    <a:pt x="2118969" y="269240"/>
                  </a:lnTo>
                  <a:lnTo>
                    <a:pt x="2118969" y="273050"/>
                  </a:lnTo>
                  <a:lnTo>
                    <a:pt x="2114905" y="273050"/>
                  </a:lnTo>
                  <a:lnTo>
                    <a:pt x="2114905" y="269240"/>
                  </a:lnTo>
                  <a:lnTo>
                    <a:pt x="2118969" y="269240"/>
                  </a:lnTo>
                  <a:lnTo>
                    <a:pt x="2118969" y="0"/>
                  </a:lnTo>
                  <a:lnTo>
                    <a:pt x="2102688" y="0"/>
                  </a:lnTo>
                  <a:lnTo>
                    <a:pt x="2102688" y="67310"/>
                  </a:lnTo>
                  <a:lnTo>
                    <a:pt x="2095715" y="64770"/>
                  </a:lnTo>
                  <a:lnTo>
                    <a:pt x="2094560" y="64770"/>
                  </a:lnTo>
                  <a:lnTo>
                    <a:pt x="2094560" y="110490"/>
                  </a:lnTo>
                  <a:lnTo>
                    <a:pt x="2088159" y="108635"/>
                  </a:lnTo>
                  <a:lnTo>
                    <a:pt x="2088159" y="322580"/>
                  </a:lnTo>
                  <a:lnTo>
                    <a:pt x="2082647" y="327660"/>
                  </a:lnTo>
                  <a:lnTo>
                    <a:pt x="2077618" y="335280"/>
                  </a:lnTo>
                  <a:lnTo>
                    <a:pt x="2077288" y="342900"/>
                  </a:lnTo>
                  <a:lnTo>
                    <a:pt x="2085835" y="346710"/>
                  </a:lnTo>
                  <a:lnTo>
                    <a:pt x="2074786" y="349072"/>
                  </a:lnTo>
                  <a:lnTo>
                    <a:pt x="2074786" y="562610"/>
                  </a:lnTo>
                  <a:lnTo>
                    <a:pt x="2067814" y="556260"/>
                  </a:lnTo>
                  <a:lnTo>
                    <a:pt x="2068969" y="556260"/>
                  </a:lnTo>
                  <a:lnTo>
                    <a:pt x="2069553" y="554990"/>
                  </a:lnTo>
                  <a:lnTo>
                    <a:pt x="2070722" y="553720"/>
                  </a:lnTo>
                  <a:lnTo>
                    <a:pt x="2072462" y="556260"/>
                  </a:lnTo>
                  <a:lnTo>
                    <a:pt x="2073617" y="558800"/>
                  </a:lnTo>
                  <a:lnTo>
                    <a:pt x="2074786" y="562610"/>
                  </a:lnTo>
                  <a:lnTo>
                    <a:pt x="2074786" y="349072"/>
                  </a:lnTo>
                  <a:lnTo>
                    <a:pt x="2073935" y="349250"/>
                  </a:lnTo>
                  <a:lnTo>
                    <a:pt x="2070722" y="341630"/>
                  </a:lnTo>
                  <a:lnTo>
                    <a:pt x="2069655" y="339090"/>
                  </a:lnTo>
                  <a:lnTo>
                    <a:pt x="2069122" y="337820"/>
                  </a:lnTo>
                  <a:lnTo>
                    <a:pt x="2069490" y="336550"/>
                  </a:lnTo>
                  <a:lnTo>
                    <a:pt x="2070239" y="334010"/>
                  </a:lnTo>
                  <a:lnTo>
                    <a:pt x="2071738" y="328930"/>
                  </a:lnTo>
                  <a:lnTo>
                    <a:pt x="2072119" y="327660"/>
                  </a:lnTo>
                  <a:lnTo>
                    <a:pt x="2072487" y="326390"/>
                  </a:lnTo>
                  <a:lnTo>
                    <a:pt x="2072868" y="325120"/>
                  </a:lnTo>
                  <a:lnTo>
                    <a:pt x="2073236" y="323850"/>
                  </a:lnTo>
                  <a:lnTo>
                    <a:pt x="2088159" y="322580"/>
                  </a:lnTo>
                  <a:lnTo>
                    <a:pt x="2088159" y="108635"/>
                  </a:lnTo>
                  <a:lnTo>
                    <a:pt x="2085835" y="107950"/>
                  </a:lnTo>
                  <a:lnTo>
                    <a:pt x="2086419" y="101600"/>
                  </a:lnTo>
                  <a:lnTo>
                    <a:pt x="2094560" y="110490"/>
                  </a:lnTo>
                  <a:lnTo>
                    <a:pt x="2094560" y="64770"/>
                  </a:lnTo>
                  <a:lnTo>
                    <a:pt x="2092223" y="64770"/>
                  </a:lnTo>
                  <a:lnTo>
                    <a:pt x="2092223" y="60960"/>
                  </a:lnTo>
                  <a:lnTo>
                    <a:pt x="2100364" y="60960"/>
                  </a:lnTo>
                  <a:lnTo>
                    <a:pt x="2102688" y="67310"/>
                  </a:lnTo>
                  <a:lnTo>
                    <a:pt x="2102688" y="0"/>
                  </a:lnTo>
                  <a:lnTo>
                    <a:pt x="2079434" y="0"/>
                  </a:lnTo>
                  <a:lnTo>
                    <a:pt x="2079434" y="182880"/>
                  </a:lnTo>
                  <a:lnTo>
                    <a:pt x="2079434" y="187960"/>
                  </a:lnTo>
                  <a:lnTo>
                    <a:pt x="2073046" y="186690"/>
                  </a:lnTo>
                  <a:lnTo>
                    <a:pt x="2073617" y="194310"/>
                  </a:lnTo>
                  <a:lnTo>
                    <a:pt x="2067229" y="193040"/>
                  </a:lnTo>
                  <a:lnTo>
                    <a:pt x="2070722" y="187960"/>
                  </a:lnTo>
                  <a:lnTo>
                    <a:pt x="2070862" y="186690"/>
                  </a:lnTo>
                  <a:lnTo>
                    <a:pt x="2071001" y="185420"/>
                  </a:lnTo>
                  <a:lnTo>
                    <a:pt x="2071293" y="182880"/>
                  </a:lnTo>
                  <a:lnTo>
                    <a:pt x="2079434" y="182880"/>
                  </a:lnTo>
                  <a:lnTo>
                    <a:pt x="2079434" y="0"/>
                  </a:lnTo>
                  <a:lnTo>
                    <a:pt x="2076526" y="0"/>
                  </a:lnTo>
                  <a:lnTo>
                    <a:pt x="2076526" y="36830"/>
                  </a:lnTo>
                  <a:lnTo>
                    <a:pt x="2072462" y="36830"/>
                  </a:lnTo>
                  <a:lnTo>
                    <a:pt x="2073617" y="43180"/>
                  </a:lnTo>
                  <a:lnTo>
                    <a:pt x="2067229" y="43180"/>
                  </a:lnTo>
                  <a:lnTo>
                    <a:pt x="2067077" y="41910"/>
                  </a:lnTo>
                  <a:lnTo>
                    <a:pt x="2066645" y="38100"/>
                  </a:lnTo>
                  <a:lnTo>
                    <a:pt x="2065489" y="33020"/>
                  </a:lnTo>
                  <a:lnTo>
                    <a:pt x="2067420" y="30480"/>
                  </a:lnTo>
                  <a:lnTo>
                    <a:pt x="2068385" y="29210"/>
                  </a:lnTo>
                  <a:lnTo>
                    <a:pt x="2073046" y="29210"/>
                  </a:lnTo>
                  <a:lnTo>
                    <a:pt x="2075954" y="33020"/>
                  </a:lnTo>
                  <a:lnTo>
                    <a:pt x="2076526" y="36830"/>
                  </a:lnTo>
                  <a:lnTo>
                    <a:pt x="2076526" y="0"/>
                  </a:lnTo>
                  <a:lnTo>
                    <a:pt x="2045716" y="0"/>
                  </a:lnTo>
                  <a:lnTo>
                    <a:pt x="2045716" y="44450"/>
                  </a:lnTo>
                  <a:lnTo>
                    <a:pt x="2045716" y="49530"/>
                  </a:lnTo>
                  <a:lnTo>
                    <a:pt x="2043391" y="49530"/>
                  </a:lnTo>
                  <a:lnTo>
                    <a:pt x="2043391" y="481330"/>
                  </a:lnTo>
                  <a:lnTo>
                    <a:pt x="2041652" y="487680"/>
                  </a:lnTo>
                  <a:lnTo>
                    <a:pt x="2038159" y="482600"/>
                  </a:lnTo>
                  <a:lnTo>
                    <a:pt x="2036406" y="480060"/>
                  </a:lnTo>
                  <a:lnTo>
                    <a:pt x="2032927" y="481330"/>
                  </a:lnTo>
                  <a:lnTo>
                    <a:pt x="2034324" y="476250"/>
                  </a:lnTo>
                  <a:lnTo>
                    <a:pt x="2034667" y="474980"/>
                  </a:lnTo>
                  <a:lnTo>
                    <a:pt x="2043391" y="481330"/>
                  </a:lnTo>
                  <a:lnTo>
                    <a:pt x="2043391" y="49530"/>
                  </a:lnTo>
                  <a:lnTo>
                    <a:pt x="2041067" y="49530"/>
                  </a:lnTo>
                  <a:lnTo>
                    <a:pt x="2038743" y="46990"/>
                  </a:lnTo>
                  <a:lnTo>
                    <a:pt x="2039023" y="44450"/>
                  </a:lnTo>
                  <a:lnTo>
                    <a:pt x="2039315" y="41910"/>
                  </a:lnTo>
                  <a:lnTo>
                    <a:pt x="2043976" y="41910"/>
                  </a:lnTo>
                  <a:lnTo>
                    <a:pt x="2045716" y="44450"/>
                  </a:lnTo>
                  <a:lnTo>
                    <a:pt x="2045716" y="0"/>
                  </a:lnTo>
                  <a:lnTo>
                    <a:pt x="2018969" y="0"/>
                  </a:lnTo>
                  <a:lnTo>
                    <a:pt x="2018969" y="54610"/>
                  </a:lnTo>
                  <a:lnTo>
                    <a:pt x="2013242" y="53340"/>
                  </a:lnTo>
                  <a:lnTo>
                    <a:pt x="2014169" y="50800"/>
                  </a:lnTo>
                  <a:lnTo>
                    <a:pt x="2017496" y="49530"/>
                  </a:lnTo>
                  <a:lnTo>
                    <a:pt x="2018969" y="54610"/>
                  </a:lnTo>
                  <a:lnTo>
                    <a:pt x="2018969" y="0"/>
                  </a:lnTo>
                  <a:lnTo>
                    <a:pt x="2010105" y="0"/>
                  </a:lnTo>
                  <a:lnTo>
                    <a:pt x="2010105" y="271780"/>
                  </a:lnTo>
                  <a:lnTo>
                    <a:pt x="2008416" y="275590"/>
                  </a:lnTo>
                  <a:lnTo>
                    <a:pt x="2003856" y="275590"/>
                  </a:lnTo>
                  <a:lnTo>
                    <a:pt x="2003856" y="622300"/>
                  </a:lnTo>
                  <a:lnTo>
                    <a:pt x="2003856" y="626110"/>
                  </a:lnTo>
                  <a:lnTo>
                    <a:pt x="2002104" y="624840"/>
                  </a:lnTo>
                  <a:lnTo>
                    <a:pt x="1999780" y="622300"/>
                  </a:lnTo>
                  <a:lnTo>
                    <a:pt x="1998040" y="619760"/>
                  </a:lnTo>
                  <a:lnTo>
                    <a:pt x="1998624" y="618490"/>
                  </a:lnTo>
                  <a:lnTo>
                    <a:pt x="1999780" y="618490"/>
                  </a:lnTo>
                  <a:lnTo>
                    <a:pt x="2000364" y="617220"/>
                  </a:lnTo>
                  <a:lnTo>
                    <a:pt x="2002688" y="619760"/>
                  </a:lnTo>
                  <a:lnTo>
                    <a:pt x="2003856" y="622300"/>
                  </a:lnTo>
                  <a:lnTo>
                    <a:pt x="2003856" y="275590"/>
                  </a:lnTo>
                  <a:lnTo>
                    <a:pt x="2002688" y="275590"/>
                  </a:lnTo>
                  <a:lnTo>
                    <a:pt x="2002688" y="267970"/>
                  </a:lnTo>
                  <a:lnTo>
                    <a:pt x="2008085" y="267970"/>
                  </a:lnTo>
                  <a:lnTo>
                    <a:pt x="2010105" y="271780"/>
                  </a:lnTo>
                  <a:lnTo>
                    <a:pt x="2010105" y="0"/>
                  </a:lnTo>
                  <a:lnTo>
                    <a:pt x="2005012" y="0"/>
                  </a:lnTo>
                  <a:lnTo>
                    <a:pt x="2005012" y="152400"/>
                  </a:lnTo>
                  <a:lnTo>
                    <a:pt x="2004441" y="157480"/>
                  </a:lnTo>
                  <a:lnTo>
                    <a:pt x="2000948" y="157480"/>
                  </a:lnTo>
                  <a:lnTo>
                    <a:pt x="2000948" y="292100"/>
                  </a:lnTo>
                  <a:lnTo>
                    <a:pt x="1999780" y="295910"/>
                  </a:lnTo>
                  <a:lnTo>
                    <a:pt x="1998040" y="298450"/>
                  </a:lnTo>
                  <a:lnTo>
                    <a:pt x="1988159" y="294640"/>
                  </a:lnTo>
                  <a:lnTo>
                    <a:pt x="1990483" y="298450"/>
                  </a:lnTo>
                  <a:lnTo>
                    <a:pt x="1984082" y="302260"/>
                  </a:lnTo>
                  <a:lnTo>
                    <a:pt x="1985251" y="304800"/>
                  </a:lnTo>
                  <a:lnTo>
                    <a:pt x="1988731" y="304800"/>
                  </a:lnTo>
                  <a:lnTo>
                    <a:pt x="1988159" y="308610"/>
                  </a:lnTo>
                  <a:lnTo>
                    <a:pt x="1978850" y="304800"/>
                  </a:lnTo>
                  <a:lnTo>
                    <a:pt x="1976526" y="314960"/>
                  </a:lnTo>
                  <a:lnTo>
                    <a:pt x="1971878" y="311150"/>
                  </a:lnTo>
                  <a:lnTo>
                    <a:pt x="1972373" y="308610"/>
                  </a:lnTo>
                  <a:lnTo>
                    <a:pt x="1972868" y="306070"/>
                  </a:lnTo>
                  <a:lnTo>
                    <a:pt x="1973122" y="304800"/>
                  </a:lnTo>
                  <a:lnTo>
                    <a:pt x="1973376" y="303530"/>
                  </a:lnTo>
                  <a:lnTo>
                    <a:pt x="1973618" y="302260"/>
                  </a:lnTo>
                  <a:lnTo>
                    <a:pt x="1972462" y="303530"/>
                  </a:lnTo>
                  <a:lnTo>
                    <a:pt x="1972119" y="298450"/>
                  </a:lnTo>
                  <a:lnTo>
                    <a:pt x="1971878" y="294640"/>
                  </a:lnTo>
                  <a:lnTo>
                    <a:pt x="1979930" y="293370"/>
                  </a:lnTo>
                  <a:lnTo>
                    <a:pt x="1992972" y="290830"/>
                  </a:lnTo>
                  <a:lnTo>
                    <a:pt x="2000364" y="288290"/>
                  </a:lnTo>
                  <a:lnTo>
                    <a:pt x="2000948" y="292100"/>
                  </a:lnTo>
                  <a:lnTo>
                    <a:pt x="2000948" y="157480"/>
                  </a:lnTo>
                  <a:lnTo>
                    <a:pt x="1999780" y="157480"/>
                  </a:lnTo>
                  <a:lnTo>
                    <a:pt x="1998040" y="154940"/>
                  </a:lnTo>
                  <a:lnTo>
                    <a:pt x="1998040" y="153670"/>
                  </a:lnTo>
                  <a:lnTo>
                    <a:pt x="1998040" y="151130"/>
                  </a:lnTo>
                  <a:lnTo>
                    <a:pt x="2002688" y="151130"/>
                  </a:lnTo>
                  <a:lnTo>
                    <a:pt x="2005012" y="152400"/>
                  </a:lnTo>
                  <a:lnTo>
                    <a:pt x="2005012" y="0"/>
                  </a:lnTo>
                  <a:lnTo>
                    <a:pt x="1956981" y="0"/>
                  </a:lnTo>
                  <a:lnTo>
                    <a:pt x="1956981" y="222250"/>
                  </a:lnTo>
                  <a:lnTo>
                    <a:pt x="1956460" y="224790"/>
                  </a:lnTo>
                  <a:lnTo>
                    <a:pt x="1954860" y="223520"/>
                  </a:lnTo>
                  <a:lnTo>
                    <a:pt x="1953272" y="222250"/>
                  </a:lnTo>
                  <a:lnTo>
                    <a:pt x="1953272" y="530860"/>
                  </a:lnTo>
                  <a:lnTo>
                    <a:pt x="1951685" y="538480"/>
                  </a:lnTo>
                  <a:lnTo>
                    <a:pt x="1948472" y="543560"/>
                  </a:lnTo>
                  <a:lnTo>
                    <a:pt x="1944598" y="548640"/>
                  </a:lnTo>
                  <a:lnTo>
                    <a:pt x="1941068" y="553720"/>
                  </a:lnTo>
                  <a:lnTo>
                    <a:pt x="1942223" y="560070"/>
                  </a:lnTo>
                  <a:lnTo>
                    <a:pt x="1948040" y="563880"/>
                  </a:lnTo>
                  <a:lnTo>
                    <a:pt x="1953272" y="567690"/>
                  </a:lnTo>
                  <a:lnTo>
                    <a:pt x="1946871" y="566648"/>
                  </a:lnTo>
                  <a:lnTo>
                    <a:pt x="1946871" y="662940"/>
                  </a:lnTo>
                  <a:lnTo>
                    <a:pt x="1945716" y="665480"/>
                  </a:lnTo>
                  <a:lnTo>
                    <a:pt x="1944547" y="669290"/>
                  </a:lnTo>
                  <a:lnTo>
                    <a:pt x="1945132" y="673100"/>
                  </a:lnTo>
                  <a:lnTo>
                    <a:pt x="1934083" y="674370"/>
                  </a:lnTo>
                  <a:lnTo>
                    <a:pt x="1936521" y="670560"/>
                  </a:lnTo>
                  <a:lnTo>
                    <a:pt x="1938159" y="668020"/>
                  </a:lnTo>
                  <a:lnTo>
                    <a:pt x="1938731" y="661670"/>
                  </a:lnTo>
                  <a:lnTo>
                    <a:pt x="1942223" y="661670"/>
                  </a:lnTo>
                  <a:lnTo>
                    <a:pt x="1942807" y="662940"/>
                  </a:lnTo>
                  <a:lnTo>
                    <a:pt x="1946871" y="662940"/>
                  </a:lnTo>
                  <a:lnTo>
                    <a:pt x="1946871" y="566648"/>
                  </a:lnTo>
                  <a:lnTo>
                    <a:pt x="1937816" y="565150"/>
                  </a:lnTo>
                  <a:lnTo>
                    <a:pt x="1932990" y="549910"/>
                  </a:lnTo>
                  <a:lnTo>
                    <a:pt x="1935657" y="542290"/>
                  </a:lnTo>
                  <a:lnTo>
                    <a:pt x="1937867" y="535940"/>
                  </a:lnTo>
                  <a:lnTo>
                    <a:pt x="1938312" y="534670"/>
                  </a:lnTo>
                  <a:lnTo>
                    <a:pt x="1953272" y="530860"/>
                  </a:lnTo>
                  <a:lnTo>
                    <a:pt x="1953272" y="222250"/>
                  </a:lnTo>
                  <a:lnTo>
                    <a:pt x="1955647" y="219710"/>
                  </a:lnTo>
                  <a:lnTo>
                    <a:pt x="1956981" y="222250"/>
                  </a:lnTo>
                  <a:lnTo>
                    <a:pt x="1956981" y="0"/>
                  </a:lnTo>
                  <a:lnTo>
                    <a:pt x="1938959" y="0"/>
                  </a:lnTo>
                  <a:lnTo>
                    <a:pt x="1938959" y="119380"/>
                  </a:lnTo>
                  <a:lnTo>
                    <a:pt x="1938439" y="121920"/>
                  </a:lnTo>
                  <a:lnTo>
                    <a:pt x="1935251" y="120650"/>
                  </a:lnTo>
                  <a:lnTo>
                    <a:pt x="1937613" y="118110"/>
                  </a:lnTo>
                  <a:lnTo>
                    <a:pt x="1938959" y="119380"/>
                  </a:lnTo>
                  <a:lnTo>
                    <a:pt x="1938959" y="0"/>
                  </a:lnTo>
                  <a:lnTo>
                    <a:pt x="1931174" y="0"/>
                  </a:lnTo>
                  <a:lnTo>
                    <a:pt x="1931174" y="101600"/>
                  </a:lnTo>
                  <a:lnTo>
                    <a:pt x="1923034" y="100330"/>
                  </a:lnTo>
                  <a:lnTo>
                    <a:pt x="1923034" y="93980"/>
                  </a:lnTo>
                  <a:lnTo>
                    <a:pt x="1931174" y="101600"/>
                  </a:lnTo>
                  <a:lnTo>
                    <a:pt x="1931174" y="0"/>
                  </a:lnTo>
                  <a:lnTo>
                    <a:pt x="1898167" y="0"/>
                  </a:lnTo>
                  <a:lnTo>
                    <a:pt x="1898167" y="162560"/>
                  </a:lnTo>
                  <a:lnTo>
                    <a:pt x="1896287" y="161290"/>
                  </a:lnTo>
                  <a:lnTo>
                    <a:pt x="1894738" y="158750"/>
                  </a:lnTo>
                  <a:lnTo>
                    <a:pt x="1896516" y="161290"/>
                  </a:lnTo>
                  <a:lnTo>
                    <a:pt x="1898167" y="162560"/>
                  </a:lnTo>
                  <a:lnTo>
                    <a:pt x="1898167" y="0"/>
                  </a:lnTo>
                  <a:lnTo>
                    <a:pt x="1898040" y="0"/>
                  </a:lnTo>
                  <a:lnTo>
                    <a:pt x="1898040" y="146050"/>
                  </a:lnTo>
                  <a:lnTo>
                    <a:pt x="1898040" y="152400"/>
                  </a:lnTo>
                  <a:lnTo>
                    <a:pt x="1892808" y="153670"/>
                  </a:lnTo>
                  <a:lnTo>
                    <a:pt x="1890483" y="152400"/>
                  </a:lnTo>
                  <a:lnTo>
                    <a:pt x="1891411" y="147320"/>
                  </a:lnTo>
                  <a:lnTo>
                    <a:pt x="1891639" y="146050"/>
                  </a:lnTo>
                  <a:lnTo>
                    <a:pt x="1898040" y="146050"/>
                  </a:lnTo>
                  <a:lnTo>
                    <a:pt x="1898040" y="0"/>
                  </a:lnTo>
                  <a:lnTo>
                    <a:pt x="1876844" y="0"/>
                  </a:lnTo>
                  <a:lnTo>
                    <a:pt x="1872094" y="6350"/>
                  </a:lnTo>
                  <a:lnTo>
                    <a:pt x="1865477" y="13970"/>
                  </a:lnTo>
                  <a:lnTo>
                    <a:pt x="1865477" y="12700"/>
                  </a:lnTo>
                  <a:lnTo>
                    <a:pt x="1865515" y="11430"/>
                  </a:lnTo>
                  <a:lnTo>
                    <a:pt x="1865769" y="3810"/>
                  </a:lnTo>
                  <a:lnTo>
                    <a:pt x="1865985" y="1270"/>
                  </a:lnTo>
                  <a:lnTo>
                    <a:pt x="1866099" y="0"/>
                  </a:lnTo>
                  <a:lnTo>
                    <a:pt x="1856181" y="0"/>
                  </a:lnTo>
                  <a:lnTo>
                    <a:pt x="1856181" y="68580"/>
                  </a:lnTo>
                  <a:lnTo>
                    <a:pt x="1853272" y="71120"/>
                  </a:lnTo>
                  <a:lnTo>
                    <a:pt x="1852256" y="71120"/>
                  </a:lnTo>
                  <a:lnTo>
                    <a:pt x="1852256" y="198120"/>
                  </a:lnTo>
                  <a:lnTo>
                    <a:pt x="1851812" y="200660"/>
                  </a:lnTo>
                  <a:lnTo>
                    <a:pt x="1849196" y="198120"/>
                  </a:lnTo>
                  <a:lnTo>
                    <a:pt x="1851164" y="195580"/>
                  </a:lnTo>
                  <a:lnTo>
                    <a:pt x="1852256" y="198120"/>
                  </a:lnTo>
                  <a:lnTo>
                    <a:pt x="1852256" y="71120"/>
                  </a:lnTo>
                  <a:lnTo>
                    <a:pt x="1846872" y="71120"/>
                  </a:lnTo>
                  <a:lnTo>
                    <a:pt x="1842808" y="64770"/>
                  </a:lnTo>
                  <a:lnTo>
                    <a:pt x="1846872" y="60960"/>
                  </a:lnTo>
                  <a:lnTo>
                    <a:pt x="1853844" y="60960"/>
                  </a:lnTo>
                  <a:lnTo>
                    <a:pt x="1856181" y="68580"/>
                  </a:lnTo>
                  <a:lnTo>
                    <a:pt x="1856181" y="0"/>
                  </a:lnTo>
                  <a:lnTo>
                    <a:pt x="1850948" y="0"/>
                  </a:lnTo>
                  <a:lnTo>
                    <a:pt x="1850948" y="44450"/>
                  </a:lnTo>
                  <a:lnTo>
                    <a:pt x="1849196" y="50800"/>
                  </a:lnTo>
                  <a:lnTo>
                    <a:pt x="1843963" y="50800"/>
                  </a:lnTo>
                  <a:lnTo>
                    <a:pt x="1839315" y="52070"/>
                  </a:lnTo>
                  <a:lnTo>
                    <a:pt x="1841055" y="44450"/>
                  </a:lnTo>
                  <a:lnTo>
                    <a:pt x="1842808" y="48260"/>
                  </a:lnTo>
                  <a:lnTo>
                    <a:pt x="1850948" y="44450"/>
                  </a:lnTo>
                  <a:lnTo>
                    <a:pt x="1850948" y="0"/>
                  </a:lnTo>
                  <a:lnTo>
                    <a:pt x="1832622" y="0"/>
                  </a:lnTo>
                  <a:lnTo>
                    <a:pt x="1832622" y="227330"/>
                  </a:lnTo>
                  <a:lnTo>
                    <a:pt x="1829358" y="229870"/>
                  </a:lnTo>
                  <a:lnTo>
                    <a:pt x="1826310" y="226491"/>
                  </a:lnTo>
                  <a:lnTo>
                    <a:pt x="1826310" y="391160"/>
                  </a:lnTo>
                  <a:lnTo>
                    <a:pt x="1825891" y="393700"/>
                  </a:lnTo>
                  <a:lnTo>
                    <a:pt x="1823034" y="392430"/>
                  </a:lnTo>
                  <a:lnTo>
                    <a:pt x="1825078" y="389890"/>
                  </a:lnTo>
                  <a:lnTo>
                    <a:pt x="1826310" y="391160"/>
                  </a:lnTo>
                  <a:lnTo>
                    <a:pt x="1826310" y="226491"/>
                  </a:lnTo>
                  <a:lnTo>
                    <a:pt x="1825929" y="226060"/>
                  </a:lnTo>
                  <a:lnTo>
                    <a:pt x="1824774" y="224790"/>
                  </a:lnTo>
                  <a:lnTo>
                    <a:pt x="1831975" y="223520"/>
                  </a:lnTo>
                  <a:lnTo>
                    <a:pt x="1832622" y="227330"/>
                  </a:lnTo>
                  <a:lnTo>
                    <a:pt x="1832622" y="0"/>
                  </a:lnTo>
                  <a:lnTo>
                    <a:pt x="1818970" y="0"/>
                  </a:lnTo>
                  <a:lnTo>
                    <a:pt x="1818970" y="209550"/>
                  </a:lnTo>
                  <a:lnTo>
                    <a:pt x="1809661" y="212090"/>
                  </a:lnTo>
                  <a:lnTo>
                    <a:pt x="1816646" y="214630"/>
                  </a:lnTo>
                  <a:lnTo>
                    <a:pt x="1815477" y="215900"/>
                  </a:lnTo>
                  <a:lnTo>
                    <a:pt x="1802688" y="217170"/>
                  </a:lnTo>
                  <a:lnTo>
                    <a:pt x="1802523" y="214630"/>
                  </a:lnTo>
                  <a:lnTo>
                    <a:pt x="1802358" y="212090"/>
                  </a:lnTo>
                  <a:lnTo>
                    <a:pt x="1802104" y="208280"/>
                  </a:lnTo>
                  <a:lnTo>
                    <a:pt x="1807337" y="201930"/>
                  </a:lnTo>
                  <a:lnTo>
                    <a:pt x="1810829" y="209550"/>
                  </a:lnTo>
                  <a:lnTo>
                    <a:pt x="1818386" y="208280"/>
                  </a:lnTo>
                  <a:lnTo>
                    <a:pt x="1818970" y="209550"/>
                  </a:lnTo>
                  <a:lnTo>
                    <a:pt x="1818970" y="0"/>
                  </a:lnTo>
                  <a:lnTo>
                    <a:pt x="1797646" y="0"/>
                  </a:lnTo>
                  <a:lnTo>
                    <a:pt x="1797646" y="316230"/>
                  </a:lnTo>
                  <a:lnTo>
                    <a:pt x="1797240" y="318770"/>
                  </a:lnTo>
                  <a:lnTo>
                    <a:pt x="1795195" y="318770"/>
                  </a:lnTo>
                  <a:lnTo>
                    <a:pt x="1793963" y="313690"/>
                  </a:lnTo>
                  <a:lnTo>
                    <a:pt x="1797646" y="316230"/>
                  </a:lnTo>
                  <a:lnTo>
                    <a:pt x="1797646" y="0"/>
                  </a:lnTo>
                  <a:lnTo>
                    <a:pt x="1781175" y="0"/>
                  </a:lnTo>
                  <a:lnTo>
                    <a:pt x="1781175" y="551180"/>
                  </a:lnTo>
                  <a:lnTo>
                    <a:pt x="1781175" y="556260"/>
                  </a:lnTo>
                  <a:lnTo>
                    <a:pt x="1780590" y="560070"/>
                  </a:lnTo>
                  <a:lnTo>
                    <a:pt x="1775358" y="562610"/>
                  </a:lnTo>
                  <a:lnTo>
                    <a:pt x="1775358" y="589280"/>
                  </a:lnTo>
                  <a:lnTo>
                    <a:pt x="1768386" y="591820"/>
                  </a:lnTo>
                  <a:lnTo>
                    <a:pt x="1768386" y="589280"/>
                  </a:lnTo>
                  <a:lnTo>
                    <a:pt x="1764893" y="594360"/>
                  </a:lnTo>
                  <a:lnTo>
                    <a:pt x="1757337" y="591820"/>
                  </a:lnTo>
                  <a:lnTo>
                    <a:pt x="1759077" y="595630"/>
                  </a:lnTo>
                  <a:lnTo>
                    <a:pt x="1760829" y="600710"/>
                  </a:lnTo>
                  <a:lnTo>
                    <a:pt x="1756168" y="600710"/>
                  </a:lnTo>
                  <a:lnTo>
                    <a:pt x="1752104" y="599440"/>
                  </a:lnTo>
                  <a:lnTo>
                    <a:pt x="1748180" y="594448"/>
                  </a:lnTo>
                  <a:lnTo>
                    <a:pt x="1748180" y="659130"/>
                  </a:lnTo>
                  <a:lnTo>
                    <a:pt x="1748129" y="661670"/>
                  </a:lnTo>
                  <a:lnTo>
                    <a:pt x="1743379" y="661670"/>
                  </a:lnTo>
                  <a:lnTo>
                    <a:pt x="1745830" y="659130"/>
                  </a:lnTo>
                  <a:lnTo>
                    <a:pt x="1748180" y="659130"/>
                  </a:lnTo>
                  <a:lnTo>
                    <a:pt x="1748180" y="594448"/>
                  </a:lnTo>
                  <a:lnTo>
                    <a:pt x="1745132" y="590550"/>
                  </a:lnTo>
                  <a:lnTo>
                    <a:pt x="1742224" y="589280"/>
                  </a:lnTo>
                  <a:lnTo>
                    <a:pt x="1744459" y="594360"/>
                  </a:lnTo>
                  <a:lnTo>
                    <a:pt x="1743163" y="599440"/>
                  </a:lnTo>
                  <a:lnTo>
                    <a:pt x="1741970" y="603250"/>
                  </a:lnTo>
                  <a:lnTo>
                    <a:pt x="1744548" y="609600"/>
                  </a:lnTo>
                  <a:lnTo>
                    <a:pt x="1742795" y="607060"/>
                  </a:lnTo>
                  <a:lnTo>
                    <a:pt x="1737563" y="601980"/>
                  </a:lnTo>
                  <a:lnTo>
                    <a:pt x="1736407" y="600710"/>
                  </a:lnTo>
                  <a:lnTo>
                    <a:pt x="1742224" y="609600"/>
                  </a:lnTo>
                  <a:lnTo>
                    <a:pt x="1738731" y="608330"/>
                  </a:lnTo>
                  <a:lnTo>
                    <a:pt x="1736991" y="608330"/>
                  </a:lnTo>
                  <a:lnTo>
                    <a:pt x="1732915" y="604520"/>
                  </a:lnTo>
                  <a:lnTo>
                    <a:pt x="1732559" y="607060"/>
                  </a:lnTo>
                  <a:lnTo>
                    <a:pt x="1736623" y="610870"/>
                  </a:lnTo>
                  <a:lnTo>
                    <a:pt x="1739696" y="613410"/>
                  </a:lnTo>
                  <a:lnTo>
                    <a:pt x="1736407" y="614680"/>
                  </a:lnTo>
                  <a:lnTo>
                    <a:pt x="1735239" y="613410"/>
                  </a:lnTo>
                  <a:lnTo>
                    <a:pt x="1734654" y="612140"/>
                  </a:lnTo>
                  <a:lnTo>
                    <a:pt x="1726526" y="614680"/>
                  </a:lnTo>
                  <a:lnTo>
                    <a:pt x="1728266" y="627380"/>
                  </a:lnTo>
                  <a:lnTo>
                    <a:pt x="1720126" y="628650"/>
                  </a:lnTo>
                  <a:lnTo>
                    <a:pt x="1715439" y="623570"/>
                  </a:lnTo>
                  <a:lnTo>
                    <a:pt x="1715325" y="621030"/>
                  </a:lnTo>
                  <a:lnTo>
                    <a:pt x="1715871" y="618490"/>
                  </a:lnTo>
                  <a:lnTo>
                    <a:pt x="1713153" y="615950"/>
                  </a:lnTo>
                  <a:lnTo>
                    <a:pt x="1712734" y="609600"/>
                  </a:lnTo>
                  <a:lnTo>
                    <a:pt x="1712569" y="607060"/>
                  </a:lnTo>
                  <a:lnTo>
                    <a:pt x="1713153" y="607060"/>
                  </a:lnTo>
                  <a:lnTo>
                    <a:pt x="1713153" y="605790"/>
                  </a:lnTo>
                  <a:lnTo>
                    <a:pt x="1713153" y="604520"/>
                  </a:lnTo>
                  <a:lnTo>
                    <a:pt x="1713153" y="601980"/>
                  </a:lnTo>
                  <a:lnTo>
                    <a:pt x="1715477" y="600710"/>
                  </a:lnTo>
                  <a:lnTo>
                    <a:pt x="1719541" y="605790"/>
                  </a:lnTo>
                  <a:lnTo>
                    <a:pt x="1719541" y="609600"/>
                  </a:lnTo>
                  <a:lnTo>
                    <a:pt x="1722234" y="600710"/>
                  </a:lnTo>
                  <a:lnTo>
                    <a:pt x="1722628" y="599440"/>
                  </a:lnTo>
                  <a:lnTo>
                    <a:pt x="1726895" y="591820"/>
                  </a:lnTo>
                  <a:lnTo>
                    <a:pt x="1727606" y="590550"/>
                  </a:lnTo>
                  <a:lnTo>
                    <a:pt x="1730438" y="588010"/>
                  </a:lnTo>
                  <a:lnTo>
                    <a:pt x="1734667" y="584200"/>
                  </a:lnTo>
                  <a:lnTo>
                    <a:pt x="1743964" y="584200"/>
                  </a:lnTo>
                  <a:lnTo>
                    <a:pt x="1744548" y="586740"/>
                  </a:lnTo>
                  <a:lnTo>
                    <a:pt x="1746440" y="584200"/>
                  </a:lnTo>
                  <a:lnTo>
                    <a:pt x="1747393" y="582930"/>
                  </a:lnTo>
                  <a:lnTo>
                    <a:pt x="1745996" y="576580"/>
                  </a:lnTo>
                  <a:lnTo>
                    <a:pt x="1745843" y="575310"/>
                  </a:lnTo>
                  <a:lnTo>
                    <a:pt x="1745030" y="568960"/>
                  </a:lnTo>
                  <a:lnTo>
                    <a:pt x="1749196" y="568960"/>
                  </a:lnTo>
                  <a:lnTo>
                    <a:pt x="1749196" y="571500"/>
                  </a:lnTo>
                  <a:lnTo>
                    <a:pt x="1754428" y="568960"/>
                  </a:lnTo>
                  <a:lnTo>
                    <a:pt x="1760943" y="563880"/>
                  </a:lnTo>
                  <a:lnTo>
                    <a:pt x="1762569" y="562610"/>
                  </a:lnTo>
                  <a:lnTo>
                    <a:pt x="1763153" y="562610"/>
                  </a:lnTo>
                  <a:lnTo>
                    <a:pt x="1760245" y="566420"/>
                  </a:lnTo>
                  <a:lnTo>
                    <a:pt x="1764893" y="576580"/>
                  </a:lnTo>
                  <a:lnTo>
                    <a:pt x="1759077" y="576580"/>
                  </a:lnTo>
                  <a:lnTo>
                    <a:pt x="1756752" y="570230"/>
                  </a:lnTo>
                  <a:lnTo>
                    <a:pt x="1753260" y="579120"/>
                  </a:lnTo>
                  <a:lnTo>
                    <a:pt x="1760829" y="577850"/>
                  </a:lnTo>
                  <a:lnTo>
                    <a:pt x="1763725" y="586740"/>
                  </a:lnTo>
                  <a:lnTo>
                    <a:pt x="1775358" y="589280"/>
                  </a:lnTo>
                  <a:lnTo>
                    <a:pt x="1775358" y="562610"/>
                  </a:lnTo>
                  <a:lnTo>
                    <a:pt x="1773034" y="558800"/>
                  </a:lnTo>
                  <a:lnTo>
                    <a:pt x="1771294" y="557530"/>
                  </a:lnTo>
                  <a:lnTo>
                    <a:pt x="1770126" y="557530"/>
                  </a:lnTo>
                  <a:lnTo>
                    <a:pt x="1773618" y="553720"/>
                  </a:lnTo>
                  <a:lnTo>
                    <a:pt x="1777098" y="552450"/>
                  </a:lnTo>
                  <a:lnTo>
                    <a:pt x="1781175" y="551180"/>
                  </a:lnTo>
                  <a:lnTo>
                    <a:pt x="1781175" y="0"/>
                  </a:lnTo>
                  <a:lnTo>
                    <a:pt x="1771865" y="0"/>
                  </a:lnTo>
                  <a:lnTo>
                    <a:pt x="1771865" y="228600"/>
                  </a:lnTo>
                  <a:lnTo>
                    <a:pt x="1771865" y="232410"/>
                  </a:lnTo>
                  <a:lnTo>
                    <a:pt x="1766062" y="229870"/>
                  </a:lnTo>
                  <a:lnTo>
                    <a:pt x="1767801" y="236220"/>
                  </a:lnTo>
                  <a:lnTo>
                    <a:pt x="1764309" y="236220"/>
                  </a:lnTo>
                  <a:lnTo>
                    <a:pt x="1764309" y="234950"/>
                  </a:lnTo>
                  <a:lnTo>
                    <a:pt x="1761401" y="233680"/>
                  </a:lnTo>
                  <a:lnTo>
                    <a:pt x="1762569" y="229870"/>
                  </a:lnTo>
                  <a:lnTo>
                    <a:pt x="1763725" y="228600"/>
                  </a:lnTo>
                  <a:lnTo>
                    <a:pt x="1764893" y="227330"/>
                  </a:lnTo>
                  <a:lnTo>
                    <a:pt x="1769541" y="226060"/>
                  </a:lnTo>
                  <a:lnTo>
                    <a:pt x="1768970" y="228600"/>
                  </a:lnTo>
                  <a:lnTo>
                    <a:pt x="1771865" y="228600"/>
                  </a:lnTo>
                  <a:lnTo>
                    <a:pt x="1771865" y="0"/>
                  </a:lnTo>
                  <a:lnTo>
                    <a:pt x="1734083" y="0"/>
                  </a:lnTo>
                  <a:lnTo>
                    <a:pt x="1734083" y="3810"/>
                  </a:lnTo>
                  <a:lnTo>
                    <a:pt x="1732915" y="10160"/>
                  </a:lnTo>
                  <a:lnTo>
                    <a:pt x="1726526" y="11430"/>
                  </a:lnTo>
                  <a:lnTo>
                    <a:pt x="1723618" y="7620"/>
                  </a:lnTo>
                  <a:lnTo>
                    <a:pt x="1724545" y="2540"/>
                  </a:lnTo>
                  <a:lnTo>
                    <a:pt x="1724774" y="1270"/>
                  </a:lnTo>
                  <a:lnTo>
                    <a:pt x="1731175" y="1270"/>
                  </a:lnTo>
                  <a:lnTo>
                    <a:pt x="1734083" y="3810"/>
                  </a:lnTo>
                  <a:lnTo>
                    <a:pt x="1734083" y="0"/>
                  </a:lnTo>
                  <a:lnTo>
                    <a:pt x="1723034" y="0"/>
                  </a:lnTo>
                  <a:lnTo>
                    <a:pt x="1723034" y="429260"/>
                  </a:lnTo>
                  <a:lnTo>
                    <a:pt x="1722450" y="434340"/>
                  </a:lnTo>
                  <a:lnTo>
                    <a:pt x="1715477" y="436880"/>
                  </a:lnTo>
                  <a:lnTo>
                    <a:pt x="1715477" y="435610"/>
                  </a:lnTo>
                  <a:lnTo>
                    <a:pt x="1715477" y="431800"/>
                  </a:lnTo>
                  <a:lnTo>
                    <a:pt x="1716062" y="426720"/>
                  </a:lnTo>
                  <a:lnTo>
                    <a:pt x="1721866" y="425450"/>
                  </a:lnTo>
                  <a:lnTo>
                    <a:pt x="1723034" y="429260"/>
                  </a:lnTo>
                  <a:lnTo>
                    <a:pt x="1723034" y="0"/>
                  </a:lnTo>
                  <a:lnTo>
                    <a:pt x="1710817" y="0"/>
                  </a:lnTo>
                  <a:lnTo>
                    <a:pt x="1710817" y="618490"/>
                  </a:lnTo>
                  <a:lnTo>
                    <a:pt x="1708492" y="622300"/>
                  </a:lnTo>
                  <a:lnTo>
                    <a:pt x="1707921" y="627380"/>
                  </a:lnTo>
                  <a:lnTo>
                    <a:pt x="1706753" y="632460"/>
                  </a:lnTo>
                  <a:lnTo>
                    <a:pt x="1705584" y="638810"/>
                  </a:lnTo>
                  <a:lnTo>
                    <a:pt x="1705013" y="640067"/>
                  </a:lnTo>
                  <a:lnTo>
                    <a:pt x="1705013" y="807720"/>
                  </a:lnTo>
                  <a:lnTo>
                    <a:pt x="1699196" y="810260"/>
                  </a:lnTo>
                  <a:lnTo>
                    <a:pt x="1700352" y="816610"/>
                  </a:lnTo>
                  <a:lnTo>
                    <a:pt x="1695119" y="816610"/>
                  </a:lnTo>
                  <a:lnTo>
                    <a:pt x="1695119" y="815340"/>
                  </a:lnTo>
                  <a:lnTo>
                    <a:pt x="1695119" y="812800"/>
                  </a:lnTo>
                  <a:lnTo>
                    <a:pt x="1693964" y="807720"/>
                  </a:lnTo>
                  <a:lnTo>
                    <a:pt x="1696288" y="808990"/>
                  </a:lnTo>
                  <a:lnTo>
                    <a:pt x="1697456" y="807720"/>
                  </a:lnTo>
                  <a:lnTo>
                    <a:pt x="1698028" y="806450"/>
                  </a:lnTo>
                  <a:lnTo>
                    <a:pt x="1705013" y="807720"/>
                  </a:lnTo>
                  <a:lnTo>
                    <a:pt x="1705013" y="640067"/>
                  </a:lnTo>
                  <a:lnTo>
                    <a:pt x="1703260" y="643890"/>
                  </a:lnTo>
                  <a:lnTo>
                    <a:pt x="1698612" y="646430"/>
                  </a:lnTo>
                  <a:lnTo>
                    <a:pt x="1700936" y="646430"/>
                  </a:lnTo>
                  <a:lnTo>
                    <a:pt x="1704213" y="652780"/>
                  </a:lnTo>
                  <a:lnTo>
                    <a:pt x="1699704" y="651510"/>
                  </a:lnTo>
                  <a:lnTo>
                    <a:pt x="1693329" y="650240"/>
                  </a:lnTo>
                  <a:lnTo>
                    <a:pt x="1691055" y="654050"/>
                  </a:lnTo>
                  <a:lnTo>
                    <a:pt x="1691055" y="652780"/>
                  </a:lnTo>
                  <a:lnTo>
                    <a:pt x="1686026" y="646785"/>
                  </a:lnTo>
                  <a:lnTo>
                    <a:pt x="1682292" y="650240"/>
                  </a:lnTo>
                  <a:lnTo>
                    <a:pt x="1679714" y="655320"/>
                  </a:lnTo>
                  <a:lnTo>
                    <a:pt x="1677568" y="662940"/>
                  </a:lnTo>
                  <a:lnTo>
                    <a:pt x="1674774" y="670560"/>
                  </a:lnTo>
                  <a:lnTo>
                    <a:pt x="1672450" y="666750"/>
                  </a:lnTo>
                  <a:lnTo>
                    <a:pt x="1670710" y="665480"/>
                  </a:lnTo>
                  <a:lnTo>
                    <a:pt x="1668386" y="666750"/>
                  </a:lnTo>
                  <a:lnTo>
                    <a:pt x="1667217" y="666750"/>
                  </a:lnTo>
                  <a:lnTo>
                    <a:pt x="1663725" y="662876"/>
                  </a:lnTo>
                  <a:lnTo>
                    <a:pt x="1663725" y="681990"/>
                  </a:lnTo>
                  <a:lnTo>
                    <a:pt x="1659077" y="679450"/>
                  </a:lnTo>
                  <a:lnTo>
                    <a:pt x="1656753" y="678180"/>
                  </a:lnTo>
                  <a:lnTo>
                    <a:pt x="1652676" y="678180"/>
                  </a:lnTo>
                  <a:lnTo>
                    <a:pt x="1652676" y="707390"/>
                  </a:lnTo>
                  <a:lnTo>
                    <a:pt x="1652104" y="708660"/>
                  </a:lnTo>
                  <a:lnTo>
                    <a:pt x="1649780" y="709930"/>
                  </a:lnTo>
                  <a:lnTo>
                    <a:pt x="1648612" y="707390"/>
                  </a:lnTo>
                  <a:lnTo>
                    <a:pt x="1648028" y="704850"/>
                  </a:lnTo>
                  <a:lnTo>
                    <a:pt x="1647444" y="703580"/>
                  </a:lnTo>
                  <a:lnTo>
                    <a:pt x="1649196" y="703580"/>
                  </a:lnTo>
                  <a:lnTo>
                    <a:pt x="1649780" y="702310"/>
                  </a:lnTo>
                  <a:lnTo>
                    <a:pt x="1652104" y="704850"/>
                  </a:lnTo>
                  <a:lnTo>
                    <a:pt x="1652676" y="707390"/>
                  </a:lnTo>
                  <a:lnTo>
                    <a:pt x="1652676" y="678180"/>
                  </a:lnTo>
                  <a:lnTo>
                    <a:pt x="1649780" y="679450"/>
                  </a:lnTo>
                  <a:lnTo>
                    <a:pt x="1648612" y="678180"/>
                  </a:lnTo>
                  <a:lnTo>
                    <a:pt x="1646872" y="676910"/>
                  </a:lnTo>
                  <a:lnTo>
                    <a:pt x="1645704" y="675640"/>
                  </a:lnTo>
                  <a:lnTo>
                    <a:pt x="1645539" y="674370"/>
                  </a:lnTo>
                  <a:lnTo>
                    <a:pt x="1644878" y="669290"/>
                  </a:lnTo>
                  <a:lnTo>
                    <a:pt x="1644548" y="666750"/>
                  </a:lnTo>
                  <a:lnTo>
                    <a:pt x="1658493" y="671830"/>
                  </a:lnTo>
                  <a:lnTo>
                    <a:pt x="1660245" y="675640"/>
                  </a:lnTo>
                  <a:lnTo>
                    <a:pt x="1657908" y="676910"/>
                  </a:lnTo>
                  <a:lnTo>
                    <a:pt x="1663725" y="681990"/>
                  </a:lnTo>
                  <a:lnTo>
                    <a:pt x="1663725" y="662876"/>
                  </a:lnTo>
                  <a:lnTo>
                    <a:pt x="1662645" y="661670"/>
                  </a:lnTo>
                  <a:lnTo>
                    <a:pt x="1659001" y="656590"/>
                  </a:lnTo>
                  <a:lnTo>
                    <a:pt x="1658302" y="652780"/>
                  </a:lnTo>
                  <a:lnTo>
                    <a:pt x="1662569" y="651510"/>
                  </a:lnTo>
                  <a:lnTo>
                    <a:pt x="1673034" y="662940"/>
                  </a:lnTo>
                  <a:lnTo>
                    <a:pt x="1673758" y="656590"/>
                  </a:lnTo>
                  <a:lnTo>
                    <a:pt x="1670126" y="651510"/>
                  </a:lnTo>
                  <a:lnTo>
                    <a:pt x="1667802" y="646430"/>
                  </a:lnTo>
                  <a:lnTo>
                    <a:pt x="1672450" y="643890"/>
                  </a:lnTo>
                  <a:lnTo>
                    <a:pt x="1675942" y="648970"/>
                  </a:lnTo>
                  <a:lnTo>
                    <a:pt x="1672450" y="652780"/>
                  </a:lnTo>
                  <a:lnTo>
                    <a:pt x="1674774" y="652780"/>
                  </a:lnTo>
                  <a:lnTo>
                    <a:pt x="1679575" y="651510"/>
                  </a:lnTo>
                  <a:lnTo>
                    <a:pt x="1677822" y="648970"/>
                  </a:lnTo>
                  <a:lnTo>
                    <a:pt x="1674126" y="643890"/>
                  </a:lnTo>
                  <a:lnTo>
                    <a:pt x="1673034" y="641350"/>
                  </a:lnTo>
                  <a:lnTo>
                    <a:pt x="1684083" y="647700"/>
                  </a:lnTo>
                  <a:lnTo>
                    <a:pt x="1684667" y="645185"/>
                  </a:lnTo>
                  <a:lnTo>
                    <a:pt x="1685582" y="641350"/>
                  </a:lnTo>
                  <a:lnTo>
                    <a:pt x="1685874" y="640080"/>
                  </a:lnTo>
                  <a:lnTo>
                    <a:pt x="1687512" y="623570"/>
                  </a:lnTo>
                  <a:lnTo>
                    <a:pt x="1688541" y="618490"/>
                  </a:lnTo>
                  <a:lnTo>
                    <a:pt x="1688795" y="617220"/>
                  </a:lnTo>
                  <a:lnTo>
                    <a:pt x="1689315" y="614680"/>
                  </a:lnTo>
                  <a:lnTo>
                    <a:pt x="1692224" y="617220"/>
                  </a:lnTo>
                  <a:lnTo>
                    <a:pt x="1694548" y="621030"/>
                  </a:lnTo>
                  <a:lnTo>
                    <a:pt x="1699196" y="621030"/>
                  </a:lnTo>
                  <a:lnTo>
                    <a:pt x="1699780" y="619760"/>
                  </a:lnTo>
                  <a:lnTo>
                    <a:pt x="1699780" y="617220"/>
                  </a:lnTo>
                  <a:lnTo>
                    <a:pt x="1700936" y="614680"/>
                  </a:lnTo>
                  <a:lnTo>
                    <a:pt x="1705584" y="614680"/>
                  </a:lnTo>
                  <a:lnTo>
                    <a:pt x="1709077" y="617220"/>
                  </a:lnTo>
                  <a:lnTo>
                    <a:pt x="1710245" y="618490"/>
                  </a:lnTo>
                  <a:lnTo>
                    <a:pt x="1710817" y="618490"/>
                  </a:lnTo>
                  <a:lnTo>
                    <a:pt x="1710817" y="0"/>
                  </a:lnTo>
                  <a:lnTo>
                    <a:pt x="1689315" y="0"/>
                  </a:lnTo>
                  <a:lnTo>
                    <a:pt x="1689315" y="607060"/>
                  </a:lnTo>
                  <a:lnTo>
                    <a:pt x="1688147" y="608330"/>
                  </a:lnTo>
                  <a:lnTo>
                    <a:pt x="1687563" y="609600"/>
                  </a:lnTo>
                  <a:lnTo>
                    <a:pt x="1685239" y="607580"/>
                  </a:lnTo>
                  <a:lnTo>
                    <a:pt x="1685239" y="614680"/>
                  </a:lnTo>
                  <a:lnTo>
                    <a:pt x="1685239" y="615950"/>
                  </a:lnTo>
                  <a:lnTo>
                    <a:pt x="1684655" y="617220"/>
                  </a:lnTo>
                  <a:lnTo>
                    <a:pt x="1684655" y="615950"/>
                  </a:lnTo>
                  <a:lnTo>
                    <a:pt x="1685239" y="614680"/>
                  </a:lnTo>
                  <a:lnTo>
                    <a:pt x="1685239" y="607580"/>
                  </a:lnTo>
                  <a:lnTo>
                    <a:pt x="1684655" y="607060"/>
                  </a:lnTo>
                  <a:lnTo>
                    <a:pt x="1684439" y="606869"/>
                  </a:lnTo>
                  <a:lnTo>
                    <a:pt x="1686407" y="605790"/>
                  </a:lnTo>
                  <a:lnTo>
                    <a:pt x="1689315" y="607060"/>
                  </a:lnTo>
                  <a:lnTo>
                    <a:pt x="1689315" y="0"/>
                  </a:lnTo>
                  <a:lnTo>
                    <a:pt x="1687563" y="0"/>
                  </a:lnTo>
                  <a:lnTo>
                    <a:pt x="1687563" y="468630"/>
                  </a:lnTo>
                  <a:lnTo>
                    <a:pt x="1685823" y="467360"/>
                  </a:lnTo>
                  <a:lnTo>
                    <a:pt x="1685239" y="466090"/>
                  </a:lnTo>
                  <a:lnTo>
                    <a:pt x="1687563" y="468630"/>
                  </a:lnTo>
                  <a:lnTo>
                    <a:pt x="1687563" y="0"/>
                  </a:lnTo>
                  <a:lnTo>
                    <a:pt x="1683207" y="0"/>
                  </a:lnTo>
                  <a:lnTo>
                    <a:pt x="1683207" y="605790"/>
                  </a:lnTo>
                  <a:lnTo>
                    <a:pt x="1681746" y="604520"/>
                  </a:lnTo>
                  <a:lnTo>
                    <a:pt x="1682330" y="604520"/>
                  </a:lnTo>
                  <a:lnTo>
                    <a:pt x="1683207" y="605790"/>
                  </a:lnTo>
                  <a:lnTo>
                    <a:pt x="1683207" y="0"/>
                  </a:lnTo>
                  <a:lnTo>
                    <a:pt x="1671866" y="0"/>
                  </a:lnTo>
                  <a:lnTo>
                    <a:pt x="1671866" y="38100"/>
                  </a:lnTo>
                  <a:lnTo>
                    <a:pt x="1666049" y="37198"/>
                  </a:lnTo>
                  <a:lnTo>
                    <a:pt x="1666049" y="251460"/>
                  </a:lnTo>
                  <a:lnTo>
                    <a:pt x="1657337" y="249339"/>
                  </a:lnTo>
                  <a:lnTo>
                    <a:pt x="1657337" y="302260"/>
                  </a:lnTo>
                  <a:lnTo>
                    <a:pt x="1657337" y="414020"/>
                  </a:lnTo>
                  <a:lnTo>
                    <a:pt x="1657337" y="417830"/>
                  </a:lnTo>
                  <a:lnTo>
                    <a:pt x="1655584" y="417830"/>
                  </a:lnTo>
                  <a:lnTo>
                    <a:pt x="1655584" y="571500"/>
                  </a:lnTo>
                  <a:lnTo>
                    <a:pt x="1647444" y="568960"/>
                  </a:lnTo>
                  <a:lnTo>
                    <a:pt x="1647444" y="563880"/>
                  </a:lnTo>
                  <a:lnTo>
                    <a:pt x="1655584" y="571500"/>
                  </a:lnTo>
                  <a:lnTo>
                    <a:pt x="1655584" y="417830"/>
                  </a:lnTo>
                  <a:lnTo>
                    <a:pt x="1652676" y="417830"/>
                  </a:lnTo>
                  <a:lnTo>
                    <a:pt x="1652320" y="414020"/>
                  </a:lnTo>
                  <a:lnTo>
                    <a:pt x="1654467" y="412750"/>
                  </a:lnTo>
                  <a:lnTo>
                    <a:pt x="1657337" y="414020"/>
                  </a:lnTo>
                  <a:lnTo>
                    <a:pt x="1657337" y="302260"/>
                  </a:lnTo>
                  <a:lnTo>
                    <a:pt x="1653260" y="304800"/>
                  </a:lnTo>
                  <a:lnTo>
                    <a:pt x="1652676" y="303530"/>
                  </a:lnTo>
                  <a:lnTo>
                    <a:pt x="1652104" y="304800"/>
                  </a:lnTo>
                  <a:lnTo>
                    <a:pt x="1650352" y="305574"/>
                  </a:lnTo>
                  <a:lnTo>
                    <a:pt x="1650352" y="312420"/>
                  </a:lnTo>
                  <a:lnTo>
                    <a:pt x="1649196" y="312928"/>
                  </a:lnTo>
                  <a:lnTo>
                    <a:pt x="1649196" y="457200"/>
                  </a:lnTo>
                  <a:lnTo>
                    <a:pt x="1648612" y="462280"/>
                  </a:lnTo>
                  <a:lnTo>
                    <a:pt x="1640471" y="462280"/>
                  </a:lnTo>
                  <a:lnTo>
                    <a:pt x="1640471" y="688340"/>
                  </a:lnTo>
                  <a:lnTo>
                    <a:pt x="1637563" y="689610"/>
                  </a:lnTo>
                  <a:lnTo>
                    <a:pt x="1632331" y="689610"/>
                  </a:lnTo>
                  <a:lnTo>
                    <a:pt x="1639303" y="694690"/>
                  </a:lnTo>
                  <a:lnTo>
                    <a:pt x="1640471" y="695960"/>
                  </a:lnTo>
                  <a:lnTo>
                    <a:pt x="1638147" y="699770"/>
                  </a:lnTo>
                  <a:lnTo>
                    <a:pt x="1634655" y="701040"/>
                  </a:lnTo>
                  <a:lnTo>
                    <a:pt x="1632331" y="699350"/>
                  </a:lnTo>
                  <a:lnTo>
                    <a:pt x="1632331" y="713740"/>
                  </a:lnTo>
                  <a:lnTo>
                    <a:pt x="1631746" y="718820"/>
                  </a:lnTo>
                  <a:lnTo>
                    <a:pt x="1629422" y="720090"/>
                  </a:lnTo>
                  <a:lnTo>
                    <a:pt x="1629816" y="717550"/>
                  </a:lnTo>
                  <a:lnTo>
                    <a:pt x="1630006" y="716280"/>
                  </a:lnTo>
                  <a:lnTo>
                    <a:pt x="1625358" y="711200"/>
                  </a:lnTo>
                  <a:lnTo>
                    <a:pt x="1626514" y="709930"/>
                  </a:lnTo>
                  <a:lnTo>
                    <a:pt x="1627682" y="707390"/>
                  </a:lnTo>
                  <a:lnTo>
                    <a:pt x="1628267" y="707390"/>
                  </a:lnTo>
                  <a:lnTo>
                    <a:pt x="1630591" y="708660"/>
                  </a:lnTo>
                  <a:lnTo>
                    <a:pt x="1632331" y="713740"/>
                  </a:lnTo>
                  <a:lnTo>
                    <a:pt x="1632331" y="699350"/>
                  </a:lnTo>
                  <a:lnTo>
                    <a:pt x="1627682" y="695960"/>
                  </a:lnTo>
                  <a:lnTo>
                    <a:pt x="1628267" y="695960"/>
                  </a:lnTo>
                  <a:lnTo>
                    <a:pt x="1628267" y="693420"/>
                  </a:lnTo>
                  <a:lnTo>
                    <a:pt x="1629422" y="694690"/>
                  </a:lnTo>
                  <a:lnTo>
                    <a:pt x="1629537" y="693420"/>
                  </a:lnTo>
                  <a:lnTo>
                    <a:pt x="1630006" y="688340"/>
                  </a:lnTo>
                  <a:lnTo>
                    <a:pt x="1629422" y="686523"/>
                  </a:lnTo>
                  <a:lnTo>
                    <a:pt x="1629422" y="688340"/>
                  </a:lnTo>
                  <a:lnTo>
                    <a:pt x="1625358" y="689610"/>
                  </a:lnTo>
                  <a:lnTo>
                    <a:pt x="1625942" y="692150"/>
                  </a:lnTo>
                  <a:lnTo>
                    <a:pt x="1624190" y="694690"/>
                  </a:lnTo>
                  <a:lnTo>
                    <a:pt x="1623034" y="693686"/>
                  </a:lnTo>
                  <a:lnTo>
                    <a:pt x="1623034" y="723900"/>
                  </a:lnTo>
                  <a:lnTo>
                    <a:pt x="1619542" y="723900"/>
                  </a:lnTo>
                  <a:lnTo>
                    <a:pt x="1618373" y="720090"/>
                  </a:lnTo>
                  <a:lnTo>
                    <a:pt x="1618373" y="717550"/>
                  </a:lnTo>
                  <a:lnTo>
                    <a:pt x="1621282" y="717550"/>
                  </a:lnTo>
                  <a:lnTo>
                    <a:pt x="1622450" y="721360"/>
                  </a:lnTo>
                  <a:lnTo>
                    <a:pt x="1623034" y="723900"/>
                  </a:lnTo>
                  <a:lnTo>
                    <a:pt x="1623034" y="693686"/>
                  </a:lnTo>
                  <a:lnTo>
                    <a:pt x="1622742" y="693420"/>
                  </a:lnTo>
                  <a:lnTo>
                    <a:pt x="1621282" y="692150"/>
                  </a:lnTo>
                  <a:lnTo>
                    <a:pt x="1617802" y="689610"/>
                  </a:lnTo>
                  <a:lnTo>
                    <a:pt x="1614893" y="685800"/>
                  </a:lnTo>
                  <a:lnTo>
                    <a:pt x="1615757" y="684530"/>
                  </a:lnTo>
                  <a:lnTo>
                    <a:pt x="1616633" y="683260"/>
                  </a:lnTo>
                  <a:lnTo>
                    <a:pt x="1615592" y="681990"/>
                  </a:lnTo>
                  <a:lnTo>
                    <a:pt x="1611401" y="676910"/>
                  </a:lnTo>
                  <a:lnTo>
                    <a:pt x="1618957" y="681990"/>
                  </a:lnTo>
                  <a:lnTo>
                    <a:pt x="1617802" y="683260"/>
                  </a:lnTo>
                  <a:lnTo>
                    <a:pt x="1620126" y="685800"/>
                  </a:lnTo>
                  <a:lnTo>
                    <a:pt x="1621866" y="688340"/>
                  </a:lnTo>
                  <a:lnTo>
                    <a:pt x="1620710" y="683260"/>
                  </a:lnTo>
                  <a:lnTo>
                    <a:pt x="1629422" y="688340"/>
                  </a:lnTo>
                  <a:lnTo>
                    <a:pt x="1629422" y="686523"/>
                  </a:lnTo>
                  <a:lnTo>
                    <a:pt x="1628381" y="683260"/>
                  </a:lnTo>
                  <a:lnTo>
                    <a:pt x="1626349" y="676910"/>
                  </a:lnTo>
                  <a:lnTo>
                    <a:pt x="1625942" y="675640"/>
                  </a:lnTo>
                  <a:lnTo>
                    <a:pt x="1631175" y="675640"/>
                  </a:lnTo>
                  <a:lnTo>
                    <a:pt x="1635315" y="679450"/>
                  </a:lnTo>
                  <a:lnTo>
                    <a:pt x="1635213" y="681990"/>
                  </a:lnTo>
                  <a:lnTo>
                    <a:pt x="1635340" y="685800"/>
                  </a:lnTo>
                  <a:lnTo>
                    <a:pt x="1640471" y="688340"/>
                  </a:lnTo>
                  <a:lnTo>
                    <a:pt x="1640471" y="462280"/>
                  </a:lnTo>
                  <a:lnTo>
                    <a:pt x="1639303" y="462280"/>
                  </a:lnTo>
                  <a:lnTo>
                    <a:pt x="1640763" y="455930"/>
                  </a:lnTo>
                  <a:lnTo>
                    <a:pt x="1641055" y="454660"/>
                  </a:lnTo>
                  <a:lnTo>
                    <a:pt x="1645119" y="454660"/>
                  </a:lnTo>
                  <a:lnTo>
                    <a:pt x="1646288" y="455930"/>
                  </a:lnTo>
                  <a:lnTo>
                    <a:pt x="1649196" y="457200"/>
                  </a:lnTo>
                  <a:lnTo>
                    <a:pt x="1649196" y="312928"/>
                  </a:lnTo>
                  <a:lnTo>
                    <a:pt x="1647444" y="313690"/>
                  </a:lnTo>
                  <a:lnTo>
                    <a:pt x="1646288" y="313690"/>
                  </a:lnTo>
                  <a:lnTo>
                    <a:pt x="1645119" y="312420"/>
                  </a:lnTo>
                  <a:lnTo>
                    <a:pt x="1643380" y="312420"/>
                  </a:lnTo>
                  <a:lnTo>
                    <a:pt x="1644548" y="311150"/>
                  </a:lnTo>
                  <a:lnTo>
                    <a:pt x="1645119" y="309880"/>
                  </a:lnTo>
                  <a:lnTo>
                    <a:pt x="1646288" y="308610"/>
                  </a:lnTo>
                  <a:lnTo>
                    <a:pt x="1649196" y="311150"/>
                  </a:lnTo>
                  <a:lnTo>
                    <a:pt x="1650352" y="312420"/>
                  </a:lnTo>
                  <a:lnTo>
                    <a:pt x="1650352" y="305574"/>
                  </a:lnTo>
                  <a:lnTo>
                    <a:pt x="1649196" y="306070"/>
                  </a:lnTo>
                  <a:lnTo>
                    <a:pt x="1652104" y="303530"/>
                  </a:lnTo>
                  <a:lnTo>
                    <a:pt x="1642211" y="300126"/>
                  </a:lnTo>
                  <a:lnTo>
                    <a:pt x="1642211" y="321310"/>
                  </a:lnTo>
                  <a:lnTo>
                    <a:pt x="1641640" y="321310"/>
                  </a:lnTo>
                  <a:lnTo>
                    <a:pt x="1641055" y="320992"/>
                  </a:lnTo>
                  <a:lnTo>
                    <a:pt x="1641055" y="326390"/>
                  </a:lnTo>
                  <a:lnTo>
                    <a:pt x="1639303" y="326390"/>
                  </a:lnTo>
                  <a:lnTo>
                    <a:pt x="1639303" y="325120"/>
                  </a:lnTo>
                  <a:lnTo>
                    <a:pt x="1640471" y="325120"/>
                  </a:lnTo>
                  <a:lnTo>
                    <a:pt x="1641055" y="326390"/>
                  </a:lnTo>
                  <a:lnTo>
                    <a:pt x="1641055" y="320992"/>
                  </a:lnTo>
                  <a:lnTo>
                    <a:pt x="1639887" y="320357"/>
                  </a:lnTo>
                  <a:lnTo>
                    <a:pt x="1639887" y="322580"/>
                  </a:lnTo>
                  <a:lnTo>
                    <a:pt x="1639303" y="322580"/>
                  </a:lnTo>
                  <a:lnTo>
                    <a:pt x="1639303" y="321310"/>
                  </a:lnTo>
                  <a:lnTo>
                    <a:pt x="1639887" y="322580"/>
                  </a:lnTo>
                  <a:lnTo>
                    <a:pt x="1639887" y="320357"/>
                  </a:lnTo>
                  <a:lnTo>
                    <a:pt x="1639303" y="320040"/>
                  </a:lnTo>
                  <a:lnTo>
                    <a:pt x="1639887" y="320040"/>
                  </a:lnTo>
                  <a:lnTo>
                    <a:pt x="1642211" y="321310"/>
                  </a:lnTo>
                  <a:lnTo>
                    <a:pt x="1642211" y="300126"/>
                  </a:lnTo>
                  <a:lnTo>
                    <a:pt x="1641055" y="299720"/>
                  </a:lnTo>
                  <a:lnTo>
                    <a:pt x="1641055" y="298450"/>
                  </a:lnTo>
                  <a:lnTo>
                    <a:pt x="1644548" y="298450"/>
                  </a:lnTo>
                  <a:lnTo>
                    <a:pt x="1650352" y="302260"/>
                  </a:lnTo>
                  <a:lnTo>
                    <a:pt x="1657337" y="302260"/>
                  </a:lnTo>
                  <a:lnTo>
                    <a:pt x="1657337" y="249339"/>
                  </a:lnTo>
                  <a:lnTo>
                    <a:pt x="1655648" y="248920"/>
                  </a:lnTo>
                  <a:lnTo>
                    <a:pt x="1651304" y="250190"/>
                  </a:lnTo>
                  <a:lnTo>
                    <a:pt x="1647037" y="251256"/>
                  </a:lnTo>
                  <a:lnTo>
                    <a:pt x="1647037" y="279400"/>
                  </a:lnTo>
                  <a:lnTo>
                    <a:pt x="1644548" y="283210"/>
                  </a:lnTo>
                  <a:lnTo>
                    <a:pt x="1641436" y="281940"/>
                  </a:lnTo>
                  <a:lnTo>
                    <a:pt x="1635239" y="279400"/>
                  </a:lnTo>
                  <a:lnTo>
                    <a:pt x="1635239" y="280670"/>
                  </a:lnTo>
                  <a:lnTo>
                    <a:pt x="1634655" y="281101"/>
                  </a:lnTo>
                  <a:lnTo>
                    <a:pt x="1634655" y="335280"/>
                  </a:lnTo>
                  <a:lnTo>
                    <a:pt x="1633499" y="337820"/>
                  </a:lnTo>
                  <a:lnTo>
                    <a:pt x="1631175" y="334010"/>
                  </a:lnTo>
                  <a:lnTo>
                    <a:pt x="1630591" y="333171"/>
                  </a:lnTo>
                  <a:lnTo>
                    <a:pt x="1630591" y="360680"/>
                  </a:lnTo>
                  <a:lnTo>
                    <a:pt x="1624190" y="360680"/>
                  </a:lnTo>
                  <a:lnTo>
                    <a:pt x="1621866" y="361950"/>
                  </a:lnTo>
                  <a:lnTo>
                    <a:pt x="1620710" y="360680"/>
                  </a:lnTo>
                  <a:lnTo>
                    <a:pt x="1620710" y="359410"/>
                  </a:lnTo>
                  <a:lnTo>
                    <a:pt x="1623606" y="359410"/>
                  </a:lnTo>
                  <a:lnTo>
                    <a:pt x="1630591" y="360680"/>
                  </a:lnTo>
                  <a:lnTo>
                    <a:pt x="1630591" y="333171"/>
                  </a:lnTo>
                  <a:lnTo>
                    <a:pt x="1629422" y="331470"/>
                  </a:lnTo>
                  <a:lnTo>
                    <a:pt x="1629130" y="330200"/>
                  </a:lnTo>
                  <a:lnTo>
                    <a:pt x="1628838" y="328930"/>
                  </a:lnTo>
                  <a:lnTo>
                    <a:pt x="1631746" y="328930"/>
                  </a:lnTo>
                  <a:lnTo>
                    <a:pt x="1632800" y="330073"/>
                  </a:lnTo>
                  <a:lnTo>
                    <a:pt x="1632915" y="332740"/>
                  </a:lnTo>
                  <a:lnTo>
                    <a:pt x="1634655" y="335280"/>
                  </a:lnTo>
                  <a:lnTo>
                    <a:pt x="1634655" y="281101"/>
                  </a:lnTo>
                  <a:lnTo>
                    <a:pt x="1633499" y="281940"/>
                  </a:lnTo>
                  <a:lnTo>
                    <a:pt x="1633296" y="280670"/>
                  </a:lnTo>
                  <a:lnTo>
                    <a:pt x="1632915" y="278130"/>
                  </a:lnTo>
                  <a:lnTo>
                    <a:pt x="1634070" y="275590"/>
                  </a:lnTo>
                  <a:lnTo>
                    <a:pt x="1638731" y="273050"/>
                  </a:lnTo>
                  <a:lnTo>
                    <a:pt x="1642211" y="274320"/>
                  </a:lnTo>
                  <a:lnTo>
                    <a:pt x="1641665" y="273050"/>
                  </a:lnTo>
                  <a:lnTo>
                    <a:pt x="1641132" y="271780"/>
                  </a:lnTo>
                  <a:lnTo>
                    <a:pt x="1634363" y="269240"/>
                  </a:lnTo>
                  <a:lnTo>
                    <a:pt x="1628482" y="267970"/>
                  </a:lnTo>
                  <a:lnTo>
                    <a:pt x="1630006" y="265430"/>
                  </a:lnTo>
                  <a:lnTo>
                    <a:pt x="1631746" y="265430"/>
                  </a:lnTo>
                  <a:lnTo>
                    <a:pt x="1633499" y="262890"/>
                  </a:lnTo>
                  <a:lnTo>
                    <a:pt x="1633410" y="258724"/>
                  </a:lnTo>
                  <a:lnTo>
                    <a:pt x="1632915" y="256540"/>
                  </a:lnTo>
                  <a:lnTo>
                    <a:pt x="1638401" y="258724"/>
                  </a:lnTo>
                  <a:lnTo>
                    <a:pt x="1637563" y="257810"/>
                  </a:lnTo>
                  <a:lnTo>
                    <a:pt x="1633499" y="256540"/>
                  </a:lnTo>
                  <a:lnTo>
                    <a:pt x="1633499" y="251460"/>
                  </a:lnTo>
                  <a:lnTo>
                    <a:pt x="1636979" y="255270"/>
                  </a:lnTo>
                  <a:lnTo>
                    <a:pt x="1643380" y="256540"/>
                  </a:lnTo>
                  <a:lnTo>
                    <a:pt x="1642211" y="259080"/>
                  </a:lnTo>
                  <a:lnTo>
                    <a:pt x="1639303" y="259080"/>
                  </a:lnTo>
                  <a:lnTo>
                    <a:pt x="1645704" y="262890"/>
                  </a:lnTo>
                  <a:lnTo>
                    <a:pt x="1641640" y="265430"/>
                  </a:lnTo>
                  <a:lnTo>
                    <a:pt x="1639887" y="265430"/>
                  </a:lnTo>
                  <a:lnTo>
                    <a:pt x="1637563" y="264160"/>
                  </a:lnTo>
                  <a:lnTo>
                    <a:pt x="1636979" y="264160"/>
                  </a:lnTo>
                  <a:lnTo>
                    <a:pt x="1639392" y="269240"/>
                  </a:lnTo>
                  <a:lnTo>
                    <a:pt x="1644027" y="274320"/>
                  </a:lnTo>
                  <a:lnTo>
                    <a:pt x="1647037" y="279400"/>
                  </a:lnTo>
                  <a:lnTo>
                    <a:pt x="1647037" y="251256"/>
                  </a:lnTo>
                  <a:lnTo>
                    <a:pt x="1646186" y="251460"/>
                  </a:lnTo>
                  <a:lnTo>
                    <a:pt x="1642211" y="250278"/>
                  </a:lnTo>
                  <a:lnTo>
                    <a:pt x="1642211" y="251460"/>
                  </a:lnTo>
                  <a:lnTo>
                    <a:pt x="1638147" y="251460"/>
                  </a:lnTo>
                  <a:lnTo>
                    <a:pt x="1633499" y="250190"/>
                  </a:lnTo>
                  <a:lnTo>
                    <a:pt x="1633499" y="248920"/>
                  </a:lnTo>
                  <a:lnTo>
                    <a:pt x="1635239" y="248920"/>
                  </a:lnTo>
                  <a:lnTo>
                    <a:pt x="1638147" y="250190"/>
                  </a:lnTo>
                  <a:lnTo>
                    <a:pt x="1642211" y="251460"/>
                  </a:lnTo>
                  <a:lnTo>
                    <a:pt x="1642211" y="250278"/>
                  </a:lnTo>
                  <a:lnTo>
                    <a:pt x="1633499" y="247650"/>
                  </a:lnTo>
                  <a:lnTo>
                    <a:pt x="1634070" y="245110"/>
                  </a:lnTo>
                  <a:lnTo>
                    <a:pt x="1635239" y="242570"/>
                  </a:lnTo>
                  <a:lnTo>
                    <a:pt x="1637563" y="241300"/>
                  </a:lnTo>
                  <a:lnTo>
                    <a:pt x="1638147" y="241300"/>
                  </a:lnTo>
                  <a:lnTo>
                    <a:pt x="1639303" y="242570"/>
                  </a:lnTo>
                  <a:lnTo>
                    <a:pt x="1640471" y="242570"/>
                  </a:lnTo>
                  <a:lnTo>
                    <a:pt x="1639595" y="241300"/>
                  </a:lnTo>
                  <a:lnTo>
                    <a:pt x="1638731" y="240030"/>
                  </a:lnTo>
                  <a:lnTo>
                    <a:pt x="1647088" y="242570"/>
                  </a:lnTo>
                  <a:lnTo>
                    <a:pt x="1654568" y="246380"/>
                  </a:lnTo>
                  <a:lnTo>
                    <a:pt x="1660969" y="250190"/>
                  </a:lnTo>
                  <a:lnTo>
                    <a:pt x="1666049" y="251460"/>
                  </a:lnTo>
                  <a:lnTo>
                    <a:pt x="1666049" y="37198"/>
                  </a:lnTo>
                  <a:lnTo>
                    <a:pt x="1663725" y="36830"/>
                  </a:lnTo>
                  <a:lnTo>
                    <a:pt x="1663725" y="30480"/>
                  </a:lnTo>
                  <a:lnTo>
                    <a:pt x="1671866" y="38100"/>
                  </a:lnTo>
                  <a:lnTo>
                    <a:pt x="1671866" y="0"/>
                  </a:lnTo>
                  <a:lnTo>
                    <a:pt x="1650352" y="0"/>
                  </a:lnTo>
                  <a:lnTo>
                    <a:pt x="1650352" y="212090"/>
                  </a:lnTo>
                  <a:lnTo>
                    <a:pt x="1648028" y="212090"/>
                  </a:lnTo>
                  <a:lnTo>
                    <a:pt x="1648028" y="218440"/>
                  </a:lnTo>
                  <a:lnTo>
                    <a:pt x="1648028" y="220980"/>
                  </a:lnTo>
                  <a:lnTo>
                    <a:pt x="1646288" y="222250"/>
                  </a:lnTo>
                  <a:lnTo>
                    <a:pt x="1645119" y="222250"/>
                  </a:lnTo>
                  <a:lnTo>
                    <a:pt x="1641640" y="220980"/>
                  </a:lnTo>
                  <a:lnTo>
                    <a:pt x="1643380" y="220980"/>
                  </a:lnTo>
                  <a:lnTo>
                    <a:pt x="1645704" y="218440"/>
                  </a:lnTo>
                  <a:lnTo>
                    <a:pt x="1647444" y="217170"/>
                  </a:lnTo>
                  <a:lnTo>
                    <a:pt x="1648028" y="218440"/>
                  </a:lnTo>
                  <a:lnTo>
                    <a:pt x="1648028" y="212090"/>
                  </a:lnTo>
                  <a:lnTo>
                    <a:pt x="1646288" y="212090"/>
                  </a:lnTo>
                  <a:lnTo>
                    <a:pt x="1644548" y="210820"/>
                  </a:lnTo>
                  <a:lnTo>
                    <a:pt x="1644548" y="212090"/>
                  </a:lnTo>
                  <a:lnTo>
                    <a:pt x="1640471" y="212090"/>
                  </a:lnTo>
                  <a:lnTo>
                    <a:pt x="1638731" y="211721"/>
                  </a:lnTo>
                  <a:lnTo>
                    <a:pt x="1638731" y="224790"/>
                  </a:lnTo>
                  <a:lnTo>
                    <a:pt x="1638147" y="227330"/>
                  </a:lnTo>
                  <a:lnTo>
                    <a:pt x="1637563" y="228600"/>
                  </a:lnTo>
                  <a:lnTo>
                    <a:pt x="1636407" y="228600"/>
                  </a:lnTo>
                  <a:lnTo>
                    <a:pt x="1634070" y="227330"/>
                  </a:lnTo>
                  <a:lnTo>
                    <a:pt x="1627682" y="227330"/>
                  </a:lnTo>
                  <a:lnTo>
                    <a:pt x="1632331" y="224790"/>
                  </a:lnTo>
                  <a:lnTo>
                    <a:pt x="1638147" y="222250"/>
                  </a:lnTo>
                  <a:lnTo>
                    <a:pt x="1638731" y="224790"/>
                  </a:lnTo>
                  <a:lnTo>
                    <a:pt x="1638731" y="211721"/>
                  </a:lnTo>
                  <a:lnTo>
                    <a:pt x="1634655" y="210820"/>
                  </a:lnTo>
                  <a:lnTo>
                    <a:pt x="1632915" y="209550"/>
                  </a:lnTo>
                  <a:lnTo>
                    <a:pt x="1641055" y="208280"/>
                  </a:lnTo>
                  <a:lnTo>
                    <a:pt x="1644548" y="212090"/>
                  </a:lnTo>
                  <a:lnTo>
                    <a:pt x="1644548" y="210820"/>
                  </a:lnTo>
                  <a:lnTo>
                    <a:pt x="1643380" y="209550"/>
                  </a:lnTo>
                  <a:lnTo>
                    <a:pt x="1644548" y="209550"/>
                  </a:lnTo>
                  <a:lnTo>
                    <a:pt x="1642795" y="208280"/>
                  </a:lnTo>
                  <a:lnTo>
                    <a:pt x="1641640" y="208280"/>
                  </a:lnTo>
                  <a:lnTo>
                    <a:pt x="1642211" y="205740"/>
                  </a:lnTo>
                  <a:lnTo>
                    <a:pt x="1641640" y="204470"/>
                  </a:lnTo>
                  <a:lnTo>
                    <a:pt x="1646288" y="204470"/>
                  </a:lnTo>
                  <a:lnTo>
                    <a:pt x="1644827" y="203200"/>
                  </a:lnTo>
                  <a:lnTo>
                    <a:pt x="1643380" y="201930"/>
                  </a:lnTo>
                  <a:lnTo>
                    <a:pt x="1642211" y="203200"/>
                  </a:lnTo>
                  <a:lnTo>
                    <a:pt x="1640471" y="203200"/>
                  </a:lnTo>
                  <a:lnTo>
                    <a:pt x="1639887" y="202565"/>
                  </a:lnTo>
                  <a:lnTo>
                    <a:pt x="1639887" y="208280"/>
                  </a:lnTo>
                  <a:lnTo>
                    <a:pt x="1632331" y="207010"/>
                  </a:lnTo>
                  <a:lnTo>
                    <a:pt x="1636979" y="205740"/>
                  </a:lnTo>
                  <a:lnTo>
                    <a:pt x="1639887" y="208280"/>
                  </a:lnTo>
                  <a:lnTo>
                    <a:pt x="1639887" y="202565"/>
                  </a:lnTo>
                  <a:lnTo>
                    <a:pt x="1639303" y="201930"/>
                  </a:lnTo>
                  <a:lnTo>
                    <a:pt x="1637563" y="200660"/>
                  </a:lnTo>
                  <a:lnTo>
                    <a:pt x="1633499" y="200660"/>
                  </a:lnTo>
                  <a:lnTo>
                    <a:pt x="1634655" y="203200"/>
                  </a:lnTo>
                  <a:lnTo>
                    <a:pt x="1633499" y="203200"/>
                  </a:lnTo>
                  <a:lnTo>
                    <a:pt x="1633499" y="200660"/>
                  </a:lnTo>
                  <a:lnTo>
                    <a:pt x="1635239" y="198120"/>
                  </a:lnTo>
                  <a:lnTo>
                    <a:pt x="1638731" y="195580"/>
                  </a:lnTo>
                  <a:lnTo>
                    <a:pt x="1642795" y="194310"/>
                  </a:lnTo>
                  <a:lnTo>
                    <a:pt x="1644548" y="198120"/>
                  </a:lnTo>
                  <a:lnTo>
                    <a:pt x="1647444" y="203200"/>
                  </a:lnTo>
                  <a:lnTo>
                    <a:pt x="1649196" y="208280"/>
                  </a:lnTo>
                  <a:lnTo>
                    <a:pt x="1650352" y="212090"/>
                  </a:lnTo>
                  <a:lnTo>
                    <a:pt x="1650352" y="0"/>
                  </a:lnTo>
                  <a:lnTo>
                    <a:pt x="1648028" y="0"/>
                  </a:lnTo>
                  <a:lnTo>
                    <a:pt x="1648028" y="176784"/>
                  </a:lnTo>
                  <a:lnTo>
                    <a:pt x="1645704" y="177800"/>
                  </a:lnTo>
                  <a:lnTo>
                    <a:pt x="1645119" y="178130"/>
                  </a:lnTo>
                  <a:lnTo>
                    <a:pt x="1645119" y="186690"/>
                  </a:lnTo>
                  <a:lnTo>
                    <a:pt x="1643964" y="186690"/>
                  </a:lnTo>
                  <a:lnTo>
                    <a:pt x="1643964" y="185420"/>
                  </a:lnTo>
                  <a:lnTo>
                    <a:pt x="1645119" y="186690"/>
                  </a:lnTo>
                  <a:lnTo>
                    <a:pt x="1645119" y="178130"/>
                  </a:lnTo>
                  <a:lnTo>
                    <a:pt x="1643380" y="179070"/>
                  </a:lnTo>
                  <a:lnTo>
                    <a:pt x="1643380" y="180340"/>
                  </a:lnTo>
                  <a:lnTo>
                    <a:pt x="1643380" y="186690"/>
                  </a:lnTo>
                  <a:lnTo>
                    <a:pt x="1639887" y="186690"/>
                  </a:lnTo>
                  <a:lnTo>
                    <a:pt x="1638147" y="185420"/>
                  </a:lnTo>
                  <a:lnTo>
                    <a:pt x="1641640" y="185420"/>
                  </a:lnTo>
                  <a:lnTo>
                    <a:pt x="1643380" y="186690"/>
                  </a:lnTo>
                  <a:lnTo>
                    <a:pt x="1643380" y="180340"/>
                  </a:lnTo>
                  <a:lnTo>
                    <a:pt x="1640586" y="181356"/>
                  </a:lnTo>
                  <a:lnTo>
                    <a:pt x="1641055" y="180340"/>
                  </a:lnTo>
                  <a:lnTo>
                    <a:pt x="1643380" y="180340"/>
                  </a:lnTo>
                  <a:lnTo>
                    <a:pt x="1643380" y="179070"/>
                  </a:lnTo>
                  <a:lnTo>
                    <a:pt x="1644548" y="176530"/>
                  </a:lnTo>
                  <a:lnTo>
                    <a:pt x="1646288" y="175260"/>
                  </a:lnTo>
                  <a:lnTo>
                    <a:pt x="1645704" y="176530"/>
                  </a:lnTo>
                  <a:lnTo>
                    <a:pt x="1644548" y="177800"/>
                  </a:lnTo>
                  <a:lnTo>
                    <a:pt x="1648028" y="176784"/>
                  </a:lnTo>
                  <a:lnTo>
                    <a:pt x="1648028" y="0"/>
                  </a:lnTo>
                  <a:lnTo>
                    <a:pt x="1635823" y="0"/>
                  </a:lnTo>
                  <a:lnTo>
                    <a:pt x="1635823" y="102870"/>
                  </a:lnTo>
                  <a:lnTo>
                    <a:pt x="1632915" y="107950"/>
                  </a:lnTo>
                  <a:lnTo>
                    <a:pt x="1628838" y="107950"/>
                  </a:lnTo>
                  <a:lnTo>
                    <a:pt x="1629422" y="106680"/>
                  </a:lnTo>
                  <a:lnTo>
                    <a:pt x="1628267" y="106680"/>
                  </a:lnTo>
                  <a:lnTo>
                    <a:pt x="1626514" y="105410"/>
                  </a:lnTo>
                  <a:lnTo>
                    <a:pt x="1625942" y="101600"/>
                  </a:lnTo>
                  <a:lnTo>
                    <a:pt x="1625942" y="320040"/>
                  </a:lnTo>
                  <a:lnTo>
                    <a:pt x="1625358" y="321310"/>
                  </a:lnTo>
                  <a:lnTo>
                    <a:pt x="1625358" y="323850"/>
                  </a:lnTo>
                  <a:lnTo>
                    <a:pt x="1617802" y="323850"/>
                  </a:lnTo>
                  <a:lnTo>
                    <a:pt x="1618373" y="322580"/>
                  </a:lnTo>
                  <a:lnTo>
                    <a:pt x="1620710" y="322580"/>
                  </a:lnTo>
                  <a:lnTo>
                    <a:pt x="1623034" y="321310"/>
                  </a:lnTo>
                  <a:lnTo>
                    <a:pt x="1625942" y="320040"/>
                  </a:lnTo>
                  <a:lnTo>
                    <a:pt x="1625942" y="101600"/>
                  </a:lnTo>
                  <a:lnTo>
                    <a:pt x="1635823" y="102870"/>
                  </a:lnTo>
                  <a:lnTo>
                    <a:pt x="1635823" y="0"/>
                  </a:lnTo>
                  <a:lnTo>
                    <a:pt x="1616049" y="0"/>
                  </a:lnTo>
                  <a:lnTo>
                    <a:pt x="1616049" y="389890"/>
                  </a:lnTo>
                  <a:lnTo>
                    <a:pt x="1615465" y="391160"/>
                  </a:lnTo>
                  <a:lnTo>
                    <a:pt x="1614893" y="389890"/>
                  </a:lnTo>
                  <a:lnTo>
                    <a:pt x="1616049" y="389890"/>
                  </a:lnTo>
                  <a:lnTo>
                    <a:pt x="1616049" y="0"/>
                  </a:lnTo>
                  <a:lnTo>
                    <a:pt x="1610233" y="0"/>
                  </a:lnTo>
                  <a:lnTo>
                    <a:pt x="1610233" y="391160"/>
                  </a:lnTo>
                  <a:lnTo>
                    <a:pt x="1609661" y="391160"/>
                  </a:lnTo>
                  <a:lnTo>
                    <a:pt x="1609661" y="436880"/>
                  </a:lnTo>
                  <a:lnTo>
                    <a:pt x="1609077" y="436880"/>
                  </a:lnTo>
                  <a:lnTo>
                    <a:pt x="1608493" y="435610"/>
                  </a:lnTo>
                  <a:lnTo>
                    <a:pt x="1609077" y="435610"/>
                  </a:lnTo>
                  <a:lnTo>
                    <a:pt x="1609661" y="436880"/>
                  </a:lnTo>
                  <a:lnTo>
                    <a:pt x="1609661" y="391160"/>
                  </a:lnTo>
                  <a:lnTo>
                    <a:pt x="1607908" y="391160"/>
                  </a:lnTo>
                  <a:lnTo>
                    <a:pt x="1607908" y="441960"/>
                  </a:lnTo>
                  <a:lnTo>
                    <a:pt x="1607908" y="726440"/>
                  </a:lnTo>
                  <a:lnTo>
                    <a:pt x="1607908" y="730250"/>
                  </a:lnTo>
                  <a:lnTo>
                    <a:pt x="1607337" y="731520"/>
                  </a:lnTo>
                  <a:lnTo>
                    <a:pt x="1606169" y="730250"/>
                  </a:lnTo>
                  <a:lnTo>
                    <a:pt x="1606169" y="728980"/>
                  </a:lnTo>
                  <a:lnTo>
                    <a:pt x="1607337" y="726440"/>
                  </a:lnTo>
                  <a:lnTo>
                    <a:pt x="1607908" y="726440"/>
                  </a:lnTo>
                  <a:lnTo>
                    <a:pt x="1607908" y="441960"/>
                  </a:lnTo>
                  <a:lnTo>
                    <a:pt x="1603260" y="441960"/>
                  </a:lnTo>
                  <a:lnTo>
                    <a:pt x="1600936" y="436880"/>
                  </a:lnTo>
                  <a:lnTo>
                    <a:pt x="1602676" y="436880"/>
                  </a:lnTo>
                  <a:lnTo>
                    <a:pt x="1605000" y="438150"/>
                  </a:lnTo>
                  <a:lnTo>
                    <a:pt x="1607337" y="440690"/>
                  </a:lnTo>
                  <a:lnTo>
                    <a:pt x="1607908" y="441960"/>
                  </a:lnTo>
                  <a:lnTo>
                    <a:pt x="1607908" y="391160"/>
                  </a:lnTo>
                  <a:lnTo>
                    <a:pt x="1606753" y="391160"/>
                  </a:lnTo>
                  <a:lnTo>
                    <a:pt x="1606169" y="390842"/>
                  </a:lnTo>
                  <a:lnTo>
                    <a:pt x="1606169" y="391160"/>
                  </a:lnTo>
                  <a:lnTo>
                    <a:pt x="1605000" y="392430"/>
                  </a:lnTo>
                  <a:lnTo>
                    <a:pt x="1604429" y="392430"/>
                  </a:lnTo>
                  <a:lnTo>
                    <a:pt x="1603844" y="393700"/>
                  </a:lnTo>
                  <a:lnTo>
                    <a:pt x="1600936" y="393700"/>
                  </a:lnTo>
                  <a:lnTo>
                    <a:pt x="1601520" y="391160"/>
                  </a:lnTo>
                  <a:lnTo>
                    <a:pt x="1593380" y="387350"/>
                  </a:lnTo>
                  <a:lnTo>
                    <a:pt x="1602676" y="388620"/>
                  </a:lnTo>
                  <a:lnTo>
                    <a:pt x="1602105" y="389890"/>
                  </a:lnTo>
                  <a:lnTo>
                    <a:pt x="1604429" y="391160"/>
                  </a:lnTo>
                  <a:lnTo>
                    <a:pt x="1606169" y="391160"/>
                  </a:lnTo>
                  <a:lnTo>
                    <a:pt x="1606169" y="390842"/>
                  </a:lnTo>
                  <a:lnTo>
                    <a:pt x="1604429" y="389890"/>
                  </a:lnTo>
                  <a:lnTo>
                    <a:pt x="1609077" y="389890"/>
                  </a:lnTo>
                  <a:lnTo>
                    <a:pt x="1610233" y="391160"/>
                  </a:lnTo>
                  <a:lnTo>
                    <a:pt x="1610233" y="0"/>
                  </a:lnTo>
                  <a:lnTo>
                    <a:pt x="1608493" y="0"/>
                  </a:lnTo>
                  <a:lnTo>
                    <a:pt x="1608493" y="125730"/>
                  </a:lnTo>
                  <a:lnTo>
                    <a:pt x="1606537" y="132080"/>
                  </a:lnTo>
                  <a:lnTo>
                    <a:pt x="1603692" y="132080"/>
                  </a:lnTo>
                  <a:lnTo>
                    <a:pt x="1603260" y="129540"/>
                  </a:lnTo>
                  <a:lnTo>
                    <a:pt x="1608493" y="125730"/>
                  </a:lnTo>
                  <a:lnTo>
                    <a:pt x="1608493" y="0"/>
                  </a:lnTo>
                  <a:lnTo>
                    <a:pt x="1588731" y="0"/>
                  </a:lnTo>
                  <a:lnTo>
                    <a:pt x="1588731" y="412750"/>
                  </a:lnTo>
                  <a:lnTo>
                    <a:pt x="1585239" y="411480"/>
                  </a:lnTo>
                  <a:lnTo>
                    <a:pt x="1581746" y="412750"/>
                  </a:lnTo>
                  <a:lnTo>
                    <a:pt x="1584071" y="407670"/>
                  </a:lnTo>
                  <a:lnTo>
                    <a:pt x="1588147" y="407670"/>
                  </a:lnTo>
                  <a:lnTo>
                    <a:pt x="1588731" y="412750"/>
                  </a:lnTo>
                  <a:lnTo>
                    <a:pt x="1588731" y="0"/>
                  </a:lnTo>
                  <a:lnTo>
                    <a:pt x="1567802" y="0"/>
                  </a:lnTo>
                  <a:lnTo>
                    <a:pt x="1567802" y="138430"/>
                  </a:lnTo>
                  <a:lnTo>
                    <a:pt x="1567802" y="143510"/>
                  </a:lnTo>
                  <a:lnTo>
                    <a:pt x="1561985" y="143510"/>
                  </a:lnTo>
                  <a:lnTo>
                    <a:pt x="1561985" y="614680"/>
                  </a:lnTo>
                  <a:lnTo>
                    <a:pt x="1553260" y="612140"/>
                  </a:lnTo>
                  <a:lnTo>
                    <a:pt x="1553489" y="609600"/>
                  </a:lnTo>
                  <a:lnTo>
                    <a:pt x="1553845" y="605790"/>
                  </a:lnTo>
                  <a:lnTo>
                    <a:pt x="1561985" y="614680"/>
                  </a:lnTo>
                  <a:lnTo>
                    <a:pt x="1561985" y="143510"/>
                  </a:lnTo>
                  <a:lnTo>
                    <a:pt x="1560233" y="142240"/>
                  </a:lnTo>
                  <a:lnTo>
                    <a:pt x="1561401" y="137160"/>
                  </a:lnTo>
                  <a:lnTo>
                    <a:pt x="1566049" y="135890"/>
                  </a:lnTo>
                  <a:lnTo>
                    <a:pt x="1567802" y="138430"/>
                  </a:lnTo>
                  <a:lnTo>
                    <a:pt x="1567802" y="0"/>
                  </a:lnTo>
                  <a:lnTo>
                    <a:pt x="1557324" y="0"/>
                  </a:lnTo>
                  <a:lnTo>
                    <a:pt x="1557324" y="481330"/>
                  </a:lnTo>
                  <a:lnTo>
                    <a:pt x="1557324" y="482600"/>
                  </a:lnTo>
                  <a:lnTo>
                    <a:pt x="1556753" y="481330"/>
                  </a:lnTo>
                  <a:lnTo>
                    <a:pt x="1557324" y="481330"/>
                  </a:lnTo>
                  <a:lnTo>
                    <a:pt x="1557324" y="0"/>
                  </a:lnTo>
                  <a:lnTo>
                    <a:pt x="1549984" y="0"/>
                  </a:lnTo>
                  <a:lnTo>
                    <a:pt x="1549984" y="673100"/>
                  </a:lnTo>
                  <a:lnTo>
                    <a:pt x="1547787" y="674370"/>
                  </a:lnTo>
                  <a:lnTo>
                    <a:pt x="1542796" y="671830"/>
                  </a:lnTo>
                  <a:lnTo>
                    <a:pt x="1548599" y="669290"/>
                  </a:lnTo>
                  <a:lnTo>
                    <a:pt x="1549984" y="673100"/>
                  </a:lnTo>
                  <a:lnTo>
                    <a:pt x="1549984" y="0"/>
                  </a:lnTo>
                  <a:lnTo>
                    <a:pt x="1546479" y="0"/>
                  </a:lnTo>
                  <a:lnTo>
                    <a:pt x="1546479" y="10160"/>
                  </a:lnTo>
                  <a:lnTo>
                    <a:pt x="1546059" y="12700"/>
                  </a:lnTo>
                  <a:lnTo>
                    <a:pt x="1544027" y="12700"/>
                  </a:lnTo>
                  <a:lnTo>
                    <a:pt x="1543405" y="10160"/>
                  </a:lnTo>
                  <a:lnTo>
                    <a:pt x="1542796" y="7620"/>
                  </a:lnTo>
                  <a:lnTo>
                    <a:pt x="1546479" y="10160"/>
                  </a:lnTo>
                  <a:lnTo>
                    <a:pt x="1546479" y="0"/>
                  </a:lnTo>
                  <a:lnTo>
                    <a:pt x="1540471" y="0"/>
                  </a:lnTo>
                  <a:lnTo>
                    <a:pt x="1540471" y="518160"/>
                  </a:lnTo>
                  <a:lnTo>
                    <a:pt x="1539303" y="524510"/>
                  </a:lnTo>
                  <a:lnTo>
                    <a:pt x="1534655" y="527050"/>
                  </a:lnTo>
                  <a:lnTo>
                    <a:pt x="1538719" y="534670"/>
                  </a:lnTo>
                  <a:lnTo>
                    <a:pt x="1530527" y="535940"/>
                  </a:lnTo>
                  <a:lnTo>
                    <a:pt x="1523682" y="532130"/>
                  </a:lnTo>
                  <a:lnTo>
                    <a:pt x="1518691" y="525780"/>
                  </a:lnTo>
                  <a:lnTo>
                    <a:pt x="1516494" y="519430"/>
                  </a:lnTo>
                  <a:lnTo>
                    <a:pt x="1516049" y="518160"/>
                  </a:lnTo>
                  <a:lnTo>
                    <a:pt x="1521993" y="516890"/>
                  </a:lnTo>
                  <a:lnTo>
                    <a:pt x="1528699" y="515620"/>
                  </a:lnTo>
                  <a:lnTo>
                    <a:pt x="1535188" y="515620"/>
                  </a:lnTo>
                  <a:lnTo>
                    <a:pt x="1540471" y="518160"/>
                  </a:lnTo>
                  <a:lnTo>
                    <a:pt x="1540471" y="0"/>
                  </a:lnTo>
                  <a:lnTo>
                    <a:pt x="1527683" y="0"/>
                  </a:lnTo>
                  <a:lnTo>
                    <a:pt x="1527683" y="165100"/>
                  </a:lnTo>
                  <a:lnTo>
                    <a:pt x="1520698" y="165100"/>
                  </a:lnTo>
                  <a:lnTo>
                    <a:pt x="1521866" y="162560"/>
                  </a:lnTo>
                  <a:lnTo>
                    <a:pt x="1523606" y="161290"/>
                  </a:lnTo>
                  <a:lnTo>
                    <a:pt x="1527098" y="161290"/>
                  </a:lnTo>
                  <a:lnTo>
                    <a:pt x="1527683" y="165100"/>
                  </a:lnTo>
                  <a:lnTo>
                    <a:pt x="1527683" y="0"/>
                  </a:lnTo>
                  <a:lnTo>
                    <a:pt x="1514881" y="0"/>
                  </a:lnTo>
                  <a:lnTo>
                    <a:pt x="1514881" y="441960"/>
                  </a:lnTo>
                  <a:lnTo>
                    <a:pt x="1499184" y="437540"/>
                  </a:lnTo>
                  <a:lnTo>
                    <a:pt x="1499184" y="910590"/>
                  </a:lnTo>
                  <a:lnTo>
                    <a:pt x="1498028" y="918210"/>
                  </a:lnTo>
                  <a:lnTo>
                    <a:pt x="1498028" y="924560"/>
                  </a:lnTo>
                  <a:lnTo>
                    <a:pt x="1492491" y="924560"/>
                  </a:lnTo>
                  <a:lnTo>
                    <a:pt x="1492491" y="955408"/>
                  </a:lnTo>
                  <a:lnTo>
                    <a:pt x="1489887" y="953770"/>
                  </a:lnTo>
                  <a:lnTo>
                    <a:pt x="1489887" y="947420"/>
                  </a:lnTo>
                  <a:lnTo>
                    <a:pt x="1492491" y="955408"/>
                  </a:lnTo>
                  <a:lnTo>
                    <a:pt x="1492491" y="924560"/>
                  </a:lnTo>
                  <a:lnTo>
                    <a:pt x="1491043" y="924560"/>
                  </a:lnTo>
                  <a:lnTo>
                    <a:pt x="1488630" y="918210"/>
                  </a:lnTo>
                  <a:lnTo>
                    <a:pt x="1488147" y="916940"/>
                  </a:lnTo>
                  <a:lnTo>
                    <a:pt x="1491627" y="911860"/>
                  </a:lnTo>
                  <a:lnTo>
                    <a:pt x="1499184" y="910590"/>
                  </a:lnTo>
                  <a:lnTo>
                    <a:pt x="1499184" y="437540"/>
                  </a:lnTo>
                  <a:lnTo>
                    <a:pt x="1496872" y="436880"/>
                  </a:lnTo>
                  <a:lnTo>
                    <a:pt x="1490980" y="431203"/>
                  </a:lnTo>
                  <a:lnTo>
                    <a:pt x="1490980" y="572770"/>
                  </a:lnTo>
                  <a:lnTo>
                    <a:pt x="1490027" y="575310"/>
                  </a:lnTo>
                  <a:lnTo>
                    <a:pt x="1488147" y="572770"/>
                  </a:lnTo>
                  <a:lnTo>
                    <a:pt x="1490510" y="571500"/>
                  </a:lnTo>
                  <a:lnTo>
                    <a:pt x="1490980" y="572770"/>
                  </a:lnTo>
                  <a:lnTo>
                    <a:pt x="1490980" y="431203"/>
                  </a:lnTo>
                  <a:lnTo>
                    <a:pt x="1485023" y="425450"/>
                  </a:lnTo>
                  <a:lnTo>
                    <a:pt x="1481670" y="414020"/>
                  </a:lnTo>
                  <a:lnTo>
                    <a:pt x="1479816" y="407670"/>
                  </a:lnTo>
                  <a:lnTo>
                    <a:pt x="1480273" y="402590"/>
                  </a:lnTo>
                  <a:lnTo>
                    <a:pt x="1481747" y="386080"/>
                  </a:lnTo>
                  <a:lnTo>
                    <a:pt x="1488147" y="379730"/>
                  </a:lnTo>
                  <a:lnTo>
                    <a:pt x="1489887" y="383540"/>
                  </a:lnTo>
                  <a:lnTo>
                    <a:pt x="1500352" y="383540"/>
                  </a:lnTo>
                  <a:lnTo>
                    <a:pt x="1497126" y="396240"/>
                  </a:lnTo>
                  <a:lnTo>
                    <a:pt x="1498104" y="406400"/>
                  </a:lnTo>
                  <a:lnTo>
                    <a:pt x="1502232" y="415290"/>
                  </a:lnTo>
                  <a:lnTo>
                    <a:pt x="1508493" y="424180"/>
                  </a:lnTo>
                  <a:lnTo>
                    <a:pt x="1504416" y="424180"/>
                  </a:lnTo>
                  <a:lnTo>
                    <a:pt x="1501521" y="422910"/>
                  </a:lnTo>
                  <a:lnTo>
                    <a:pt x="1500352" y="420370"/>
                  </a:lnTo>
                  <a:lnTo>
                    <a:pt x="1501152" y="425450"/>
                  </a:lnTo>
                  <a:lnTo>
                    <a:pt x="1505877" y="430530"/>
                  </a:lnTo>
                  <a:lnTo>
                    <a:pt x="1511477" y="435610"/>
                  </a:lnTo>
                  <a:lnTo>
                    <a:pt x="1514881" y="441960"/>
                  </a:lnTo>
                  <a:lnTo>
                    <a:pt x="1514881" y="0"/>
                  </a:lnTo>
                  <a:lnTo>
                    <a:pt x="1500352" y="0"/>
                  </a:lnTo>
                  <a:lnTo>
                    <a:pt x="1500352" y="334010"/>
                  </a:lnTo>
                  <a:lnTo>
                    <a:pt x="1489316" y="359410"/>
                  </a:lnTo>
                  <a:lnTo>
                    <a:pt x="1476146" y="353060"/>
                  </a:lnTo>
                  <a:lnTo>
                    <a:pt x="1476057" y="351790"/>
                  </a:lnTo>
                  <a:lnTo>
                    <a:pt x="1475346" y="341503"/>
                  </a:lnTo>
                  <a:lnTo>
                    <a:pt x="1475346" y="863600"/>
                  </a:lnTo>
                  <a:lnTo>
                    <a:pt x="1475346" y="875030"/>
                  </a:lnTo>
                  <a:lnTo>
                    <a:pt x="1467789" y="873760"/>
                  </a:lnTo>
                  <a:lnTo>
                    <a:pt x="1467789" y="868680"/>
                  </a:lnTo>
                  <a:lnTo>
                    <a:pt x="1467789" y="867410"/>
                  </a:lnTo>
                  <a:lnTo>
                    <a:pt x="1464310" y="868680"/>
                  </a:lnTo>
                  <a:lnTo>
                    <a:pt x="1467789" y="864870"/>
                  </a:lnTo>
                  <a:lnTo>
                    <a:pt x="1475346" y="863600"/>
                  </a:lnTo>
                  <a:lnTo>
                    <a:pt x="1475346" y="341503"/>
                  </a:lnTo>
                  <a:lnTo>
                    <a:pt x="1475092" y="337820"/>
                  </a:lnTo>
                  <a:lnTo>
                    <a:pt x="1500352" y="334010"/>
                  </a:lnTo>
                  <a:lnTo>
                    <a:pt x="1500352" y="0"/>
                  </a:lnTo>
                  <a:lnTo>
                    <a:pt x="1495704" y="0"/>
                  </a:lnTo>
                  <a:lnTo>
                    <a:pt x="1495704" y="58420"/>
                  </a:lnTo>
                  <a:lnTo>
                    <a:pt x="1491627" y="63500"/>
                  </a:lnTo>
                  <a:lnTo>
                    <a:pt x="1488147" y="68580"/>
                  </a:lnTo>
                  <a:lnTo>
                    <a:pt x="1489887" y="78740"/>
                  </a:lnTo>
                  <a:lnTo>
                    <a:pt x="1487563" y="81280"/>
                  </a:lnTo>
                  <a:lnTo>
                    <a:pt x="1484655" y="82550"/>
                  </a:lnTo>
                  <a:lnTo>
                    <a:pt x="1479423" y="81280"/>
                  </a:lnTo>
                  <a:lnTo>
                    <a:pt x="1477683" y="88900"/>
                  </a:lnTo>
                  <a:lnTo>
                    <a:pt x="1483487" y="90170"/>
                  </a:lnTo>
                  <a:lnTo>
                    <a:pt x="1479423" y="93980"/>
                  </a:lnTo>
                  <a:lnTo>
                    <a:pt x="1475917" y="90170"/>
                  </a:lnTo>
                  <a:lnTo>
                    <a:pt x="1472425" y="86360"/>
                  </a:lnTo>
                  <a:lnTo>
                    <a:pt x="1471256" y="85090"/>
                  </a:lnTo>
                  <a:lnTo>
                    <a:pt x="1471752" y="82550"/>
                  </a:lnTo>
                  <a:lnTo>
                    <a:pt x="1472260" y="80010"/>
                  </a:lnTo>
                  <a:lnTo>
                    <a:pt x="1474266" y="69850"/>
                  </a:lnTo>
                  <a:lnTo>
                    <a:pt x="1483918" y="58420"/>
                  </a:lnTo>
                  <a:lnTo>
                    <a:pt x="1495704" y="58420"/>
                  </a:lnTo>
                  <a:lnTo>
                    <a:pt x="1495704" y="0"/>
                  </a:lnTo>
                  <a:lnTo>
                    <a:pt x="1441043" y="0"/>
                  </a:lnTo>
                  <a:lnTo>
                    <a:pt x="1441043" y="86360"/>
                  </a:lnTo>
                  <a:lnTo>
                    <a:pt x="1439303" y="88900"/>
                  </a:lnTo>
                  <a:lnTo>
                    <a:pt x="1436395" y="90170"/>
                  </a:lnTo>
                  <a:lnTo>
                    <a:pt x="1435811" y="90170"/>
                  </a:lnTo>
                  <a:lnTo>
                    <a:pt x="1435811" y="87630"/>
                  </a:lnTo>
                  <a:lnTo>
                    <a:pt x="1439303" y="86360"/>
                  </a:lnTo>
                  <a:lnTo>
                    <a:pt x="1441043" y="86360"/>
                  </a:lnTo>
                  <a:lnTo>
                    <a:pt x="1441043" y="0"/>
                  </a:lnTo>
                  <a:lnTo>
                    <a:pt x="1399527" y="0"/>
                  </a:lnTo>
                  <a:lnTo>
                    <a:pt x="1401000" y="1270"/>
                  </a:lnTo>
                  <a:lnTo>
                    <a:pt x="1403591" y="5080"/>
                  </a:lnTo>
                  <a:lnTo>
                    <a:pt x="1409560" y="7188"/>
                  </a:lnTo>
                  <a:lnTo>
                    <a:pt x="1413725" y="6350"/>
                  </a:lnTo>
                  <a:lnTo>
                    <a:pt x="1420698" y="3810"/>
                  </a:lnTo>
                  <a:lnTo>
                    <a:pt x="1425930" y="2540"/>
                  </a:lnTo>
                  <a:lnTo>
                    <a:pt x="1426514" y="5080"/>
                  </a:lnTo>
                  <a:lnTo>
                    <a:pt x="1435239" y="5080"/>
                  </a:lnTo>
                  <a:lnTo>
                    <a:pt x="1426514" y="7620"/>
                  </a:lnTo>
                  <a:lnTo>
                    <a:pt x="1426514" y="6350"/>
                  </a:lnTo>
                  <a:lnTo>
                    <a:pt x="1423022" y="7620"/>
                  </a:lnTo>
                  <a:lnTo>
                    <a:pt x="1424190" y="7620"/>
                  </a:lnTo>
                  <a:lnTo>
                    <a:pt x="1418069" y="10160"/>
                  </a:lnTo>
                  <a:lnTo>
                    <a:pt x="1415834" y="8890"/>
                  </a:lnTo>
                  <a:lnTo>
                    <a:pt x="1409649" y="8890"/>
                  </a:lnTo>
                  <a:lnTo>
                    <a:pt x="1414881" y="11430"/>
                  </a:lnTo>
                  <a:lnTo>
                    <a:pt x="1426514" y="13970"/>
                  </a:lnTo>
                  <a:lnTo>
                    <a:pt x="1423606" y="17780"/>
                  </a:lnTo>
                  <a:lnTo>
                    <a:pt x="1417383" y="19050"/>
                  </a:lnTo>
                  <a:lnTo>
                    <a:pt x="1414818" y="16510"/>
                  </a:lnTo>
                  <a:lnTo>
                    <a:pt x="1412570" y="16510"/>
                  </a:lnTo>
                  <a:lnTo>
                    <a:pt x="1407325" y="19050"/>
                  </a:lnTo>
                  <a:lnTo>
                    <a:pt x="1408722" y="16510"/>
                  </a:lnTo>
                  <a:lnTo>
                    <a:pt x="1410817" y="12700"/>
                  </a:lnTo>
                  <a:lnTo>
                    <a:pt x="1402740" y="16510"/>
                  </a:lnTo>
                  <a:lnTo>
                    <a:pt x="1401584" y="15240"/>
                  </a:lnTo>
                  <a:lnTo>
                    <a:pt x="1400098" y="15240"/>
                  </a:lnTo>
                  <a:lnTo>
                    <a:pt x="1391043" y="17780"/>
                  </a:lnTo>
                  <a:lnTo>
                    <a:pt x="1388719" y="25400"/>
                  </a:lnTo>
                  <a:lnTo>
                    <a:pt x="1399184" y="22860"/>
                  </a:lnTo>
                  <a:lnTo>
                    <a:pt x="1396860" y="30480"/>
                  </a:lnTo>
                  <a:lnTo>
                    <a:pt x="1404416" y="30480"/>
                  </a:lnTo>
                  <a:lnTo>
                    <a:pt x="1407325" y="27940"/>
                  </a:lnTo>
                  <a:lnTo>
                    <a:pt x="1414310" y="27940"/>
                  </a:lnTo>
                  <a:lnTo>
                    <a:pt x="1415999" y="31750"/>
                  </a:lnTo>
                  <a:lnTo>
                    <a:pt x="1406893" y="36830"/>
                  </a:lnTo>
                  <a:lnTo>
                    <a:pt x="1398447" y="40640"/>
                  </a:lnTo>
                  <a:lnTo>
                    <a:pt x="1402092" y="43180"/>
                  </a:lnTo>
                  <a:lnTo>
                    <a:pt x="1416926" y="43180"/>
                  </a:lnTo>
                  <a:lnTo>
                    <a:pt x="1421231" y="44450"/>
                  </a:lnTo>
                  <a:lnTo>
                    <a:pt x="1419542" y="46990"/>
                  </a:lnTo>
                  <a:lnTo>
                    <a:pt x="1405001" y="48260"/>
                  </a:lnTo>
                  <a:lnTo>
                    <a:pt x="1408150" y="50800"/>
                  </a:lnTo>
                  <a:lnTo>
                    <a:pt x="1414449" y="52070"/>
                  </a:lnTo>
                  <a:lnTo>
                    <a:pt x="1419225" y="52070"/>
                  </a:lnTo>
                  <a:lnTo>
                    <a:pt x="1417789" y="55880"/>
                  </a:lnTo>
                  <a:lnTo>
                    <a:pt x="1411973" y="55880"/>
                  </a:lnTo>
                  <a:lnTo>
                    <a:pt x="1411973" y="52070"/>
                  </a:lnTo>
                  <a:lnTo>
                    <a:pt x="1410817" y="53340"/>
                  </a:lnTo>
                  <a:lnTo>
                    <a:pt x="1407769" y="57150"/>
                  </a:lnTo>
                  <a:lnTo>
                    <a:pt x="1416951" y="57150"/>
                  </a:lnTo>
                  <a:lnTo>
                    <a:pt x="1420114" y="58420"/>
                  </a:lnTo>
                  <a:lnTo>
                    <a:pt x="1407909" y="60960"/>
                  </a:lnTo>
                  <a:lnTo>
                    <a:pt x="1411401" y="67310"/>
                  </a:lnTo>
                  <a:lnTo>
                    <a:pt x="1421866" y="72390"/>
                  </a:lnTo>
                  <a:lnTo>
                    <a:pt x="1425346" y="78740"/>
                  </a:lnTo>
                  <a:lnTo>
                    <a:pt x="1417205" y="78740"/>
                  </a:lnTo>
                  <a:lnTo>
                    <a:pt x="1413725" y="81280"/>
                  </a:lnTo>
                  <a:lnTo>
                    <a:pt x="1417332" y="87630"/>
                  </a:lnTo>
                  <a:lnTo>
                    <a:pt x="1416850" y="95250"/>
                  </a:lnTo>
                  <a:lnTo>
                    <a:pt x="1413637" y="102870"/>
                  </a:lnTo>
                  <a:lnTo>
                    <a:pt x="1409077" y="110490"/>
                  </a:lnTo>
                  <a:lnTo>
                    <a:pt x="1420698" y="111760"/>
                  </a:lnTo>
                  <a:lnTo>
                    <a:pt x="1420698" y="113030"/>
                  </a:lnTo>
                  <a:lnTo>
                    <a:pt x="1425346" y="114300"/>
                  </a:lnTo>
                  <a:lnTo>
                    <a:pt x="1426514" y="115570"/>
                  </a:lnTo>
                  <a:lnTo>
                    <a:pt x="1419542" y="118110"/>
                  </a:lnTo>
                  <a:lnTo>
                    <a:pt x="1416050" y="116840"/>
                  </a:lnTo>
                  <a:lnTo>
                    <a:pt x="1423593" y="121920"/>
                  </a:lnTo>
                  <a:lnTo>
                    <a:pt x="1429715" y="127000"/>
                  </a:lnTo>
                  <a:lnTo>
                    <a:pt x="1431912" y="133350"/>
                  </a:lnTo>
                  <a:lnTo>
                    <a:pt x="1427670" y="138430"/>
                  </a:lnTo>
                  <a:lnTo>
                    <a:pt x="1424190" y="138430"/>
                  </a:lnTo>
                  <a:lnTo>
                    <a:pt x="1425956" y="140970"/>
                  </a:lnTo>
                  <a:lnTo>
                    <a:pt x="1433055" y="142240"/>
                  </a:lnTo>
                  <a:lnTo>
                    <a:pt x="1439062" y="143510"/>
                  </a:lnTo>
                  <a:lnTo>
                    <a:pt x="1437563" y="147320"/>
                  </a:lnTo>
                  <a:lnTo>
                    <a:pt x="1435239" y="146050"/>
                  </a:lnTo>
                  <a:lnTo>
                    <a:pt x="1434769" y="153670"/>
                  </a:lnTo>
                  <a:lnTo>
                    <a:pt x="1434871" y="156210"/>
                  </a:lnTo>
                  <a:lnTo>
                    <a:pt x="1435747" y="162560"/>
                  </a:lnTo>
                  <a:lnTo>
                    <a:pt x="1434503" y="171450"/>
                  </a:lnTo>
                  <a:lnTo>
                    <a:pt x="1427099" y="179070"/>
                  </a:lnTo>
                  <a:lnTo>
                    <a:pt x="1433322" y="180340"/>
                  </a:lnTo>
                  <a:lnTo>
                    <a:pt x="1432839" y="184150"/>
                  </a:lnTo>
                  <a:lnTo>
                    <a:pt x="1433550" y="187960"/>
                  </a:lnTo>
                  <a:lnTo>
                    <a:pt x="1443380" y="187960"/>
                  </a:lnTo>
                  <a:lnTo>
                    <a:pt x="1436573" y="191770"/>
                  </a:lnTo>
                  <a:lnTo>
                    <a:pt x="1431315" y="194310"/>
                  </a:lnTo>
                  <a:lnTo>
                    <a:pt x="1426692" y="198120"/>
                  </a:lnTo>
                  <a:lnTo>
                    <a:pt x="1421866" y="203200"/>
                  </a:lnTo>
                  <a:lnTo>
                    <a:pt x="1420698" y="205740"/>
                  </a:lnTo>
                  <a:lnTo>
                    <a:pt x="1435811" y="205740"/>
                  </a:lnTo>
                  <a:lnTo>
                    <a:pt x="1438719" y="208280"/>
                  </a:lnTo>
                  <a:lnTo>
                    <a:pt x="1427099" y="208280"/>
                  </a:lnTo>
                  <a:lnTo>
                    <a:pt x="1439303" y="212090"/>
                  </a:lnTo>
                  <a:lnTo>
                    <a:pt x="1425346" y="214630"/>
                  </a:lnTo>
                  <a:lnTo>
                    <a:pt x="1428254" y="217170"/>
                  </a:lnTo>
                  <a:lnTo>
                    <a:pt x="1428838" y="215900"/>
                  </a:lnTo>
                  <a:lnTo>
                    <a:pt x="1433487" y="214630"/>
                  </a:lnTo>
                  <a:lnTo>
                    <a:pt x="1436979" y="214630"/>
                  </a:lnTo>
                  <a:lnTo>
                    <a:pt x="1437919" y="218440"/>
                  </a:lnTo>
                  <a:lnTo>
                    <a:pt x="1434439" y="220980"/>
                  </a:lnTo>
                  <a:lnTo>
                    <a:pt x="1433804" y="221424"/>
                  </a:lnTo>
                  <a:lnTo>
                    <a:pt x="1433487" y="221094"/>
                  </a:lnTo>
                  <a:lnTo>
                    <a:pt x="1432902" y="221665"/>
                  </a:lnTo>
                  <a:lnTo>
                    <a:pt x="1433118" y="221894"/>
                  </a:lnTo>
                  <a:lnTo>
                    <a:pt x="1428889" y="224790"/>
                  </a:lnTo>
                  <a:lnTo>
                    <a:pt x="1423606" y="226060"/>
                  </a:lnTo>
                  <a:lnTo>
                    <a:pt x="1434071" y="234950"/>
                  </a:lnTo>
                  <a:lnTo>
                    <a:pt x="1430578" y="234950"/>
                  </a:lnTo>
                  <a:lnTo>
                    <a:pt x="1428838" y="233680"/>
                  </a:lnTo>
                  <a:lnTo>
                    <a:pt x="1426514" y="233680"/>
                  </a:lnTo>
                  <a:lnTo>
                    <a:pt x="1427530" y="234950"/>
                  </a:lnTo>
                  <a:lnTo>
                    <a:pt x="1423746" y="234950"/>
                  </a:lnTo>
                  <a:lnTo>
                    <a:pt x="1420622" y="236220"/>
                  </a:lnTo>
                  <a:lnTo>
                    <a:pt x="1423606" y="237490"/>
                  </a:lnTo>
                  <a:lnTo>
                    <a:pt x="1432915" y="237490"/>
                  </a:lnTo>
                  <a:lnTo>
                    <a:pt x="1425930" y="241300"/>
                  </a:lnTo>
                  <a:lnTo>
                    <a:pt x="1425930" y="246380"/>
                  </a:lnTo>
                  <a:lnTo>
                    <a:pt x="1428838" y="248920"/>
                  </a:lnTo>
                  <a:lnTo>
                    <a:pt x="1420698" y="248920"/>
                  </a:lnTo>
                  <a:lnTo>
                    <a:pt x="1418958" y="256540"/>
                  </a:lnTo>
                  <a:lnTo>
                    <a:pt x="1424774" y="264160"/>
                  </a:lnTo>
                  <a:lnTo>
                    <a:pt x="1424190" y="271780"/>
                  </a:lnTo>
                  <a:lnTo>
                    <a:pt x="1427670" y="269240"/>
                  </a:lnTo>
                  <a:lnTo>
                    <a:pt x="1441627" y="269240"/>
                  </a:lnTo>
                  <a:lnTo>
                    <a:pt x="1443380" y="271780"/>
                  </a:lnTo>
                  <a:lnTo>
                    <a:pt x="1439824" y="272161"/>
                  </a:lnTo>
                  <a:lnTo>
                    <a:pt x="1445120" y="274320"/>
                  </a:lnTo>
                  <a:lnTo>
                    <a:pt x="1448028" y="280670"/>
                  </a:lnTo>
                  <a:lnTo>
                    <a:pt x="1444536" y="280314"/>
                  </a:lnTo>
                  <a:lnTo>
                    <a:pt x="1444536" y="330200"/>
                  </a:lnTo>
                  <a:lnTo>
                    <a:pt x="1436344" y="329158"/>
                  </a:lnTo>
                  <a:lnTo>
                    <a:pt x="1436687" y="328930"/>
                  </a:lnTo>
                  <a:lnTo>
                    <a:pt x="1438719" y="327660"/>
                  </a:lnTo>
                  <a:lnTo>
                    <a:pt x="1444536" y="330200"/>
                  </a:lnTo>
                  <a:lnTo>
                    <a:pt x="1444536" y="280314"/>
                  </a:lnTo>
                  <a:lnTo>
                    <a:pt x="1435811" y="279400"/>
                  </a:lnTo>
                  <a:lnTo>
                    <a:pt x="1431747" y="276860"/>
                  </a:lnTo>
                  <a:lnTo>
                    <a:pt x="1435811" y="280670"/>
                  </a:lnTo>
                  <a:lnTo>
                    <a:pt x="1430007" y="280670"/>
                  </a:lnTo>
                  <a:lnTo>
                    <a:pt x="1425346" y="279400"/>
                  </a:lnTo>
                  <a:lnTo>
                    <a:pt x="1426743" y="281940"/>
                  </a:lnTo>
                  <a:lnTo>
                    <a:pt x="1423466" y="283210"/>
                  </a:lnTo>
                  <a:lnTo>
                    <a:pt x="1421257" y="285750"/>
                  </a:lnTo>
                  <a:lnTo>
                    <a:pt x="1425930" y="288290"/>
                  </a:lnTo>
                  <a:lnTo>
                    <a:pt x="1422438" y="288290"/>
                  </a:lnTo>
                  <a:lnTo>
                    <a:pt x="1421866" y="295910"/>
                  </a:lnTo>
                  <a:lnTo>
                    <a:pt x="1425930" y="298450"/>
                  </a:lnTo>
                  <a:lnTo>
                    <a:pt x="1425930" y="304800"/>
                  </a:lnTo>
                  <a:lnTo>
                    <a:pt x="1436395" y="306070"/>
                  </a:lnTo>
                  <a:lnTo>
                    <a:pt x="1434071" y="308610"/>
                  </a:lnTo>
                  <a:lnTo>
                    <a:pt x="1442212" y="311150"/>
                  </a:lnTo>
                  <a:lnTo>
                    <a:pt x="1438135" y="316230"/>
                  </a:lnTo>
                  <a:lnTo>
                    <a:pt x="1430007" y="320040"/>
                  </a:lnTo>
                  <a:lnTo>
                    <a:pt x="1430007" y="325120"/>
                  </a:lnTo>
                  <a:lnTo>
                    <a:pt x="1434655" y="330200"/>
                  </a:lnTo>
                  <a:lnTo>
                    <a:pt x="1434782" y="330123"/>
                  </a:lnTo>
                  <a:lnTo>
                    <a:pt x="1434947" y="331470"/>
                  </a:lnTo>
                  <a:lnTo>
                    <a:pt x="1435239" y="334010"/>
                  </a:lnTo>
                  <a:lnTo>
                    <a:pt x="1428838" y="330200"/>
                  </a:lnTo>
                  <a:lnTo>
                    <a:pt x="1429321" y="336550"/>
                  </a:lnTo>
                  <a:lnTo>
                    <a:pt x="1429423" y="339090"/>
                  </a:lnTo>
                  <a:lnTo>
                    <a:pt x="1435811" y="347980"/>
                  </a:lnTo>
                  <a:lnTo>
                    <a:pt x="1441627" y="347980"/>
                  </a:lnTo>
                  <a:lnTo>
                    <a:pt x="1445120" y="349250"/>
                  </a:lnTo>
                  <a:lnTo>
                    <a:pt x="1446276" y="350520"/>
                  </a:lnTo>
                  <a:lnTo>
                    <a:pt x="1440472" y="351790"/>
                  </a:lnTo>
                  <a:lnTo>
                    <a:pt x="1435811" y="350520"/>
                  </a:lnTo>
                  <a:lnTo>
                    <a:pt x="1434655" y="349250"/>
                  </a:lnTo>
                  <a:lnTo>
                    <a:pt x="1437563" y="353060"/>
                  </a:lnTo>
                  <a:lnTo>
                    <a:pt x="1436979" y="354330"/>
                  </a:lnTo>
                  <a:lnTo>
                    <a:pt x="1432331" y="359410"/>
                  </a:lnTo>
                  <a:lnTo>
                    <a:pt x="1428254" y="360680"/>
                  </a:lnTo>
                  <a:lnTo>
                    <a:pt x="1418958" y="360680"/>
                  </a:lnTo>
                  <a:lnTo>
                    <a:pt x="1414297" y="358140"/>
                  </a:lnTo>
                  <a:lnTo>
                    <a:pt x="1421282" y="364490"/>
                  </a:lnTo>
                  <a:lnTo>
                    <a:pt x="1424190" y="365760"/>
                  </a:lnTo>
                  <a:lnTo>
                    <a:pt x="1428838" y="373380"/>
                  </a:lnTo>
                  <a:lnTo>
                    <a:pt x="1427670" y="373380"/>
                  </a:lnTo>
                  <a:lnTo>
                    <a:pt x="1426514" y="372110"/>
                  </a:lnTo>
                  <a:lnTo>
                    <a:pt x="1420698" y="365760"/>
                  </a:lnTo>
                  <a:lnTo>
                    <a:pt x="1417789" y="364490"/>
                  </a:lnTo>
                  <a:lnTo>
                    <a:pt x="1424190" y="370840"/>
                  </a:lnTo>
                  <a:lnTo>
                    <a:pt x="1423022" y="372110"/>
                  </a:lnTo>
                  <a:lnTo>
                    <a:pt x="1419529" y="372110"/>
                  </a:lnTo>
                  <a:lnTo>
                    <a:pt x="1418374" y="370840"/>
                  </a:lnTo>
                  <a:lnTo>
                    <a:pt x="1421282" y="377190"/>
                  </a:lnTo>
                  <a:lnTo>
                    <a:pt x="1419479" y="374650"/>
                  </a:lnTo>
                  <a:lnTo>
                    <a:pt x="1411973" y="364045"/>
                  </a:lnTo>
                  <a:lnTo>
                    <a:pt x="1411973" y="365760"/>
                  </a:lnTo>
                  <a:lnTo>
                    <a:pt x="1412557" y="368300"/>
                  </a:lnTo>
                  <a:lnTo>
                    <a:pt x="1412557" y="374650"/>
                  </a:lnTo>
                  <a:lnTo>
                    <a:pt x="1409065" y="361950"/>
                  </a:lnTo>
                  <a:lnTo>
                    <a:pt x="1411401" y="372110"/>
                  </a:lnTo>
                  <a:lnTo>
                    <a:pt x="1411846" y="374650"/>
                  </a:lnTo>
                  <a:lnTo>
                    <a:pt x="1411109" y="372110"/>
                  </a:lnTo>
                  <a:lnTo>
                    <a:pt x="1409992" y="368528"/>
                  </a:lnTo>
                  <a:lnTo>
                    <a:pt x="1410817" y="372110"/>
                  </a:lnTo>
                  <a:lnTo>
                    <a:pt x="1411401" y="373380"/>
                  </a:lnTo>
                  <a:lnTo>
                    <a:pt x="1412557" y="378460"/>
                  </a:lnTo>
                  <a:lnTo>
                    <a:pt x="1412557" y="379730"/>
                  </a:lnTo>
                  <a:lnTo>
                    <a:pt x="1411401" y="382270"/>
                  </a:lnTo>
                  <a:lnTo>
                    <a:pt x="1410233" y="382270"/>
                  </a:lnTo>
                  <a:lnTo>
                    <a:pt x="1409065" y="381000"/>
                  </a:lnTo>
                  <a:lnTo>
                    <a:pt x="1407325" y="378460"/>
                  </a:lnTo>
                  <a:lnTo>
                    <a:pt x="1407325" y="614680"/>
                  </a:lnTo>
                  <a:lnTo>
                    <a:pt x="1407325" y="615950"/>
                  </a:lnTo>
                  <a:lnTo>
                    <a:pt x="1406740" y="615950"/>
                  </a:lnTo>
                  <a:lnTo>
                    <a:pt x="1406740" y="618490"/>
                  </a:lnTo>
                  <a:lnTo>
                    <a:pt x="1406169" y="621030"/>
                  </a:lnTo>
                  <a:lnTo>
                    <a:pt x="1406169" y="623570"/>
                  </a:lnTo>
                  <a:lnTo>
                    <a:pt x="1406169" y="626110"/>
                  </a:lnTo>
                  <a:lnTo>
                    <a:pt x="1406169" y="628650"/>
                  </a:lnTo>
                  <a:lnTo>
                    <a:pt x="1403832" y="631190"/>
                  </a:lnTo>
                  <a:lnTo>
                    <a:pt x="1405585" y="631190"/>
                  </a:lnTo>
                  <a:lnTo>
                    <a:pt x="1368450" y="645160"/>
                  </a:lnTo>
                  <a:lnTo>
                    <a:pt x="1365465" y="645160"/>
                  </a:lnTo>
                  <a:lnTo>
                    <a:pt x="1365465" y="833120"/>
                  </a:lnTo>
                  <a:lnTo>
                    <a:pt x="1364881" y="836930"/>
                  </a:lnTo>
                  <a:lnTo>
                    <a:pt x="1360233" y="836930"/>
                  </a:lnTo>
                  <a:lnTo>
                    <a:pt x="1360233" y="838200"/>
                  </a:lnTo>
                  <a:lnTo>
                    <a:pt x="1356156" y="847090"/>
                  </a:lnTo>
                  <a:lnTo>
                    <a:pt x="1350924" y="844550"/>
                  </a:lnTo>
                  <a:lnTo>
                    <a:pt x="1349997" y="842010"/>
                  </a:lnTo>
                  <a:lnTo>
                    <a:pt x="1348600" y="838200"/>
                  </a:lnTo>
                  <a:lnTo>
                    <a:pt x="1353832" y="839470"/>
                  </a:lnTo>
                  <a:lnTo>
                    <a:pt x="1354416" y="838200"/>
                  </a:lnTo>
                  <a:lnTo>
                    <a:pt x="1355001" y="836930"/>
                  </a:lnTo>
                  <a:lnTo>
                    <a:pt x="1360233" y="838200"/>
                  </a:lnTo>
                  <a:lnTo>
                    <a:pt x="1360233" y="836930"/>
                  </a:lnTo>
                  <a:lnTo>
                    <a:pt x="1357325" y="834390"/>
                  </a:lnTo>
                  <a:lnTo>
                    <a:pt x="1357909" y="830580"/>
                  </a:lnTo>
                  <a:lnTo>
                    <a:pt x="1362557" y="830580"/>
                  </a:lnTo>
                  <a:lnTo>
                    <a:pt x="1365465" y="833120"/>
                  </a:lnTo>
                  <a:lnTo>
                    <a:pt x="1365465" y="645160"/>
                  </a:lnTo>
                  <a:lnTo>
                    <a:pt x="1350200" y="645160"/>
                  </a:lnTo>
                  <a:lnTo>
                    <a:pt x="1345933" y="645795"/>
                  </a:lnTo>
                  <a:lnTo>
                    <a:pt x="1348028" y="640080"/>
                  </a:lnTo>
                  <a:lnTo>
                    <a:pt x="1348028" y="642620"/>
                  </a:lnTo>
                  <a:lnTo>
                    <a:pt x="1361389" y="642620"/>
                  </a:lnTo>
                  <a:lnTo>
                    <a:pt x="1366050" y="641350"/>
                  </a:lnTo>
                  <a:lnTo>
                    <a:pt x="1371282" y="640080"/>
                  </a:lnTo>
                  <a:lnTo>
                    <a:pt x="1375930" y="638810"/>
                  </a:lnTo>
                  <a:lnTo>
                    <a:pt x="1381747" y="637540"/>
                  </a:lnTo>
                  <a:lnTo>
                    <a:pt x="1381671" y="636270"/>
                  </a:lnTo>
                  <a:lnTo>
                    <a:pt x="1381302" y="629920"/>
                  </a:lnTo>
                  <a:lnTo>
                    <a:pt x="1381163" y="627380"/>
                  </a:lnTo>
                  <a:lnTo>
                    <a:pt x="1385811" y="628650"/>
                  </a:lnTo>
                  <a:lnTo>
                    <a:pt x="1386141" y="627380"/>
                  </a:lnTo>
                  <a:lnTo>
                    <a:pt x="1388135" y="619760"/>
                  </a:lnTo>
                  <a:lnTo>
                    <a:pt x="1391627" y="621030"/>
                  </a:lnTo>
                  <a:lnTo>
                    <a:pt x="1393367" y="622300"/>
                  </a:lnTo>
                  <a:lnTo>
                    <a:pt x="1393952" y="623570"/>
                  </a:lnTo>
                  <a:lnTo>
                    <a:pt x="1394536" y="623570"/>
                  </a:lnTo>
                  <a:lnTo>
                    <a:pt x="1396860" y="628650"/>
                  </a:lnTo>
                  <a:lnTo>
                    <a:pt x="1398600" y="629920"/>
                  </a:lnTo>
                  <a:lnTo>
                    <a:pt x="1399184" y="629920"/>
                  </a:lnTo>
                  <a:lnTo>
                    <a:pt x="1400352" y="628650"/>
                  </a:lnTo>
                  <a:lnTo>
                    <a:pt x="1401508" y="623570"/>
                  </a:lnTo>
                  <a:lnTo>
                    <a:pt x="1402092" y="624840"/>
                  </a:lnTo>
                  <a:lnTo>
                    <a:pt x="1403261" y="624840"/>
                  </a:lnTo>
                  <a:lnTo>
                    <a:pt x="1406169" y="626110"/>
                  </a:lnTo>
                  <a:lnTo>
                    <a:pt x="1406169" y="623570"/>
                  </a:lnTo>
                  <a:lnTo>
                    <a:pt x="1405585" y="622300"/>
                  </a:lnTo>
                  <a:lnTo>
                    <a:pt x="1405001" y="622300"/>
                  </a:lnTo>
                  <a:lnTo>
                    <a:pt x="1405585" y="621030"/>
                  </a:lnTo>
                  <a:lnTo>
                    <a:pt x="1405585" y="619760"/>
                  </a:lnTo>
                  <a:lnTo>
                    <a:pt x="1406169" y="618490"/>
                  </a:lnTo>
                  <a:lnTo>
                    <a:pt x="1406740" y="618490"/>
                  </a:lnTo>
                  <a:lnTo>
                    <a:pt x="1406740" y="615950"/>
                  </a:lnTo>
                  <a:lnTo>
                    <a:pt x="1407325" y="614680"/>
                  </a:lnTo>
                  <a:lnTo>
                    <a:pt x="1407325" y="378460"/>
                  </a:lnTo>
                  <a:lnTo>
                    <a:pt x="1406169" y="373380"/>
                  </a:lnTo>
                  <a:lnTo>
                    <a:pt x="1405585" y="367030"/>
                  </a:lnTo>
                  <a:lnTo>
                    <a:pt x="1405128" y="364045"/>
                  </a:lnTo>
                  <a:lnTo>
                    <a:pt x="1405026" y="363016"/>
                  </a:lnTo>
                  <a:lnTo>
                    <a:pt x="1405534" y="358508"/>
                  </a:lnTo>
                  <a:lnTo>
                    <a:pt x="1403286" y="364426"/>
                  </a:lnTo>
                  <a:lnTo>
                    <a:pt x="1400352" y="369570"/>
                  </a:lnTo>
                  <a:lnTo>
                    <a:pt x="1397444" y="375920"/>
                  </a:lnTo>
                  <a:lnTo>
                    <a:pt x="1393952" y="381000"/>
                  </a:lnTo>
                  <a:lnTo>
                    <a:pt x="1395615" y="375920"/>
                  </a:lnTo>
                  <a:lnTo>
                    <a:pt x="1396034" y="374650"/>
                  </a:lnTo>
                  <a:lnTo>
                    <a:pt x="1396860" y="372110"/>
                  </a:lnTo>
                  <a:lnTo>
                    <a:pt x="1401508" y="365760"/>
                  </a:lnTo>
                  <a:lnTo>
                    <a:pt x="1403261" y="360680"/>
                  </a:lnTo>
                  <a:lnTo>
                    <a:pt x="1400937" y="364490"/>
                  </a:lnTo>
                  <a:lnTo>
                    <a:pt x="1398600" y="365760"/>
                  </a:lnTo>
                  <a:lnTo>
                    <a:pt x="1397444" y="365760"/>
                  </a:lnTo>
                  <a:lnTo>
                    <a:pt x="1396860" y="364490"/>
                  </a:lnTo>
                  <a:lnTo>
                    <a:pt x="1395844" y="363220"/>
                  </a:lnTo>
                  <a:lnTo>
                    <a:pt x="1393812" y="360680"/>
                  </a:lnTo>
                  <a:lnTo>
                    <a:pt x="1392796" y="359410"/>
                  </a:lnTo>
                  <a:lnTo>
                    <a:pt x="1389303" y="355600"/>
                  </a:lnTo>
                  <a:lnTo>
                    <a:pt x="1380578" y="354330"/>
                  </a:lnTo>
                  <a:lnTo>
                    <a:pt x="1383487" y="353060"/>
                  </a:lnTo>
                  <a:lnTo>
                    <a:pt x="1385811" y="350520"/>
                  </a:lnTo>
                  <a:lnTo>
                    <a:pt x="1386979" y="351790"/>
                  </a:lnTo>
                  <a:lnTo>
                    <a:pt x="1387843" y="350520"/>
                  </a:lnTo>
                  <a:lnTo>
                    <a:pt x="1388719" y="349250"/>
                  </a:lnTo>
                  <a:lnTo>
                    <a:pt x="1392212" y="344170"/>
                  </a:lnTo>
                  <a:lnTo>
                    <a:pt x="1381163" y="345440"/>
                  </a:lnTo>
                  <a:lnTo>
                    <a:pt x="1375930" y="349250"/>
                  </a:lnTo>
                  <a:lnTo>
                    <a:pt x="1375346" y="347980"/>
                  </a:lnTo>
                  <a:lnTo>
                    <a:pt x="1380578" y="345440"/>
                  </a:lnTo>
                  <a:lnTo>
                    <a:pt x="1382903" y="341630"/>
                  </a:lnTo>
                  <a:lnTo>
                    <a:pt x="1382445" y="340360"/>
                  </a:lnTo>
                  <a:lnTo>
                    <a:pt x="1381975" y="339090"/>
                  </a:lnTo>
                  <a:lnTo>
                    <a:pt x="1378115" y="340360"/>
                  </a:lnTo>
                  <a:lnTo>
                    <a:pt x="1374889" y="340360"/>
                  </a:lnTo>
                  <a:lnTo>
                    <a:pt x="1375930" y="337820"/>
                  </a:lnTo>
                  <a:lnTo>
                    <a:pt x="1376514" y="336550"/>
                  </a:lnTo>
                  <a:lnTo>
                    <a:pt x="1374762" y="336550"/>
                  </a:lnTo>
                  <a:lnTo>
                    <a:pt x="1374762" y="330200"/>
                  </a:lnTo>
                  <a:lnTo>
                    <a:pt x="1368374" y="337820"/>
                  </a:lnTo>
                  <a:lnTo>
                    <a:pt x="1368602" y="336550"/>
                  </a:lnTo>
                  <a:lnTo>
                    <a:pt x="1369301" y="332740"/>
                  </a:lnTo>
                  <a:lnTo>
                    <a:pt x="1369529" y="331470"/>
                  </a:lnTo>
                  <a:lnTo>
                    <a:pt x="1359649" y="332740"/>
                  </a:lnTo>
                  <a:lnTo>
                    <a:pt x="1360119" y="331470"/>
                  </a:lnTo>
                  <a:lnTo>
                    <a:pt x="1361516" y="327660"/>
                  </a:lnTo>
                  <a:lnTo>
                    <a:pt x="1361973" y="326390"/>
                  </a:lnTo>
                  <a:lnTo>
                    <a:pt x="1357337" y="327660"/>
                  </a:lnTo>
                  <a:lnTo>
                    <a:pt x="1356829" y="326390"/>
                  </a:lnTo>
                  <a:lnTo>
                    <a:pt x="1356309" y="325120"/>
                  </a:lnTo>
                  <a:lnTo>
                    <a:pt x="1354620" y="323850"/>
                  </a:lnTo>
                  <a:lnTo>
                    <a:pt x="1354416" y="323938"/>
                  </a:lnTo>
                  <a:lnTo>
                    <a:pt x="1354416" y="469900"/>
                  </a:lnTo>
                  <a:lnTo>
                    <a:pt x="1351508" y="476250"/>
                  </a:lnTo>
                  <a:lnTo>
                    <a:pt x="1347444" y="476250"/>
                  </a:lnTo>
                  <a:lnTo>
                    <a:pt x="1347444" y="473710"/>
                  </a:lnTo>
                  <a:lnTo>
                    <a:pt x="1345120" y="473710"/>
                  </a:lnTo>
                  <a:lnTo>
                    <a:pt x="1344536" y="469900"/>
                  </a:lnTo>
                  <a:lnTo>
                    <a:pt x="1354416" y="469900"/>
                  </a:lnTo>
                  <a:lnTo>
                    <a:pt x="1354416" y="323938"/>
                  </a:lnTo>
                  <a:lnTo>
                    <a:pt x="1348016" y="326390"/>
                  </a:lnTo>
                  <a:lnTo>
                    <a:pt x="1354785" y="320040"/>
                  </a:lnTo>
                  <a:lnTo>
                    <a:pt x="1355432" y="316230"/>
                  </a:lnTo>
                  <a:lnTo>
                    <a:pt x="1353693" y="314960"/>
                  </a:lnTo>
                  <a:lnTo>
                    <a:pt x="1351953" y="313690"/>
                  </a:lnTo>
                  <a:lnTo>
                    <a:pt x="1346276" y="314960"/>
                  </a:lnTo>
                  <a:lnTo>
                    <a:pt x="1350924" y="312420"/>
                  </a:lnTo>
                  <a:lnTo>
                    <a:pt x="1350060" y="311150"/>
                  </a:lnTo>
                  <a:lnTo>
                    <a:pt x="1349184" y="309880"/>
                  </a:lnTo>
                  <a:lnTo>
                    <a:pt x="1351318" y="308610"/>
                  </a:lnTo>
                  <a:lnTo>
                    <a:pt x="1355585" y="306070"/>
                  </a:lnTo>
                  <a:lnTo>
                    <a:pt x="1353832" y="304800"/>
                  </a:lnTo>
                  <a:lnTo>
                    <a:pt x="1349184" y="303530"/>
                  </a:lnTo>
                  <a:lnTo>
                    <a:pt x="1342212" y="308610"/>
                  </a:lnTo>
                  <a:lnTo>
                    <a:pt x="1343367" y="307340"/>
                  </a:lnTo>
                  <a:lnTo>
                    <a:pt x="1344536" y="306070"/>
                  </a:lnTo>
                  <a:lnTo>
                    <a:pt x="1349184" y="300990"/>
                  </a:lnTo>
                  <a:lnTo>
                    <a:pt x="1343952" y="300990"/>
                  </a:lnTo>
                  <a:lnTo>
                    <a:pt x="1341043" y="300202"/>
                  </a:lnTo>
                  <a:lnTo>
                    <a:pt x="1341043" y="500380"/>
                  </a:lnTo>
                  <a:lnTo>
                    <a:pt x="1332903" y="497840"/>
                  </a:lnTo>
                  <a:lnTo>
                    <a:pt x="1333487" y="491490"/>
                  </a:lnTo>
                  <a:lnTo>
                    <a:pt x="1341043" y="500380"/>
                  </a:lnTo>
                  <a:lnTo>
                    <a:pt x="1341043" y="300202"/>
                  </a:lnTo>
                  <a:lnTo>
                    <a:pt x="1339303" y="299720"/>
                  </a:lnTo>
                  <a:lnTo>
                    <a:pt x="1335227" y="299720"/>
                  </a:lnTo>
                  <a:lnTo>
                    <a:pt x="1331747" y="298450"/>
                  </a:lnTo>
                  <a:lnTo>
                    <a:pt x="1341628" y="290830"/>
                  </a:lnTo>
                  <a:lnTo>
                    <a:pt x="1337056" y="289560"/>
                  </a:lnTo>
                  <a:lnTo>
                    <a:pt x="1332484" y="288290"/>
                  </a:lnTo>
                  <a:lnTo>
                    <a:pt x="1324254" y="285750"/>
                  </a:lnTo>
                  <a:lnTo>
                    <a:pt x="1319428" y="283210"/>
                  </a:lnTo>
                  <a:lnTo>
                    <a:pt x="1317015" y="281940"/>
                  </a:lnTo>
                  <a:lnTo>
                    <a:pt x="1310817" y="276860"/>
                  </a:lnTo>
                  <a:lnTo>
                    <a:pt x="1318425" y="275590"/>
                  </a:lnTo>
                  <a:lnTo>
                    <a:pt x="1324711" y="278130"/>
                  </a:lnTo>
                  <a:lnTo>
                    <a:pt x="1332318" y="275590"/>
                  </a:lnTo>
                  <a:lnTo>
                    <a:pt x="1315974" y="273050"/>
                  </a:lnTo>
                  <a:lnTo>
                    <a:pt x="1312659" y="271780"/>
                  </a:lnTo>
                  <a:lnTo>
                    <a:pt x="1309344" y="270510"/>
                  </a:lnTo>
                  <a:lnTo>
                    <a:pt x="1306156" y="265430"/>
                  </a:lnTo>
                  <a:lnTo>
                    <a:pt x="1307325" y="262890"/>
                  </a:lnTo>
                  <a:lnTo>
                    <a:pt x="1316050" y="262890"/>
                  </a:lnTo>
                  <a:lnTo>
                    <a:pt x="1310449" y="257810"/>
                  </a:lnTo>
                  <a:lnTo>
                    <a:pt x="1309700" y="256540"/>
                  </a:lnTo>
                  <a:lnTo>
                    <a:pt x="1307465" y="252730"/>
                  </a:lnTo>
                  <a:lnTo>
                    <a:pt x="1306664" y="251460"/>
                  </a:lnTo>
                  <a:lnTo>
                    <a:pt x="1304277" y="247650"/>
                  </a:lnTo>
                  <a:lnTo>
                    <a:pt x="1298016" y="245110"/>
                  </a:lnTo>
                  <a:lnTo>
                    <a:pt x="1299184" y="243840"/>
                  </a:lnTo>
                  <a:lnTo>
                    <a:pt x="1302677" y="243840"/>
                  </a:lnTo>
                  <a:lnTo>
                    <a:pt x="1301508" y="242570"/>
                  </a:lnTo>
                  <a:lnTo>
                    <a:pt x="1303248" y="240030"/>
                  </a:lnTo>
                  <a:lnTo>
                    <a:pt x="1296276" y="243840"/>
                  </a:lnTo>
                  <a:lnTo>
                    <a:pt x="1298600" y="243840"/>
                  </a:lnTo>
                  <a:lnTo>
                    <a:pt x="1291120" y="248920"/>
                  </a:lnTo>
                  <a:lnTo>
                    <a:pt x="1282763" y="250190"/>
                  </a:lnTo>
                  <a:lnTo>
                    <a:pt x="1275054" y="250190"/>
                  </a:lnTo>
                  <a:lnTo>
                    <a:pt x="1269530" y="251460"/>
                  </a:lnTo>
                  <a:lnTo>
                    <a:pt x="1279055" y="247650"/>
                  </a:lnTo>
                  <a:lnTo>
                    <a:pt x="1281595" y="243840"/>
                  </a:lnTo>
                  <a:lnTo>
                    <a:pt x="1282509" y="242570"/>
                  </a:lnTo>
                  <a:lnTo>
                    <a:pt x="1285227" y="238760"/>
                  </a:lnTo>
                  <a:lnTo>
                    <a:pt x="1291628" y="236220"/>
                  </a:lnTo>
                  <a:lnTo>
                    <a:pt x="1298016" y="233680"/>
                  </a:lnTo>
                  <a:lnTo>
                    <a:pt x="1292212" y="233680"/>
                  </a:lnTo>
                  <a:lnTo>
                    <a:pt x="1288135" y="236220"/>
                  </a:lnTo>
                  <a:lnTo>
                    <a:pt x="1288719" y="234950"/>
                  </a:lnTo>
                  <a:lnTo>
                    <a:pt x="1297444" y="231140"/>
                  </a:lnTo>
                  <a:lnTo>
                    <a:pt x="1291628" y="228600"/>
                  </a:lnTo>
                  <a:lnTo>
                    <a:pt x="1284643" y="233680"/>
                  </a:lnTo>
                  <a:lnTo>
                    <a:pt x="1284211" y="232410"/>
                  </a:lnTo>
                  <a:lnTo>
                    <a:pt x="1282903" y="228600"/>
                  </a:lnTo>
                  <a:lnTo>
                    <a:pt x="1286395" y="227330"/>
                  </a:lnTo>
                  <a:lnTo>
                    <a:pt x="1288135" y="228600"/>
                  </a:lnTo>
                  <a:lnTo>
                    <a:pt x="1290167" y="227330"/>
                  </a:lnTo>
                  <a:lnTo>
                    <a:pt x="1292212" y="226060"/>
                  </a:lnTo>
                  <a:lnTo>
                    <a:pt x="1284643" y="227330"/>
                  </a:lnTo>
                  <a:lnTo>
                    <a:pt x="1276502" y="228600"/>
                  </a:lnTo>
                  <a:lnTo>
                    <a:pt x="1277899" y="223520"/>
                  </a:lnTo>
                  <a:lnTo>
                    <a:pt x="1278255" y="222250"/>
                  </a:lnTo>
                  <a:lnTo>
                    <a:pt x="1280579" y="222250"/>
                  </a:lnTo>
                  <a:lnTo>
                    <a:pt x="1282903" y="220980"/>
                  </a:lnTo>
                  <a:lnTo>
                    <a:pt x="1283487" y="220980"/>
                  </a:lnTo>
                  <a:lnTo>
                    <a:pt x="1278280" y="218440"/>
                  </a:lnTo>
                  <a:lnTo>
                    <a:pt x="1271054" y="217170"/>
                  </a:lnTo>
                  <a:lnTo>
                    <a:pt x="1265250" y="213360"/>
                  </a:lnTo>
                  <a:lnTo>
                    <a:pt x="1264297" y="208280"/>
                  </a:lnTo>
                  <a:lnTo>
                    <a:pt x="1268031" y="207010"/>
                  </a:lnTo>
                  <a:lnTo>
                    <a:pt x="1271752" y="205740"/>
                  </a:lnTo>
                  <a:lnTo>
                    <a:pt x="1273822" y="203200"/>
                  </a:lnTo>
                  <a:lnTo>
                    <a:pt x="1274572" y="201930"/>
                  </a:lnTo>
                  <a:lnTo>
                    <a:pt x="1275334" y="200660"/>
                  </a:lnTo>
                  <a:lnTo>
                    <a:pt x="1278242" y="199390"/>
                  </a:lnTo>
                  <a:lnTo>
                    <a:pt x="1281163" y="198120"/>
                  </a:lnTo>
                  <a:lnTo>
                    <a:pt x="1275930" y="195580"/>
                  </a:lnTo>
                  <a:lnTo>
                    <a:pt x="1270114" y="199390"/>
                  </a:lnTo>
                  <a:lnTo>
                    <a:pt x="1269339" y="196850"/>
                  </a:lnTo>
                  <a:lnTo>
                    <a:pt x="1268945" y="195580"/>
                  </a:lnTo>
                  <a:lnTo>
                    <a:pt x="1258481" y="196850"/>
                  </a:lnTo>
                  <a:lnTo>
                    <a:pt x="1261389" y="191770"/>
                  </a:lnTo>
                  <a:lnTo>
                    <a:pt x="1267790" y="193040"/>
                  </a:lnTo>
                  <a:lnTo>
                    <a:pt x="1266736" y="191770"/>
                  </a:lnTo>
                  <a:lnTo>
                    <a:pt x="1262557" y="186690"/>
                  </a:lnTo>
                  <a:lnTo>
                    <a:pt x="1259065" y="193040"/>
                  </a:lnTo>
                  <a:lnTo>
                    <a:pt x="1250924" y="193040"/>
                  </a:lnTo>
                  <a:lnTo>
                    <a:pt x="1242783" y="200660"/>
                  </a:lnTo>
                  <a:lnTo>
                    <a:pt x="1244536" y="194310"/>
                  </a:lnTo>
                  <a:lnTo>
                    <a:pt x="1246276" y="194310"/>
                  </a:lnTo>
                  <a:lnTo>
                    <a:pt x="1243368" y="190500"/>
                  </a:lnTo>
                  <a:lnTo>
                    <a:pt x="1248016" y="187960"/>
                  </a:lnTo>
                  <a:lnTo>
                    <a:pt x="1250340" y="186690"/>
                  </a:lnTo>
                  <a:lnTo>
                    <a:pt x="1240459" y="186690"/>
                  </a:lnTo>
                  <a:lnTo>
                    <a:pt x="1242783" y="181610"/>
                  </a:lnTo>
                  <a:lnTo>
                    <a:pt x="1246860" y="180340"/>
                  </a:lnTo>
                  <a:lnTo>
                    <a:pt x="1250340" y="179070"/>
                  </a:lnTo>
                  <a:lnTo>
                    <a:pt x="1253832" y="177800"/>
                  </a:lnTo>
                  <a:lnTo>
                    <a:pt x="1257325" y="176530"/>
                  </a:lnTo>
                  <a:lnTo>
                    <a:pt x="1260233" y="175260"/>
                  </a:lnTo>
                  <a:lnTo>
                    <a:pt x="1254213" y="175260"/>
                  </a:lnTo>
                  <a:lnTo>
                    <a:pt x="1251356" y="172720"/>
                  </a:lnTo>
                  <a:lnTo>
                    <a:pt x="1248295" y="171450"/>
                  </a:lnTo>
                  <a:lnTo>
                    <a:pt x="1244536" y="171450"/>
                  </a:lnTo>
                  <a:lnTo>
                    <a:pt x="1249184" y="168910"/>
                  </a:lnTo>
                  <a:lnTo>
                    <a:pt x="1251115" y="167855"/>
                  </a:lnTo>
                  <a:lnTo>
                    <a:pt x="1243368" y="168910"/>
                  </a:lnTo>
                  <a:lnTo>
                    <a:pt x="1245692" y="166370"/>
                  </a:lnTo>
                  <a:lnTo>
                    <a:pt x="1246860" y="166370"/>
                  </a:lnTo>
                  <a:lnTo>
                    <a:pt x="1252664" y="163830"/>
                  </a:lnTo>
                  <a:lnTo>
                    <a:pt x="1250213" y="162560"/>
                  </a:lnTo>
                  <a:lnTo>
                    <a:pt x="1245184" y="165100"/>
                  </a:lnTo>
                  <a:lnTo>
                    <a:pt x="1241145" y="166370"/>
                  </a:lnTo>
                  <a:lnTo>
                    <a:pt x="1241628" y="163830"/>
                  </a:lnTo>
                  <a:lnTo>
                    <a:pt x="1242783" y="163830"/>
                  </a:lnTo>
                  <a:lnTo>
                    <a:pt x="1243952" y="162560"/>
                  </a:lnTo>
                  <a:lnTo>
                    <a:pt x="1245692" y="163830"/>
                  </a:lnTo>
                  <a:lnTo>
                    <a:pt x="1245984" y="162560"/>
                  </a:lnTo>
                  <a:lnTo>
                    <a:pt x="1247432" y="156210"/>
                  </a:lnTo>
                  <a:lnTo>
                    <a:pt x="1237551" y="154051"/>
                  </a:lnTo>
                  <a:lnTo>
                    <a:pt x="1237551" y="275590"/>
                  </a:lnTo>
                  <a:lnTo>
                    <a:pt x="1231163" y="275590"/>
                  </a:lnTo>
                  <a:lnTo>
                    <a:pt x="1231163" y="551180"/>
                  </a:lnTo>
                  <a:lnTo>
                    <a:pt x="1222438" y="548640"/>
                  </a:lnTo>
                  <a:lnTo>
                    <a:pt x="1223022" y="542290"/>
                  </a:lnTo>
                  <a:lnTo>
                    <a:pt x="1231163" y="551180"/>
                  </a:lnTo>
                  <a:lnTo>
                    <a:pt x="1231163" y="275590"/>
                  </a:lnTo>
                  <a:lnTo>
                    <a:pt x="1230579" y="275590"/>
                  </a:lnTo>
                  <a:lnTo>
                    <a:pt x="1231734" y="273050"/>
                  </a:lnTo>
                  <a:lnTo>
                    <a:pt x="1232903" y="271780"/>
                  </a:lnTo>
                  <a:lnTo>
                    <a:pt x="1236967" y="271780"/>
                  </a:lnTo>
                  <a:lnTo>
                    <a:pt x="1237551" y="275590"/>
                  </a:lnTo>
                  <a:lnTo>
                    <a:pt x="1237551" y="154051"/>
                  </a:lnTo>
                  <a:lnTo>
                    <a:pt x="1235811" y="153670"/>
                  </a:lnTo>
                  <a:lnTo>
                    <a:pt x="1238719" y="147320"/>
                  </a:lnTo>
                  <a:lnTo>
                    <a:pt x="1245006" y="144780"/>
                  </a:lnTo>
                  <a:lnTo>
                    <a:pt x="1247216" y="146050"/>
                  </a:lnTo>
                  <a:lnTo>
                    <a:pt x="1249095" y="147320"/>
                  </a:lnTo>
                  <a:lnTo>
                    <a:pt x="1254417" y="144780"/>
                  </a:lnTo>
                  <a:lnTo>
                    <a:pt x="1250251" y="140970"/>
                  </a:lnTo>
                  <a:lnTo>
                    <a:pt x="1248867" y="139700"/>
                  </a:lnTo>
                  <a:lnTo>
                    <a:pt x="1241844" y="135890"/>
                  </a:lnTo>
                  <a:lnTo>
                    <a:pt x="1236014" y="130810"/>
                  </a:lnTo>
                  <a:lnTo>
                    <a:pt x="1235036" y="128270"/>
                  </a:lnTo>
                  <a:lnTo>
                    <a:pt x="1234071" y="125730"/>
                  </a:lnTo>
                  <a:lnTo>
                    <a:pt x="1232903" y="127000"/>
                  </a:lnTo>
                  <a:lnTo>
                    <a:pt x="1225588" y="128270"/>
                  </a:lnTo>
                  <a:lnTo>
                    <a:pt x="1226400" y="127000"/>
                  </a:lnTo>
                  <a:lnTo>
                    <a:pt x="1228039" y="124460"/>
                  </a:lnTo>
                  <a:lnTo>
                    <a:pt x="1232331" y="120650"/>
                  </a:lnTo>
                  <a:lnTo>
                    <a:pt x="1230579" y="118110"/>
                  </a:lnTo>
                  <a:lnTo>
                    <a:pt x="1232319" y="118110"/>
                  </a:lnTo>
                  <a:lnTo>
                    <a:pt x="1241628" y="115570"/>
                  </a:lnTo>
                  <a:lnTo>
                    <a:pt x="1239304" y="115570"/>
                  </a:lnTo>
                  <a:lnTo>
                    <a:pt x="1241044" y="110490"/>
                  </a:lnTo>
                  <a:lnTo>
                    <a:pt x="1237945" y="109220"/>
                  </a:lnTo>
                  <a:lnTo>
                    <a:pt x="1231734" y="106680"/>
                  </a:lnTo>
                  <a:lnTo>
                    <a:pt x="1223022" y="100330"/>
                  </a:lnTo>
                  <a:lnTo>
                    <a:pt x="1228255" y="99060"/>
                  </a:lnTo>
                  <a:lnTo>
                    <a:pt x="1231734" y="95250"/>
                  </a:lnTo>
                  <a:lnTo>
                    <a:pt x="1228255" y="90170"/>
                  </a:lnTo>
                  <a:lnTo>
                    <a:pt x="1229410" y="87630"/>
                  </a:lnTo>
                  <a:lnTo>
                    <a:pt x="1229995" y="86360"/>
                  </a:lnTo>
                  <a:lnTo>
                    <a:pt x="1224762" y="87630"/>
                  </a:lnTo>
                  <a:lnTo>
                    <a:pt x="1225346" y="85090"/>
                  </a:lnTo>
                  <a:lnTo>
                    <a:pt x="1218361" y="87630"/>
                  </a:lnTo>
                  <a:lnTo>
                    <a:pt x="1224864" y="82550"/>
                  </a:lnTo>
                  <a:lnTo>
                    <a:pt x="1226286" y="77470"/>
                  </a:lnTo>
                  <a:lnTo>
                    <a:pt x="1224330" y="74930"/>
                  </a:lnTo>
                  <a:lnTo>
                    <a:pt x="1220698" y="71120"/>
                  </a:lnTo>
                  <a:lnTo>
                    <a:pt x="1216621" y="68605"/>
                  </a:lnTo>
                  <a:lnTo>
                    <a:pt x="1216621" y="283210"/>
                  </a:lnTo>
                  <a:lnTo>
                    <a:pt x="1208481" y="281940"/>
                  </a:lnTo>
                  <a:lnTo>
                    <a:pt x="1208481" y="279400"/>
                  </a:lnTo>
                  <a:lnTo>
                    <a:pt x="1208481" y="275590"/>
                  </a:lnTo>
                  <a:lnTo>
                    <a:pt x="1216621" y="283210"/>
                  </a:lnTo>
                  <a:lnTo>
                    <a:pt x="1216621" y="68605"/>
                  </a:lnTo>
                  <a:lnTo>
                    <a:pt x="1214081" y="66040"/>
                  </a:lnTo>
                  <a:lnTo>
                    <a:pt x="1214729" y="62230"/>
                  </a:lnTo>
                  <a:lnTo>
                    <a:pt x="1216075" y="60960"/>
                  </a:lnTo>
                  <a:lnTo>
                    <a:pt x="1220114" y="57150"/>
                  </a:lnTo>
                  <a:lnTo>
                    <a:pt x="1220698" y="58420"/>
                  </a:lnTo>
                  <a:lnTo>
                    <a:pt x="1225346" y="58420"/>
                  </a:lnTo>
                  <a:lnTo>
                    <a:pt x="1224762" y="57150"/>
                  </a:lnTo>
                  <a:lnTo>
                    <a:pt x="1223479" y="55880"/>
                  </a:lnTo>
                  <a:lnTo>
                    <a:pt x="1218361" y="50800"/>
                  </a:lnTo>
                  <a:lnTo>
                    <a:pt x="1210233" y="53340"/>
                  </a:lnTo>
                  <a:lnTo>
                    <a:pt x="1213713" y="53340"/>
                  </a:lnTo>
                  <a:lnTo>
                    <a:pt x="1210233" y="54724"/>
                  </a:lnTo>
                  <a:lnTo>
                    <a:pt x="1210233" y="72390"/>
                  </a:lnTo>
                  <a:lnTo>
                    <a:pt x="1207897" y="73660"/>
                  </a:lnTo>
                  <a:lnTo>
                    <a:pt x="1204417" y="74930"/>
                  </a:lnTo>
                  <a:lnTo>
                    <a:pt x="1201508" y="74930"/>
                  </a:lnTo>
                  <a:lnTo>
                    <a:pt x="1201508" y="73660"/>
                  </a:lnTo>
                  <a:lnTo>
                    <a:pt x="1200924" y="73660"/>
                  </a:lnTo>
                  <a:lnTo>
                    <a:pt x="1200924" y="72390"/>
                  </a:lnTo>
                  <a:lnTo>
                    <a:pt x="1204417" y="71120"/>
                  </a:lnTo>
                  <a:lnTo>
                    <a:pt x="1207897" y="71120"/>
                  </a:lnTo>
                  <a:lnTo>
                    <a:pt x="1210233" y="72390"/>
                  </a:lnTo>
                  <a:lnTo>
                    <a:pt x="1210233" y="54724"/>
                  </a:lnTo>
                  <a:lnTo>
                    <a:pt x="1207325" y="55880"/>
                  </a:lnTo>
                  <a:lnTo>
                    <a:pt x="1202093" y="55880"/>
                  </a:lnTo>
                  <a:lnTo>
                    <a:pt x="1197432" y="54610"/>
                  </a:lnTo>
                  <a:lnTo>
                    <a:pt x="1197432" y="52070"/>
                  </a:lnTo>
                  <a:lnTo>
                    <a:pt x="1203833" y="54610"/>
                  </a:lnTo>
                  <a:lnTo>
                    <a:pt x="1207617" y="52070"/>
                  </a:lnTo>
                  <a:lnTo>
                    <a:pt x="1211389" y="49530"/>
                  </a:lnTo>
                  <a:lnTo>
                    <a:pt x="1215466" y="46990"/>
                  </a:lnTo>
                  <a:lnTo>
                    <a:pt x="1213129" y="46990"/>
                  </a:lnTo>
                  <a:lnTo>
                    <a:pt x="1209649" y="48260"/>
                  </a:lnTo>
                  <a:lnTo>
                    <a:pt x="1207325" y="48260"/>
                  </a:lnTo>
                  <a:lnTo>
                    <a:pt x="1209090" y="46990"/>
                  </a:lnTo>
                  <a:lnTo>
                    <a:pt x="1210868" y="45720"/>
                  </a:lnTo>
                  <a:lnTo>
                    <a:pt x="1205217" y="45720"/>
                  </a:lnTo>
                  <a:lnTo>
                    <a:pt x="1198575" y="46990"/>
                  </a:lnTo>
                  <a:lnTo>
                    <a:pt x="1199184" y="43180"/>
                  </a:lnTo>
                  <a:lnTo>
                    <a:pt x="1203833" y="43180"/>
                  </a:lnTo>
                  <a:lnTo>
                    <a:pt x="1200924" y="41910"/>
                  </a:lnTo>
                  <a:lnTo>
                    <a:pt x="1194523" y="40640"/>
                  </a:lnTo>
                  <a:lnTo>
                    <a:pt x="1195692" y="38100"/>
                  </a:lnTo>
                  <a:lnTo>
                    <a:pt x="1202931" y="36245"/>
                  </a:lnTo>
                  <a:lnTo>
                    <a:pt x="1199832" y="35560"/>
                  </a:lnTo>
                  <a:lnTo>
                    <a:pt x="1195895" y="33020"/>
                  </a:lnTo>
                  <a:lnTo>
                    <a:pt x="1198016" y="30480"/>
                  </a:lnTo>
                  <a:lnTo>
                    <a:pt x="1200924" y="30480"/>
                  </a:lnTo>
                  <a:lnTo>
                    <a:pt x="1201508" y="33020"/>
                  </a:lnTo>
                  <a:lnTo>
                    <a:pt x="1204417" y="34290"/>
                  </a:lnTo>
                  <a:lnTo>
                    <a:pt x="1215466" y="29210"/>
                  </a:lnTo>
                  <a:lnTo>
                    <a:pt x="1212557" y="29210"/>
                  </a:lnTo>
                  <a:lnTo>
                    <a:pt x="1212938" y="27940"/>
                  </a:lnTo>
                  <a:lnTo>
                    <a:pt x="1213713" y="25400"/>
                  </a:lnTo>
                  <a:lnTo>
                    <a:pt x="1214297" y="24130"/>
                  </a:lnTo>
                  <a:lnTo>
                    <a:pt x="1214297" y="24638"/>
                  </a:lnTo>
                  <a:lnTo>
                    <a:pt x="1216621" y="21590"/>
                  </a:lnTo>
                  <a:lnTo>
                    <a:pt x="1213713" y="24130"/>
                  </a:lnTo>
                  <a:lnTo>
                    <a:pt x="1215466" y="21590"/>
                  </a:lnTo>
                  <a:lnTo>
                    <a:pt x="1217206" y="19050"/>
                  </a:lnTo>
                  <a:lnTo>
                    <a:pt x="1214297" y="21590"/>
                  </a:lnTo>
                  <a:lnTo>
                    <a:pt x="1201737" y="20320"/>
                  </a:lnTo>
                  <a:lnTo>
                    <a:pt x="1200277" y="19050"/>
                  </a:lnTo>
                  <a:lnTo>
                    <a:pt x="1198816" y="17780"/>
                  </a:lnTo>
                  <a:lnTo>
                    <a:pt x="1197965" y="15240"/>
                  </a:lnTo>
                  <a:lnTo>
                    <a:pt x="1197533" y="13970"/>
                  </a:lnTo>
                  <a:lnTo>
                    <a:pt x="1189875" y="11430"/>
                  </a:lnTo>
                  <a:lnTo>
                    <a:pt x="1202309" y="11430"/>
                  </a:lnTo>
                  <a:lnTo>
                    <a:pt x="1205001" y="10160"/>
                  </a:lnTo>
                  <a:lnTo>
                    <a:pt x="1210805" y="8890"/>
                  </a:lnTo>
                  <a:lnTo>
                    <a:pt x="1213713" y="7620"/>
                  </a:lnTo>
                  <a:lnTo>
                    <a:pt x="1216621" y="3810"/>
                  </a:lnTo>
                  <a:lnTo>
                    <a:pt x="1220114" y="3810"/>
                  </a:lnTo>
                  <a:lnTo>
                    <a:pt x="1216964" y="2540"/>
                  </a:lnTo>
                  <a:lnTo>
                    <a:pt x="1218082" y="1270"/>
                  </a:lnTo>
                  <a:lnTo>
                    <a:pt x="1218260" y="0"/>
                  </a:lnTo>
                  <a:lnTo>
                    <a:pt x="1171854" y="0"/>
                  </a:lnTo>
                  <a:lnTo>
                    <a:pt x="1171854" y="110490"/>
                  </a:lnTo>
                  <a:lnTo>
                    <a:pt x="1171270" y="116840"/>
                  </a:lnTo>
                  <a:lnTo>
                    <a:pt x="1167790" y="120650"/>
                  </a:lnTo>
                  <a:lnTo>
                    <a:pt x="1164297" y="119126"/>
                  </a:lnTo>
                  <a:lnTo>
                    <a:pt x="1164297" y="124460"/>
                  </a:lnTo>
                  <a:lnTo>
                    <a:pt x="1156741" y="125907"/>
                  </a:lnTo>
                  <a:lnTo>
                    <a:pt x="1156741" y="273050"/>
                  </a:lnTo>
                  <a:lnTo>
                    <a:pt x="1153248" y="276860"/>
                  </a:lnTo>
                  <a:lnTo>
                    <a:pt x="1144524" y="279400"/>
                  </a:lnTo>
                  <a:lnTo>
                    <a:pt x="1143368" y="269240"/>
                  </a:lnTo>
                  <a:lnTo>
                    <a:pt x="1146860" y="265430"/>
                  </a:lnTo>
                  <a:lnTo>
                    <a:pt x="1150924" y="266700"/>
                  </a:lnTo>
                  <a:lnTo>
                    <a:pt x="1156741" y="273050"/>
                  </a:lnTo>
                  <a:lnTo>
                    <a:pt x="1156741" y="125907"/>
                  </a:lnTo>
                  <a:lnTo>
                    <a:pt x="1150924" y="127000"/>
                  </a:lnTo>
                  <a:lnTo>
                    <a:pt x="1153248" y="120650"/>
                  </a:lnTo>
                  <a:lnTo>
                    <a:pt x="1157325" y="116840"/>
                  </a:lnTo>
                  <a:lnTo>
                    <a:pt x="1158481" y="120650"/>
                  </a:lnTo>
                  <a:lnTo>
                    <a:pt x="1163713" y="120650"/>
                  </a:lnTo>
                  <a:lnTo>
                    <a:pt x="1164297" y="124460"/>
                  </a:lnTo>
                  <a:lnTo>
                    <a:pt x="1164297" y="119126"/>
                  </a:lnTo>
                  <a:lnTo>
                    <a:pt x="1161973" y="118110"/>
                  </a:lnTo>
                  <a:lnTo>
                    <a:pt x="1162164" y="116840"/>
                  </a:lnTo>
                  <a:lnTo>
                    <a:pt x="1163129" y="110490"/>
                  </a:lnTo>
                  <a:lnTo>
                    <a:pt x="1168361" y="109220"/>
                  </a:lnTo>
                  <a:lnTo>
                    <a:pt x="1171854" y="110490"/>
                  </a:lnTo>
                  <a:lnTo>
                    <a:pt x="1171854" y="0"/>
                  </a:lnTo>
                  <a:lnTo>
                    <a:pt x="1128826" y="0"/>
                  </a:lnTo>
                  <a:lnTo>
                    <a:pt x="1128826" y="148590"/>
                  </a:lnTo>
                  <a:lnTo>
                    <a:pt x="1128826" y="156210"/>
                  </a:lnTo>
                  <a:lnTo>
                    <a:pt x="1118946" y="157480"/>
                  </a:lnTo>
                  <a:lnTo>
                    <a:pt x="1113129" y="162560"/>
                  </a:lnTo>
                  <a:lnTo>
                    <a:pt x="1108481" y="168910"/>
                  </a:lnTo>
                  <a:lnTo>
                    <a:pt x="1098016" y="168910"/>
                  </a:lnTo>
                  <a:lnTo>
                    <a:pt x="1098600" y="162560"/>
                  </a:lnTo>
                  <a:lnTo>
                    <a:pt x="1099185" y="156210"/>
                  </a:lnTo>
                  <a:lnTo>
                    <a:pt x="1104417" y="151130"/>
                  </a:lnTo>
                  <a:lnTo>
                    <a:pt x="1112723" y="151130"/>
                  </a:lnTo>
                  <a:lnTo>
                    <a:pt x="1117714" y="149860"/>
                  </a:lnTo>
                  <a:lnTo>
                    <a:pt x="1119936" y="148590"/>
                  </a:lnTo>
                  <a:lnTo>
                    <a:pt x="1122159" y="147320"/>
                  </a:lnTo>
                  <a:lnTo>
                    <a:pt x="1128826" y="148590"/>
                  </a:lnTo>
                  <a:lnTo>
                    <a:pt x="1128826" y="0"/>
                  </a:lnTo>
                  <a:lnTo>
                    <a:pt x="1122730" y="0"/>
                  </a:lnTo>
                  <a:lnTo>
                    <a:pt x="1123022" y="1270"/>
                  </a:lnTo>
                  <a:lnTo>
                    <a:pt x="1120686" y="3810"/>
                  </a:lnTo>
                  <a:lnTo>
                    <a:pt x="1118362" y="3810"/>
                  </a:lnTo>
                  <a:lnTo>
                    <a:pt x="1118362" y="142240"/>
                  </a:lnTo>
                  <a:lnTo>
                    <a:pt x="1116622" y="148590"/>
                  </a:lnTo>
                  <a:lnTo>
                    <a:pt x="1108481" y="148590"/>
                  </a:lnTo>
                  <a:lnTo>
                    <a:pt x="1107897" y="144780"/>
                  </a:lnTo>
                  <a:lnTo>
                    <a:pt x="1109649" y="143510"/>
                  </a:lnTo>
                  <a:lnTo>
                    <a:pt x="1110805" y="140970"/>
                  </a:lnTo>
                  <a:lnTo>
                    <a:pt x="1113129" y="142240"/>
                  </a:lnTo>
                  <a:lnTo>
                    <a:pt x="1118362" y="142240"/>
                  </a:lnTo>
                  <a:lnTo>
                    <a:pt x="1118362" y="3810"/>
                  </a:lnTo>
                  <a:lnTo>
                    <a:pt x="1113129" y="3810"/>
                  </a:lnTo>
                  <a:lnTo>
                    <a:pt x="1111719" y="0"/>
                  </a:lnTo>
                  <a:lnTo>
                    <a:pt x="1088136" y="0"/>
                  </a:lnTo>
                  <a:lnTo>
                    <a:pt x="1088136" y="447040"/>
                  </a:lnTo>
                  <a:lnTo>
                    <a:pt x="1085811" y="448310"/>
                  </a:lnTo>
                  <a:lnTo>
                    <a:pt x="1086383" y="452120"/>
                  </a:lnTo>
                  <a:lnTo>
                    <a:pt x="1085227" y="455930"/>
                  </a:lnTo>
                  <a:lnTo>
                    <a:pt x="1084643" y="453390"/>
                  </a:lnTo>
                  <a:lnTo>
                    <a:pt x="1081735" y="450850"/>
                  </a:lnTo>
                  <a:lnTo>
                    <a:pt x="1087551" y="445770"/>
                  </a:lnTo>
                  <a:lnTo>
                    <a:pt x="1088136" y="447040"/>
                  </a:lnTo>
                  <a:lnTo>
                    <a:pt x="1088136" y="0"/>
                  </a:lnTo>
                  <a:lnTo>
                    <a:pt x="1075347" y="0"/>
                  </a:lnTo>
                  <a:lnTo>
                    <a:pt x="1075347" y="444500"/>
                  </a:lnTo>
                  <a:lnTo>
                    <a:pt x="1074178" y="443230"/>
                  </a:lnTo>
                  <a:lnTo>
                    <a:pt x="1074762" y="443230"/>
                  </a:lnTo>
                  <a:lnTo>
                    <a:pt x="1075347" y="444500"/>
                  </a:lnTo>
                  <a:lnTo>
                    <a:pt x="1075347" y="0"/>
                  </a:lnTo>
                  <a:lnTo>
                    <a:pt x="1031151" y="0"/>
                  </a:lnTo>
                  <a:lnTo>
                    <a:pt x="1031151" y="347980"/>
                  </a:lnTo>
                  <a:lnTo>
                    <a:pt x="1024178" y="354330"/>
                  </a:lnTo>
                  <a:lnTo>
                    <a:pt x="1023594" y="353060"/>
                  </a:lnTo>
                  <a:lnTo>
                    <a:pt x="1020102" y="355600"/>
                  </a:lnTo>
                  <a:lnTo>
                    <a:pt x="1017206" y="355600"/>
                  </a:lnTo>
                  <a:lnTo>
                    <a:pt x="1022438" y="356870"/>
                  </a:lnTo>
                  <a:lnTo>
                    <a:pt x="1017397" y="360680"/>
                  </a:lnTo>
                  <a:lnTo>
                    <a:pt x="1014806" y="360680"/>
                  </a:lnTo>
                  <a:lnTo>
                    <a:pt x="1012545" y="359410"/>
                  </a:lnTo>
                  <a:lnTo>
                    <a:pt x="1008481" y="360680"/>
                  </a:lnTo>
                  <a:lnTo>
                    <a:pt x="1015453" y="364490"/>
                  </a:lnTo>
                  <a:lnTo>
                    <a:pt x="1028242" y="363220"/>
                  </a:lnTo>
                  <a:lnTo>
                    <a:pt x="1028242" y="369570"/>
                  </a:lnTo>
                  <a:lnTo>
                    <a:pt x="1022438" y="372110"/>
                  </a:lnTo>
                  <a:lnTo>
                    <a:pt x="1018870" y="370840"/>
                  </a:lnTo>
                  <a:lnTo>
                    <a:pt x="1016063" y="369570"/>
                  </a:lnTo>
                  <a:lnTo>
                    <a:pt x="1012545" y="374650"/>
                  </a:lnTo>
                  <a:lnTo>
                    <a:pt x="1012545" y="365760"/>
                  </a:lnTo>
                  <a:lnTo>
                    <a:pt x="1003833" y="375920"/>
                  </a:lnTo>
                  <a:lnTo>
                    <a:pt x="1005573" y="372110"/>
                  </a:lnTo>
                  <a:lnTo>
                    <a:pt x="1002080" y="368300"/>
                  </a:lnTo>
                  <a:lnTo>
                    <a:pt x="1000925" y="365760"/>
                  </a:lnTo>
                  <a:lnTo>
                    <a:pt x="1003541" y="363220"/>
                  </a:lnTo>
                  <a:lnTo>
                    <a:pt x="1000925" y="363220"/>
                  </a:lnTo>
                  <a:lnTo>
                    <a:pt x="999172" y="364490"/>
                  </a:lnTo>
                  <a:lnTo>
                    <a:pt x="998601" y="363220"/>
                  </a:lnTo>
                  <a:lnTo>
                    <a:pt x="996848" y="360680"/>
                  </a:lnTo>
                  <a:lnTo>
                    <a:pt x="988707" y="364490"/>
                  </a:lnTo>
                  <a:lnTo>
                    <a:pt x="992200" y="364490"/>
                  </a:lnTo>
                  <a:lnTo>
                    <a:pt x="990460" y="365633"/>
                  </a:lnTo>
                  <a:lnTo>
                    <a:pt x="990460" y="388620"/>
                  </a:lnTo>
                  <a:lnTo>
                    <a:pt x="988123" y="389890"/>
                  </a:lnTo>
                  <a:lnTo>
                    <a:pt x="984643" y="391160"/>
                  </a:lnTo>
                  <a:lnTo>
                    <a:pt x="981735" y="392430"/>
                  </a:lnTo>
                  <a:lnTo>
                    <a:pt x="981151" y="391160"/>
                  </a:lnTo>
                  <a:lnTo>
                    <a:pt x="981151" y="389890"/>
                  </a:lnTo>
                  <a:lnTo>
                    <a:pt x="980567" y="387350"/>
                  </a:lnTo>
                  <a:lnTo>
                    <a:pt x="987552" y="387350"/>
                  </a:lnTo>
                  <a:lnTo>
                    <a:pt x="990460" y="388620"/>
                  </a:lnTo>
                  <a:lnTo>
                    <a:pt x="990460" y="365633"/>
                  </a:lnTo>
                  <a:lnTo>
                    <a:pt x="986383" y="368300"/>
                  </a:lnTo>
                  <a:lnTo>
                    <a:pt x="979995" y="367030"/>
                  </a:lnTo>
                  <a:lnTo>
                    <a:pt x="975334" y="365760"/>
                  </a:lnTo>
                  <a:lnTo>
                    <a:pt x="974763" y="361950"/>
                  </a:lnTo>
                  <a:lnTo>
                    <a:pt x="981735" y="365760"/>
                  </a:lnTo>
                  <a:lnTo>
                    <a:pt x="987069" y="359410"/>
                  </a:lnTo>
                  <a:lnTo>
                    <a:pt x="988123" y="358140"/>
                  </a:lnTo>
                  <a:lnTo>
                    <a:pt x="989482" y="356870"/>
                  </a:lnTo>
                  <a:lnTo>
                    <a:pt x="992200" y="354330"/>
                  </a:lnTo>
                  <a:lnTo>
                    <a:pt x="989876" y="355600"/>
                  </a:lnTo>
                  <a:lnTo>
                    <a:pt x="986383" y="355600"/>
                  </a:lnTo>
                  <a:lnTo>
                    <a:pt x="984059" y="356870"/>
                  </a:lnTo>
                  <a:lnTo>
                    <a:pt x="985075" y="355600"/>
                  </a:lnTo>
                  <a:lnTo>
                    <a:pt x="986091" y="354330"/>
                  </a:lnTo>
                  <a:lnTo>
                    <a:pt x="987107" y="353060"/>
                  </a:lnTo>
                  <a:lnTo>
                    <a:pt x="981367" y="354330"/>
                  </a:lnTo>
                  <a:lnTo>
                    <a:pt x="974661" y="354330"/>
                  </a:lnTo>
                  <a:lnTo>
                    <a:pt x="974686" y="353060"/>
                  </a:lnTo>
                  <a:lnTo>
                    <a:pt x="974763" y="350520"/>
                  </a:lnTo>
                  <a:lnTo>
                    <a:pt x="979411" y="349250"/>
                  </a:lnTo>
                  <a:lnTo>
                    <a:pt x="976503" y="346710"/>
                  </a:lnTo>
                  <a:lnTo>
                    <a:pt x="970686" y="345440"/>
                  </a:lnTo>
                  <a:lnTo>
                    <a:pt x="970102" y="342900"/>
                  </a:lnTo>
                  <a:lnTo>
                    <a:pt x="976503" y="344170"/>
                  </a:lnTo>
                  <a:lnTo>
                    <a:pt x="981735" y="342900"/>
                  </a:lnTo>
                  <a:lnTo>
                    <a:pt x="986967" y="341630"/>
                  </a:lnTo>
                  <a:lnTo>
                    <a:pt x="988123" y="344170"/>
                  </a:lnTo>
                  <a:lnTo>
                    <a:pt x="985799" y="346710"/>
                  </a:lnTo>
                  <a:lnTo>
                    <a:pt x="983475" y="347980"/>
                  </a:lnTo>
                  <a:lnTo>
                    <a:pt x="990320" y="349250"/>
                  </a:lnTo>
                  <a:lnTo>
                    <a:pt x="994600" y="353060"/>
                  </a:lnTo>
                  <a:lnTo>
                    <a:pt x="999426" y="356870"/>
                  </a:lnTo>
                  <a:lnTo>
                    <a:pt x="1007897" y="358140"/>
                  </a:lnTo>
                  <a:lnTo>
                    <a:pt x="1007668" y="358648"/>
                  </a:lnTo>
                  <a:lnTo>
                    <a:pt x="1010805" y="355600"/>
                  </a:lnTo>
                  <a:lnTo>
                    <a:pt x="1016622" y="351790"/>
                  </a:lnTo>
                  <a:lnTo>
                    <a:pt x="1020686" y="349250"/>
                  </a:lnTo>
                  <a:lnTo>
                    <a:pt x="1022438" y="351790"/>
                  </a:lnTo>
                  <a:lnTo>
                    <a:pt x="1028242" y="349250"/>
                  </a:lnTo>
                  <a:lnTo>
                    <a:pt x="1031151" y="347980"/>
                  </a:lnTo>
                  <a:lnTo>
                    <a:pt x="1031151" y="0"/>
                  </a:lnTo>
                  <a:lnTo>
                    <a:pt x="1026502" y="0"/>
                  </a:lnTo>
                  <a:lnTo>
                    <a:pt x="1026502" y="259080"/>
                  </a:lnTo>
                  <a:lnTo>
                    <a:pt x="1024763" y="265430"/>
                  </a:lnTo>
                  <a:lnTo>
                    <a:pt x="1019530" y="265430"/>
                  </a:lnTo>
                  <a:lnTo>
                    <a:pt x="1017778" y="262890"/>
                  </a:lnTo>
                  <a:lnTo>
                    <a:pt x="1018133" y="259080"/>
                  </a:lnTo>
                  <a:lnTo>
                    <a:pt x="1018247" y="257810"/>
                  </a:lnTo>
                  <a:lnTo>
                    <a:pt x="1018362" y="256540"/>
                  </a:lnTo>
                  <a:lnTo>
                    <a:pt x="1021270" y="259080"/>
                  </a:lnTo>
                  <a:lnTo>
                    <a:pt x="1026502" y="259080"/>
                  </a:lnTo>
                  <a:lnTo>
                    <a:pt x="1026502" y="0"/>
                  </a:lnTo>
                  <a:lnTo>
                    <a:pt x="976503" y="0"/>
                  </a:lnTo>
                  <a:lnTo>
                    <a:pt x="976503" y="334010"/>
                  </a:lnTo>
                  <a:lnTo>
                    <a:pt x="974178" y="335280"/>
                  </a:lnTo>
                  <a:lnTo>
                    <a:pt x="973594" y="336550"/>
                  </a:lnTo>
                  <a:lnTo>
                    <a:pt x="970102" y="336550"/>
                  </a:lnTo>
                  <a:lnTo>
                    <a:pt x="968362" y="335280"/>
                  </a:lnTo>
                  <a:lnTo>
                    <a:pt x="970102" y="331470"/>
                  </a:lnTo>
                  <a:lnTo>
                    <a:pt x="973594" y="331470"/>
                  </a:lnTo>
                  <a:lnTo>
                    <a:pt x="974763" y="332740"/>
                  </a:lnTo>
                  <a:lnTo>
                    <a:pt x="976503" y="334010"/>
                  </a:lnTo>
                  <a:lnTo>
                    <a:pt x="976503" y="0"/>
                  </a:lnTo>
                  <a:lnTo>
                    <a:pt x="968946" y="0"/>
                  </a:lnTo>
                  <a:lnTo>
                    <a:pt x="968946" y="306070"/>
                  </a:lnTo>
                  <a:lnTo>
                    <a:pt x="968946" y="307340"/>
                  </a:lnTo>
                  <a:lnTo>
                    <a:pt x="967778" y="307340"/>
                  </a:lnTo>
                  <a:lnTo>
                    <a:pt x="968946" y="306070"/>
                  </a:lnTo>
                  <a:lnTo>
                    <a:pt x="968946" y="0"/>
                  </a:lnTo>
                  <a:lnTo>
                    <a:pt x="952004" y="0"/>
                  </a:lnTo>
                  <a:lnTo>
                    <a:pt x="952004" y="204470"/>
                  </a:lnTo>
                  <a:lnTo>
                    <a:pt x="951547" y="207010"/>
                  </a:lnTo>
                  <a:lnTo>
                    <a:pt x="949172" y="204470"/>
                  </a:lnTo>
                  <a:lnTo>
                    <a:pt x="951052" y="201930"/>
                  </a:lnTo>
                  <a:lnTo>
                    <a:pt x="952004" y="204470"/>
                  </a:lnTo>
                  <a:lnTo>
                    <a:pt x="952004" y="0"/>
                  </a:lnTo>
                  <a:lnTo>
                    <a:pt x="939292" y="0"/>
                  </a:lnTo>
                  <a:lnTo>
                    <a:pt x="939876" y="3810"/>
                  </a:lnTo>
                  <a:lnTo>
                    <a:pt x="929411" y="2540"/>
                  </a:lnTo>
                  <a:lnTo>
                    <a:pt x="931837" y="0"/>
                  </a:lnTo>
                  <a:lnTo>
                    <a:pt x="887539" y="0"/>
                  </a:lnTo>
                  <a:lnTo>
                    <a:pt x="887539" y="187960"/>
                  </a:lnTo>
                  <a:lnTo>
                    <a:pt x="883310" y="191770"/>
                  </a:lnTo>
                  <a:lnTo>
                    <a:pt x="881583" y="198120"/>
                  </a:lnTo>
                  <a:lnTo>
                    <a:pt x="879208" y="204470"/>
                  </a:lnTo>
                  <a:lnTo>
                    <a:pt x="873010" y="207010"/>
                  </a:lnTo>
                  <a:lnTo>
                    <a:pt x="870102" y="203200"/>
                  </a:lnTo>
                  <a:lnTo>
                    <a:pt x="873594" y="195580"/>
                  </a:lnTo>
                  <a:lnTo>
                    <a:pt x="874179" y="194310"/>
                  </a:lnTo>
                  <a:lnTo>
                    <a:pt x="875334" y="187960"/>
                  </a:lnTo>
                  <a:lnTo>
                    <a:pt x="882891" y="187960"/>
                  </a:lnTo>
                  <a:lnTo>
                    <a:pt x="881151" y="190500"/>
                  </a:lnTo>
                  <a:lnTo>
                    <a:pt x="887539" y="187960"/>
                  </a:lnTo>
                  <a:lnTo>
                    <a:pt x="887539" y="0"/>
                  </a:lnTo>
                  <a:lnTo>
                    <a:pt x="796264" y="0"/>
                  </a:lnTo>
                  <a:lnTo>
                    <a:pt x="796264" y="259080"/>
                  </a:lnTo>
                  <a:lnTo>
                    <a:pt x="795680" y="262890"/>
                  </a:lnTo>
                  <a:lnTo>
                    <a:pt x="789292" y="262890"/>
                  </a:lnTo>
                  <a:lnTo>
                    <a:pt x="789292" y="259080"/>
                  </a:lnTo>
                  <a:lnTo>
                    <a:pt x="793940" y="257810"/>
                  </a:lnTo>
                  <a:lnTo>
                    <a:pt x="796264" y="259080"/>
                  </a:lnTo>
                  <a:lnTo>
                    <a:pt x="796264" y="0"/>
                  </a:lnTo>
                  <a:lnTo>
                    <a:pt x="741032" y="0"/>
                  </a:lnTo>
                  <a:lnTo>
                    <a:pt x="741032" y="222250"/>
                  </a:lnTo>
                  <a:lnTo>
                    <a:pt x="729386" y="223520"/>
                  </a:lnTo>
                  <a:lnTo>
                    <a:pt x="726795" y="220980"/>
                  </a:lnTo>
                  <a:lnTo>
                    <a:pt x="720318" y="214630"/>
                  </a:lnTo>
                  <a:lnTo>
                    <a:pt x="719963" y="212090"/>
                  </a:lnTo>
                  <a:lnTo>
                    <a:pt x="718540" y="201930"/>
                  </a:lnTo>
                  <a:lnTo>
                    <a:pt x="728814" y="195580"/>
                  </a:lnTo>
                  <a:lnTo>
                    <a:pt x="729005" y="203200"/>
                  </a:lnTo>
                  <a:lnTo>
                    <a:pt x="729907" y="212090"/>
                  </a:lnTo>
                  <a:lnTo>
                    <a:pt x="733323" y="219710"/>
                  </a:lnTo>
                  <a:lnTo>
                    <a:pt x="741032" y="222250"/>
                  </a:lnTo>
                  <a:lnTo>
                    <a:pt x="741032" y="0"/>
                  </a:lnTo>
                  <a:lnTo>
                    <a:pt x="738124" y="0"/>
                  </a:lnTo>
                  <a:lnTo>
                    <a:pt x="738124" y="63500"/>
                  </a:lnTo>
                  <a:lnTo>
                    <a:pt x="736955" y="71120"/>
                  </a:lnTo>
                  <a:lnTo>
                    <a:pt x="728814" y="72390"/>
                  </a:lnTo>
                  <a:lnTo>
                    <a:pt x="727786" y="67310"/>
                  </a:lnTo>
                  <a:lnTo>
                    <a:pt x="726490" y="60960"/>
                  </a:lnTo>
                  <a:lnTo>
                    <a:pt x="733475" y="60960"/>
                  </a:lnTo>
                  <a:lnTo>
                    <a:pt x="738124" y="63500"/>
                  </a:lnTo>
                  <a:lnTo>
                    <a:pt x="738124" y="0"/>
                  </a:lnTo>
                  <a:lnTo>
                    <a:pt x="717194" y="0"/>
                  </a:lnTo>
                  <a:lnTo>
                    <a:pt x="717194" y="50800"/>
                  </a:lnTo>
                  <a:lnTo>
                    <a:pt x="716610" y="60960"/>
                  </a:lnTo>
                  <a:lnTo>
                    <a:pt x="711962" y="67310"/>
                  </a:lnTo>
                  <a:lnTo>
                    <a:pt x="709053" y="66040"/>
                  </a:lnTo>
                  <a:lnTo>
                    <a:pt x="706729" y="63500"/>
                  </a:lnTo>
                  <a:lnTo>
                    <a:pt x="703821" y="63500"/>
                  </a:lnTo>
                  <a:lnTo>
                    <a:pt x="705561" y="58420"/>
                  </a:lnTo>
                  <a:lnTo>
                    <a:pt x="705561" y="55880"/>
                  </a:lnTo>
                  <a:lnTo>
                    <a:pt x="705561" y="52070"/>
                  </a:lnTo>
                  <a:lnTo>
                    <a:pt x="707885" y="48260"/>
                  </a:lnTo>
                  <a:lnTo>
                    <a:pt x="717194" y="50800"/>
                  </a:lnTo>
                  <a:lnTo>
                    <a:pt x="717194" y="0"/>
                  </a:lnTo>
                  <a:lnTo>
                    <a:pt x="686371" y="0"/>
                  </a:lnTo>
                  <a:lnTo>
                    <a:pt x="686371" y="1270"/>
                  </a:lnTo>
                  <a:lnTo>
                    <a:pt x="696849" y="1270"/>
                  </a:lnTo>
                  <a:lnTo>
                    <a:pt x="694512" y="2540"/>
                  </a:lnTo>
                  <a:lnTo>
                    <a:pt x="703237" y="3810"/>
                  </a:lnTo>
                  <a:lnTo>
                    <a:pt x="699744" y="7620"/>
                  </a:lnTo>
                  <a:lnTo>
                    <a:pt x="691032" y="10160"/>
                  </a:lnTo>
                  <a:lnTo>
                    <a:pt x="692188" y="13970"/>
                  </a:lnTo>
                  <a:lnTo>
                    <a:pt x="697420" y="16510"/>
                  </a:lnTo>
                  <a:lnTo>
                    <a:pt x="697776" y="16383"/>
                  </a:lnTo>
                  <a:lnTo>
                    <a:pt x="698588" y="19050"/>
                  </a:lnTo>
                  <a:lnTo>
                    <a:pt x="691603" y="17780"/>
                  </a:lnTo>
                  <a:lnTo>
                    <a:pt x="693356" y="21590"/>
                  </a:lnTo>
                  <a:lnTo>
                    <a:pt x="693356" y="22860"/>
                  </a:lnTo>
                  <a:lnTo>
                    <a:pt x="700913" y="29210"/>
                  </a:lnTo>
                  <a:lnTo>
                    <a:pt x="704977" y="27940"/>
                  </a:lnTo>
                  <a:lnTo>
                    <a:pt x="709637" y="27940"/>
                  </a:lnTo>
                  <a:lnTo>
                    <a:pt x="711377" y="29210"/>
                  </a:lnTo>
                  <a:lnTo>
                    <a:pt x="705561" y="30480"/>
                  </a:lnTo>
                  <a:lnTo>
                    <a:pt x="700913" y="29210"/>
                  </a:lnTo>
                  <a:lnTo>
                    <a:pt x="699744" y="29210"/>
                  </a:lnTo>
                  <a:lnTo>
                    <a:pt x="701751" y="34290"/>
                  </a:lnTo>
                  <a:lnTo>
                    <a:pt x="693496" y="39370"/>
                  </a:lnTo>
                  <a:lnTo>
                    <a:pt x="686346" y="44450"/>
                  </a:lnTo>
                  <a:lnTo>
                    <a:pt x="691603" y="49530"/>
                  </a:lnTo>
                  <a:lnTo>
                    <a:pt x="690448" y="49530"/>
                  </a:lnTo>
                  <a:lnTo>
                    <a:pt x="700913" y="54610"/>
                  </a:lnTo>
                  <a:lnTo>
                    <a:pt x="699173" y="55880"/>
                  </a:lnTo>
                  <a:lnTo>
                    <a:pt x="693356" y="53340"/>
                  </a:lnTo>
                  <a:lnTo>
                    <a:pt x="687539" y="54610"/>
                  </a:lnTo>
                  <a:lnTo>
                    <a:pt x="694220" y="58420"/>
                  </a:lnTo>
                  <a:lnTo>
                    <a:pt x="693864" y="62230"/>
                  </a:lnTo>
                  <a:lnTo>
                    <a:pt x="692531" y="64770"/>
                  </a:lnTo>
                  <a:lnTo>
                    <a:pt x="696264" y="68580"/>
                  </a:lnTo>
                  <a:lnTo>
                    <a:pt x="684314" y="72390"/>
                  </a:lnTo>
                  <a:lnTo>
                    <a:pt x="684415" y="76200"/>
                  </a:lnTo>
                  <a:lnTo>
                    <a:pt x="686371" y="81280"/>
                  </a:lnTo>
                  <a:lnTo>
                    <a:pt x="679983" y="85090"/>
                  </a:lnTo>
                  <a:lnTo>
                    <a:pt x="686955" y="85090"/>
                  </a:lnTo>
                  <a:lnTo>
                    <a:pt x="687514" y="85204"/>
                  </a:lnTo>
                  <a:lnTo>
                    <a:pt x="688555" y="85407"/>
                  </a:lnTo>
                  <a:lnTo>
                    <a:pt x="693356" y="86360"/>
                  </a:lnTo>
                  <a:lnTo>
                    <a:pt x="691603" y="86360"/>
                  </a:lnTo>
                  <a:lnTo>
                    <a:pt x="693508" y="93980"/>
                  </a:lnTo>
                  <a:lnTo>
                    <a:pt x="689356" y="102870"/>
                  </a:lnTo>
                  <a:lnTo>
                    <a:pt x="682701" y="110490"/>
                  </a:lnTo>
                  <a:lnTo>
                    <a:pt x="677075" y="119380"/>
                  </a:lnTo>
                  <a:lnTo>
                    <a:pt x="681545" y="120650"/>
                  </a:lnTo>
                  <a:lnTo>
                    <a:pt x="691896" y="121920"/>
                  </a:lnTo>
                  <a:lnTo>
                    <a:pt x="699643" y="123190"/>
                  </a:lnTo>
                  <a:lnTo>
                    <a:pt x="696264" y="125730"/>
                  </a:lnTo>
                  <a:lnTo>
                    <a:pt x="683475" y="125730"/>
                  </a:lnTo>
                  <a:lnTo>
                    <a:pt x="690143" y="130810"/>
                  </a:lnTo>
                  <a:lnTo>
                    <a:pt x="691032" y="137160"/>
                  </a:lnTo>
                  <a:lnTo>
                    <a:pt x="691476" y="142240"/>
                  </a:lnTo>
                  <a:lnTo>
                    <a:pt x="696849" y="147320"/>
                  </a:lnTo>
                  <a:lnTo>
                    <a:pt x="690448" y="147320"/>
                  </a:lnTo>
                  <a:lnTo>
                    <a:pt x="686892" y="148590"/>
                  </a:lnTo>
                  <a:lnTo>
                    <a:pt x="688124" y="151130"/>
                  </a:lnTo>
                  <a:lnTo>
                    <a:pt x="692404" y="152400"/>
                  </a:lnTo>
                  <a:lnTo>
                    <a:pt x="698004" y="152400"/>
                  </a:lnTo>
                  <a:lnTo>
                    <a:pt x="697420" y="153670"/>
                  </a:lnTo>
                  <a:lnTo>
                    <a:pt x="691603" y="153670"/>
                  </a:lnTo>
                  <a:lnTo>
                    <a:pt x="687539" y="154940"/>
                  </a:lnTo>
                  <a:lnTo>
                    <a:pt x="687019" y="156210"/>
                  </a:lnTo>
                  <a:lnTo>
                    <a:pt x="690295" y="157480"/>
                  </a:lnTo>
                  <a:lnTo>
                    <a:pt x="692937" y="158750"/>
                  </a:lnTo>
                  <a:lnTo>
                    <a:pt x="690448" y="160020"/>
                  </a:lnTo>
                  <a:lnTo>
                    <a:pt x="686955" y="163830"/>
                  </a:lnTo>
                  <a:lnTo>
                    <a:pt x="696264" y="162560"/>
                  </a:lnTo>
                  <a:lnTo>
                    <a:pt x="691603" y="166370"/>
                  </a:lnTo>
                  <a:lnTo>
                    <a:pt x="701497" y="167640"/>
                  </a:lnTo>
                  <a:lnTo>
                    <a:pt x="695096" y="170180"/>
                  </a:lnTo>
                  <a:lnTo>
                    <a:pt x="699439" y="171450"/>
                  </a:lnTo>
                  <a:lnTo>
                    <a:pt x="698881" y="172720"/>
                  </a:lnTo>
                  <a:lnTo>
                    <a:pt x="699185" y="175260"/>
                  </a:lnTo>
                  <a:lnTo>
                    <a:pt x="706145" y="175260"/>
                  </a:lnTo>
                  <a:lnTo>
                    <a:pt x="697064" y="176530"/>
                  </a:lnTo>
                  <a:lnTo>
                    <a:pt x="694156" y="179070"/>
                  </a:lnTo>
                  <a:lnTo>
                    <a:pt x="695921" y="180340"/>
                  </a:lnTo>
                  <a:lnTo>
                    <a:pt x="700913" y="181610"/>
                  </a:lnTo>
                  <a:lnTo>
                    <a:pt x="695680" y="181610"/>
                  </a:lnTo>
                  <a:lnTo>
                    <a:pt x="695680" y="184150"/>
                  </a:lnTo>
                  <a:lnTo>
                    <a:pt x="688708" y="184150"/>
                  </a:lnTo>
                  <a:lnTo>
                    <a:pt x="689279" y="186690"/>
                  </a:lnTo>
                  <a:lnTo>
                    <a:pt x="700913" y="186690"/>
                  </a:lnTo>
                  <a:lnTo>
                    <a:pt x="694563" y="189230"/>
                  </a:lnTo>
                  <a:lnTo>
                    <a:pt x="698512" y="191770"/>
                  </a:lnTo>
                  <a:lnTo>
                    <a:pt x="701484" y="194310"/>
                  </a:lnTo>
                  <a:lnTo>
                    <a:pt x="692188" y="196850"/>
                  </a:lnTo>
                  <a:lnTo>
                    <a:pt x="698982" y="200660"/>
                  </a:lnTo>
                  <a:lnTo>
                    <a:pt x="704621" y="204470"/>
                  </a:lnTo>
                  <a:lnTo>
                    <a:pt x="709282" y="208280"/>
                  </a:lnTo>
                  <a:lnTo>
                    <a:pt x="713117" y="212090"/>
                  </a:lnTo>
                  <a:lnTo>
                    <a:pt x="705358" y="212090"/>
                  </a:lnTo>
                  <a:lnTo>
                    <a:pt x="703389" y="209550"/>
                  </a:lnTo>
                  <a:lnTo>
                    <a:pt x="701179" y="208280"/>
                  </a:lnTo>
                  <a:lnTo>
                    <a:pt x="692772" y="208280"/>
                  </a:lnTo>
                  <a:lnTo>
                    <a:pt x="699439" y="210820"/>
                  </a:lnTo>
                  <a:lnTo>
                    <a:pt x="706437" y="213360"/>
                  </a:lnTo>
                  <a:lnTo>
                    <a:pt x="711250" y="215900"/>
                  </a:lnTo>
                  <a:lnTo>
                    <a:pt x="711377" y="219710"/>
                  </a:lnTo>
                  <a:lnTo>
                    <a:pt x="709053" y="220980"/>
                  </a:lnTo>
                  <a:lnTo>
                    <a:pt x="703821" y="219710"/>
                  </a:lnTo>
                  <a:lnTo>
                    <a:pt x="700913" y="219710"/>
                  </a:lnTo>
                  <a:lnTo>
                    <a:pt x="704164" y="223520"/>
                  </a:lnTo>
                  <a:lnTo>
                    <a:pt x="704697" y="227330"/>
                  </a:lnTo>
                  <a:lnTo>
                    <a:pt x="705650" y="229870"/>
                  </a:lnTo>
                  <a:lnTo>
                    <a:pt x="709955" y="233464"/>
                  </a:lnTo>
                  <a:lnTo>
                    <a:pt x="716953" y="232410"/>
                  </a:lnTo>
                  <a:lnTo>
                    <a:pt x="725258" y="232410"/>
                  </a:lnTo>
                  <a:lnTo>
                    <a:pt x="732586" y="233680"/>
                  </a:lnTo>
                  <a:lnTo>
                    <a:pt x="738124" y="233680"/>
                  </a:lnTo>
                  <a:lnTo>
                    <a:pt x="727544" y="234950"/>
                  </a:lnTo>
                  <a:lnTo>
                    <a:pt x="723734" y="236220"/>
                  </a:lnTo>
                  <a:lnTo>
                    <a:pt x="718832" y="238760"/>
                  </a:lnTo>
                  <a:lnTo>
                    <a:pt x="704977" y="240030"/>
                  </a:lnTo>
                  <a:lnTo>
                    <a:pt x="715454" y="240030"/>
                  </a:lnTo>
                  <a:lnTo>
                    <a:pt x="714286" y="241300"/>
                  </a:lnTo>
                  <a:lnTo>
                    <a:pt x="704977" y="241300"/>
                  </a:lnTo>
                  <a:lnTo>
                    <a:pt x="709637" y="243840"/>
                  </a:lnTo>
                  <a:lnTo>
                    <a:pt x="717778" y="242570"/>
                  </a:lnTo>
                  <a:lnTo>
                    <a:pt x="717778" y="245110"/>
                  </a:lnTo>
                  <a:lnTo>
                    <a:pt x="707885" y="245110"/>
                  </a:lnTo>
                  <a:lnTo>
                    <a:pt x="723011" y="246380"/>
                  </a:lnTo>
                  <a:lnTo>
                    <a:pt x="720102" y="248920"/>
                  </a:lnTo>
                  <a:lnTo>
                    <a:pt x="717778" y="248920"/>
                  </a:lnTo>
                  <a:lnTo>
                    <a:pt x="716013" y="249694"/>
                  </a:lnTo>
                  <a:lnTo>
                    <a:pt x="718680" y="251460"/>
                  </a:lnTo>
                  <a:lnTo>
                    <a:pt x="724890" y="254000"/>
                  </a:lnTo>
                  <a:lnTo>
                    <a:pt x="729589" y="256540"/>
                  </a:lnTo>
                  <a:lnTo>
                    <a:pt x="728814" y="260350"/>
                  </a:lnTo>
                  <a:lnTo>
                    <a:pt x="720915" y="260350"/>
                  </a:lnTo>
                  <a:lnTo>
                    <a:pt x="718350" y="261620"/>
                  </a:lnTo>
                  <a:lnTo>
                    <a:pt x="716229" y="262890"/>
                  </a:lnTo>
                  <a:lnTo>
                    <a:pt x="709637" y="264160"/>
                  </a:lnTo>
                  <a:lnTo>
                    <a:pt x="714286" y="266700"/>
                  </a:lnTo>
                  <a:lnTo>
                    <a:pt x="720686" y="264160"/>
                  </a:lnTo>
                  <a:lnTo>
                    <a:pt x="720686" y="266700"/>
                  </a:lnTo>
                  <a:lnTo>
                    <a:pt x="731151" y="267970"/>
                  </a:lnTo>
                  <a:lnTo>
                    <a:pt x="727075" y="269240"/>
                  </a:lnTo>
                  <a:lnTo>
                    <a:pt x="721258" y="269240"/>
                  </a:lnTo>
                  <a:lnTo>
                    <a:pt x="724750" y="273050"/>
                  </a:lnTo>
                  <a:lnTo>
                    <a:pt x="729983" y="269240"/>
                  </a:lnTo>
                  <a:lnTo>
                    <a:pt x="737539" y="270510"/>
                  </a:lnTo>
                  <a:lnTo>
                    <a:pt x="747420" y="266700"/>
                  </a:lnTo>
                  <a:lnTo>
                    <a:pt x="743940" y="270510"/>
                  </a:lnTo>
                  <a:lnTo>
                    <a:pt x="742188" y="269240"/>
                  </a:lnTo>
                  <a:lnTo>
                    <a:pt x="743940" y="273050"/>
                  </a:lnTo>
                  <a:lnTo>
                    <a:pt x="735799" y="275590"/>
                  </a:lnTo>
                  <a:lnTo>
                    <a:pt x="745096" y="275590"/>
                  </a:lnTo>
                  <a:lnTo>
                    <a:pt x="742188" y="278130"/>
                  </a:lnTo>
                  <a:lnTo>
                    <a:pt x="737539" y="279400"/>
                  </a:lnTo>
                  <a:lnTo>
                    <a:pt x="726490" y="280670"/>
                  </a:lnTo>
                  <a:lnTo>
                    <a:pt x="723582" y="280670"/>
                  </a:lnTo>
                  <a:lnTo>
                    <a:pt x="729335" y="281940"/>
                  </a:lnTo>
                  <a:lnTo>
                    <a:pt x="731583" y="283210"/>
                  </a:lnTo>
                  <a:lnTo>
                    <a:pt x="734047" y="284480"/>
                  </a:lnTo>
                  <a:lnTo>
                    <a:pt x="737539" y="284480"/>
                  </a:lnTo>
                  <a:lnTo>
                    <a:pt x="729983" y="285750"/>
                  </a:lnTo>
                  <a:lnTo>
                    <a:pt x="738708" y="285750"/>
                  </a:lnTo>
                  <a:lnTo>
                    <a:pt x="859485" y="285750"/>
                  </a:lnTo>
                  <a:lnTo>
                    <a:pt x="856513" y="276860"/>
                  </a:lnTo>
                  <a:lnTo>
                    <a:pt x="856081" y="270510"/>
                  </a:lnTo>
                  <a:lnTo>
                    <a:pt x="855827" y="266700"/>
                  </a:lnTo>
                  <a:lnTo>
                    <a:pt x="855548" y="264160"/>
                  </a:lnTo>
                  <a:lnTo>
                    <a:pt x="855408" y="262890"/>
                  </a:lnTo>
                  <a:lnTo>
                    <a:pt x="854989" y="259080"/>
                  </a:lnTo>
                  <a:lnTo>
                    <a:pt x="863130" y="259080"/>
                  </a:lnTo>
                  <a:lnTo>
                    <a:pt x="860412" y="266700"/>
                  </a:lnTo>
                  <a:lnTo>
                    <a:pt x="862330" y="273050"/>
                  </a:lnTo>
                  <a:lnTo>
                    <a:pt x="865657" y="280670"/>
                  </a:lnTo>
                  <a:lnTo>
                    <a:pt x="867194" y="289560"/>
                  </a:lnTo>
                  <a:lnTo>
                    <a:pt x="862050" y="287020"/>
                  </a:lnTo>
                  <a:lnTo>
                    <a:pt x="846848" y="287020"/>
                  </a:lnTo>
                  <a:lnTo>
                    <a:pt x="846848" y="375920"/>
                  </a:lnTo>
                  <a:lnTo>
                    <a:pt x="846848" y="379730"/>
                  </a:lnTo>
                  <a:lnTo>
                    <a:pt x="841032" y="379730"/>
                  </a:lnTo>
                  <a:lnTo>
                    <a:pt x="839863" y="375920"/>
                  </a:lnTo>
                  <a:lnTo>
                    <a:pt x="842772" y="373380"/>
                  </a:lnTo>
                  <a:lnTo>
                    <a:pt x="845096" y="374650"/>
                  </a:lnTo>
                  <a:lnTo>
                    <a:pt x="846848" y="375920"/>
                  </a:lnTo>
                  <a:lnTo>
                    <a:pt x="846848" y="287020"/>
                  </a:lnTo>
                  <a:lnTo>
                    <a:pt x="779399" y="287020"/>
                  </a:lnTo>
                  <a:lnTo>
                    <a:pt x="779399" y="396240"/>
                  </a:lnTo>
                  <a:lnTo>
                    <a:pt x="779399" y="397510"/>
                  </a:lnTo>
                  <a:lnTo>
                    <a:pt x="777074" y="397510"/>
                  </a:lnTo>
                  <a:lnTo>
                    <a:pt x="774166" y="398780"/>
                  </a:lnTo>
                  <a:lnTo>
                    <a:pt x="770102" y="398780"/>
                  </a:lnTo>
                  <a:lnTo>
                    <a:pt x="778827" y="394970"/>
                  </a:lnTo>
                  <a:lnTo>
                    <a:pt x="778827" y="396240"/>
                  </a:lnTo>
                  <a:lnTo>
                    <a:pt x="779399" y="396240"/>
                  </a:lnTo>
                  <a:lnTo>
                    <a:pt x="779399" y="287020"/>
                  </a:lnTo>
                  <a:lnTo>
                    <a:pt x="767778" y="287020"/>
                  </a:lnTo>
                  <a:lnTo>
                    <a:pt x="767778" y="347980"/>
                  </a:lnTo>
                  <a:lnTo>
                    <a:pt x="760793" y="349250"/>
                  </a:lnTo>
                  <a:lnTo>
                    <a:pt x="758469" y="347980"/>
                  </a:lnTo>
                  <a:lnTo>
                    <a:pt x="760793" y="346710"/>
                  </a:lnTo>
                  <a:lnTo>
                    <a:pt x="763701" y="346710"/>
                  </a:lnTo>
                  <a:lnTo>
                    <a:pt x="767194" y="345440"/>
                  </a:lnTo>
                  <a:lnTo>
                    <a:pt x="767194" y="346710"/>
                  </a:lnTo>
                  <a:lnTo>
                    <a:pt x="767778" y="347980"/>
                  </a:lnTo>
                  <a:lnTo>
                    <a:pt x="767778" y="287020"/>
                  </a:lnTo>
                  <a:lnTo>
                    <a:pt x="737247" y="287020"/>
                  </a:lnTo>
                  <a:lnTo>
                    <a:pt x="735799" y="288290"/>
                  </a:lnTo>
                  <a:lnTo>
                    <a:pt x="734631" y="288290"/>
                  </a:lnTo>
                  <a:lnTo>
                    <a:pt x="728814" y="289560"/>
                  </a:lnTo>
                  <a:lnTo>
                    <a:pt x="736231" y="289560"/>
                  </a:lnTo>
                  <a:lnTo>
                    <a:pt x="740435" y="288290"/>
                  </a:lnTo>
                  <a:lnTo>
                    <a:pt x="739292" y="290830"/>
                  </a:lnTo>
                  <a:lnTo>
                    <a:pt x="735799" y="290830"/>
                  </a:lnTo>
                  <a:lnTo>
                    <a:pt x="732307" y="294640"/>
                  </a:lnTo>
                  <a:lnTo>
                    <a:pt x="742772" y="295910"/>
                  </a:lnTo>
                  <a:lnTo>
                    <a:pt x="738708" y="299720"/>
                  </a:lnTo>
                  <a:lnTo>
                    <a:pt x="732180" y="300990"/>
                  </a:lnTo>
                  <a:lnTo>
                    <a:pt x="730123" y="300990"/>
                  </a:lnTo>
                  <a:lnTo>
                    <a:pt x="728726" y="299720"/>
                  </a:lnTo>
                  <a:lnTo>
                    <a:pt x="724166" y="300990"/>
                  </a:lnTo>
                  <a:lnTo>
                    <a:pt x="723582" y="300990"/>
                  </a:lnTo>
                  <a:lnTo>
                    <a:pt x="727659" y="304800"/>
                  </a:lnTo>
                  <a:lnTo>
                    <a:pt x="741616" y="308610"/>
                  </a:lnTo>
                  <a:lnTo>
                    <a:pt x="739292" y="312420"/>
                  </a:lnTo>
                  <a:lnTo>
                    <a:pt x="740448" y="311150"/>
                  </a:lnTo>
                  <a:lnTo>
                    <a:pt x="747483" y="311150"/>
                  </a:lnTo>
                  <a:lnTo>
                    <a:pt x="744448" y="313690"/>
                  </a:lnTo>
                  <a:lnTo>
                    <a:pt x="739546" y="316230"/>
                  </a:lnTo>
                  <a:lnTo>
                    <a:pt x="741032" y="317500"/>
                  </a:lnTo>
                  <a:lnTo>
                    <a:pt x="739292" y="317500"/>
                  </a:lnTo>
                  <a:lnTo>
                    <a:pt x="729983" y="318770"/>
                  </a:lnTo>
                  <a:lnTo>
                    <a:pt x="732307" y="318770"/>
                  </a:lnTo>
                  <a:lnTo>
                    <a:pt x="731723" y="320040"/>
                  </a:lnTo>
                  <a:lnTo>
                    <a:pt x="734047" y="322580"/>
                  </a:lnTo>
                  <a:lnTo>
                    <a:pt x="733475" y="322580"/>
                  </a:lnTo>
                  <a:lnTo>
                    <a:pt x="736384" y="325120"/>
                  </a:lnTo>
                  <a:lnTo>
                    <a:pt x="741032" y="326390"/>
                  </a:lnTo>
                  <a:lnTo>
                    <a:pt x="745096" y="327660"/>
                  </a:lnTo>
                  <a:lnTo>
                    <a:pt x="739863" y="328930"/>
                  </a:lnTo>
                  <a:lnTo>
                    <a:pt x="735799" y="331470"/>
                  </a:lnTo>
                  <a:lnTo>
                    <a:pt x="738124" y="334010"/>
                  </a:lnTo>
                  <a:lnTo>
                    <a:pt x="736384" y="336550"/>
                  </a:lnTo>
                  <a:lnTo>
                    <a:pt x="741616" y="336550"/>
                  </a:lnTo>
                  <a:lnTo>
                    <a:pt x="741032" y="337820"/>
                  </a:lnTo>
                  <a:lnTo>
                    <a:pt x="748004" y="335280"/>
                  </a:lnTo>
                  <a:lnTo>
                    <a:pt x="738936" y="341630"/>
                  </a:lnTo>
                  <a:lnTo>
                    <a:pt x="743940" y="345440"/>
                  </a:lnTo>
                  <a:lnTo>
                    <a:pt x="749808" y="349250"/>
                  </a:lnTo>
                  <a:lnTo>
                    <a:pt x="743356" y="354330"/>
                  </a:lnTo>
                  <a:lnTo>
                    <a:pt x="738708" y="354330"/>
                  </a:lnTo>
                  <a:lnTo>
                    <a:pt x="744524" y="358140"/>
                  </a:lnTo>
                  <a:lnTo>
                    <a:pt x="752144" y="355917"/>
                  </a:lnTo>
                  <a:lnTo>
                    <a:pt x="756145" y="354330"/>
                  </a:lnTo>
                  <a:lnTo>
                    <a:pt x="761377" y="353060"/>
                  </a:lnTo>
                  <a:lnTo>
                    <a:pt x="765454" y="354330"/>
                  </a:lnTo>
                  <a:lnTo>
                    <a:pt x="766025" y="355600"/>
                  </a:lnTo>
                  <a:lnTo>
                    <a:pt x="760222" y="354330"/>
                  </a:lnTo>
                  <a:lnTo>
                    <a:pt x="752081" y="358140"/>
                  </a:lnTo>
                  <a:lnTo>
                    <a:pt x="748004" y="360680"/>
                  </a:lnTo>
                  <a:lnTo>
                    <a:pt x="750328" y="359410"/>
                  </a:lnTo>
                  <a:lnTo>
                    <a:pt x="756145" y="359410"/>
                  </a:lnTo>
                  <a:lnTo>
                    <a:pt x="752589" y="360680"/>
                  </a:lnTo>
                  <a:lnTo>
                    <a:pt x="758177" y="359410"/>
                  </a:lnTo>
                  <a:lnTo>
                    <a:pt x="764654" y="359410"/>
                  </a:lnTo>
                  <a:lnTo>
                    <a:pt x="763701" y="360680"/>
                  </a:lnTo>
                  <a:lnTo>
                    <a:pt x="759053" y="361950"/>
                  </a:lnTo>
                  <a:lnTo>
                    <a:pt x="767778" y="361950"/>
                  </a:lnTo>
                  <a:lnTo>
                    <a:pt x="766610" y="364490"/>
                  </a:lnTo>
                  <a:lnTo>
                    <a:pt x="757148" y="366928"/>
                  </a:lnTo>
                  <a:lnTo>
                    <a:pt x="766495" y="367030"/>
                  </a:lnTo>
                  <a:lnTo>
                    <a:pt x="763701" y="369570"/>
                  </a:lnTo>
                  <a:lnTo>
                    <a:pt x="760793" y="369570"/>
                  </a:lnTo>
                  <a:lnTo>
                    <a:pt x="760222" y="368300"/>
                  </a:lnTo>
                  <a:lnTo>
                    <a:pt x="757313" y="368300"/>
                  </a:lnTo>
                  <a:lnTo>
                    <a:pt x="746264" y="373380"/>
                  </a:lnTo>
                  <a:lnTo>
                    <a:pt x="749173" y="372110"/>
                  </a:lnTo>
                  <a:lnTo>
                    <a:pt x="742772" y="378460"/>
                  </a:lnTo>
                  <a:lnTo>
                    <a:pt x="745680" y="377190"/>
                  </a:lnTo>
                  <a:lnTo>
                    <a:pt x="757897" y="375920"/>
                  </a:lnTo>
                  <a:lnTo>
                    <a:pt x="760577" y="377190"/>
                  </a:lnTo>
                  <a:lnTo>
                    <a:pt x="761619" y="378460"/>
                  </a:lnTo>
                  <a:lnTo>
                    <a:pt x="768934" y="379730"/>
                  </a:lnTo>
                  <a:lnTo>
                    <a:pt x="760196" y="379730"/>
                  </a:lnTo>
                  <a:lnTo>
                    <a:pt x="756577" y="381000"/>
                  </a:lnTo>
                  <a:lnTo>
                    <a:pt x="754062" y="382270"/>
                  </a:lnTo>
                  <a:lnTo>
                    <a:pt x="748588" y="383540"/>
                  </a:lnTo>
                  <a:lnTo>
                    <a:pt x="742772" y="387350"/>
                  </a:lnTo>
                  <a:lnTo>
                    <a:pt x="739279" y="387350"/>
                  </a:lnTo>
                  <a:lnTo>
                    <a:pt x="742416" y="388620"/>
                  </a:lnTo>
                  <a:lnTo>
                    <a:pt x="741248" y="389890"/>
                  </a:lnTo>
                  <a:lnTo>
                    <a:pt x="740841" y="391160"/>
                  </a:lnTo>
                  <a:lnTo>
                    <a:pt x="746264" y="391160"/>
                  </a:lnTo>
                  <a:lnTo>
                    <a:pt x="742772" y="392430"/>
                  </a:lnTo>
                  <a:lnTo>
                    <a:pt x="743356" y="392430"/>
                  </a:lnTo>
                  <a:lnTo>
                    <a:pt x="748004" y="391160"/>
                  </a:lnTo>
                  <a:lnTo>
                    <a:pt x="751674" y="393700"/>
                  </a:lnTo>
                  <a:lnTo>
                    <a:pt x="748588" y="397510"/>
                  </a:lnTo>
                  <a:lnTo>
                    <a:pt x="746366" y="401320"/>
                  </a:lnTo>
                  <a:lnTo>
                    <a:pt x="752652" y="402590"/>
                  </a:lnTo>
                  <a:lnTo>
                    <a:pt x="770686" y="402590"/>
                  </a:lnTo>
                  <a:lnTo>
                    <a:pt x="777659" y="402590"/>
                  </a:lnTo>
                  <a:lnTo>
                    <a:pt x="1007694" y="402590"/>
                  </a:lnTo>
                  <a:lnTo>
                    <a:pt x="1008037" y="398780"/>
                  </a:lnTo>
                  <a:lnTo>
                    <a:pt x="1006030" y="394970"/>
                  </a:lnTo>
                  <a:lnTo>
                    <a:pt x="1005357" y="393700"/>
                  </a:lnTo>
                  <a:lnTo>
                    <a:pt x="1003871" y="392430"/>
                  </a:lnTo>
                  <a:lnTo>
                    <a:pt x="1000925" y="389890"/>
                  </a:lnTo>
                  <a:lnTo>
                    <a:pt x="996289" y="386080"/>
                  </a:lnTo>
                  <a:lnTo>
                    <a:pt x="993076" y="381000"/>
                  </a:lnTo>
                  <a:lnTo>
                    <a:pt x="992911" y="375920"/>
                  </a:lnTo>
                  <a:lnTo>
                    <a:pt x="994410" y="373380"/>
                  </a:lnTo>
                  <a:lnTo>
                    <a:pt x="995172" y="372110"/>
                  </a:lnTo>
                  <a:lnTo>
                    <a:pt x="996683" y="369570"/>
                  </a:lnTo>
                  <a:lnTo>
                    <a:pt x="997432" y="368300"/>
                  </a:lnTo>
                  <a:lnTo>
                    <a:pt x="997432" y="369570"/>
                  </a:lnTo>
                  <a:lnTo>
                    <a:pt x="999172" y="370840"/>
                  </a:lnTo>
                  <a:lnTo>
                    <a:pt x="999756" y="370840"/>
                  </a:lnTo>
                  <a:lnTo>
                    <a:pt x="998016" y="373380"/>
                  </a:lnTo>
                  <a:lnTo>
                    <a:pt x="994524" y="377190"/>
                  </a:lnTo>
                  <a:lnTo>
                    <a:pt x="997356" y="382270"/>
                  </a:lnTo>
                  <a:lnTo>
                    <a:pt x="1005649" y="387350"/>
                  </a:lnTo>
                  <a:lnTo>
                    <a:pt x="1008481" y="392430"/>
                  </a:lnTo>
                  <a:lnTo>
                    <a:pt x="1015453" y="389890"/>
                  </a:lnTo>
                  <a:lnTo>
                    <a:pt x="1016622" y="386080"/>
                  </a:lnTo>
                  <a:lnTo>
                    <a:pt x="1023594" y="382270"/>
                  </a:lnTo>
                  <a:lnTo>
                    <a:pt x="1028420" y="388620"/>
                  </a:lnTo>
                  <a:lnTo>
                    <a:pt x="1022946" y="397510"/>
                  </a:lnTo>
                  <a:lnTo>
                    <a:pt x="1017790" y="405130"/>
                  </a:lnTo>
                  <a:lnTo>
                    <a:pt x="1023594" y="407670"/>
                  </a:lnTo>
                  <a:lnTo>
                    <a:pt x="1030681" y="405130"/>
                  </a:lnTo>
                  <a:lnTo>
                    <a:pt x="1037551" y="402590"/>
                  </a:lnTo>
                  <a:lnTo>
                    <a:pt x="1042238" y="402590"/>
                  </a:lnTo>
                  <a:lnTo>
                    <a:pt x="1042784" y="407670"/>
                  </a:lnTo>
                  <a:lnTo>
                    <a:pt x="1029411" y="414020"/>
                  </a:lnTo>
                  <a:lnTo>
                    <a:pt x="1034427" y="416560"/>
                  </a:lnTo>
                  <a:lnTo>
                    <a:pt x="1040815" y="415290"/>
                  </a:lnTo>
                  <a:lnTo>
                    <a:pt x="1046010" y="414020"/>
                  </a:lnTo>
                  <a:lnTo>
                    <a:pt x="1047432" y="420370"/>
                  </a:lnTo>
                  <a:lnTo>
                    <a:pt x="1041615" y="421640"/>
                  </a:lnTo>
                  <a:lnTo>
                    <a:pt x="1039291" y="416560"/>
                  </a:lnTo>
                  <a:lnTo>
                    <a:pt x="1038707" y="419100"/>
                  </a:lnTo>
                  <a:lnTo>
                    <a:pt x="1038009" y="424180"/>
                  </a:lnTo>
                  <a:lnTo>
                    <a:pt x="1041768" y="424180"/>
                  </a:lnTo>
                  <a:lnTo>
                    <a:pt x="1047051" y="421640"/>
                  </a:lnTo>
                  <a:lnTo>
                    <a:pt x="1050925" y="421640"/>
                  </a:lnTo>
                  <a:lnTo>
                    <a:pt x="1041031" y="430530"/>
                  </a:lnTo>
                  <a:lnTo>
                    <a:pt x="1047813" y="434340"/>
                  </a:lnTo>
                  <a:lnTo>
                    <a:pt x="1056005" y="438150"/>
                  </a:lnTo>
                  <a:lnTo>
                    <a:pt x="1064425" y="443230"/>
                  </a:lnTo>
                  <a:lnTo>
                    <a:pt x="1071854" y="447040"/>
                  </a:lnTo>
                  <a:lnTo>
                    <a:pt x="1068362" y="448310"/>
                  </a:lnTo>
                  <a:lnTo>
                    <a:pt x="1064298" y="449580"/>
                  </a:lnTo>
                  <a:lnTo>
                    <a:pt x="1062545" y="454660"/>
                  </a:lnTo>
                  <a:lnTo>
                    <a:pt x="1071321" y="462280"/>
                  </a:lnTo>
                  <a:lnTo>
                    <a:pt x="1077302" y="471170"/>
                  </a:lnTo>
                  <a:lnTo>
                    <a:pt x="1081443" y="482600"/>
                  </a:lnTo>
                  <a:lnTo>
                    <a:pt x="1084643" y="495300"/>
                  </a:lnTo>
                  <a:lnTo>
                    <a:pt x="1096276" y="491490"/>
                  </a:lnTo>
                  <a:lnTo>
                    <a:pt x="1096848" y="492760"/>
                  </a:lnTo>
                  <a:lnTo>
                    <a:pt x="1102080" y="491490"/>
                  </a:lnTo>
                  <a:lnTo>
                    <a:pt x="1104988" y="492760"/>
                  </a:lnTo>
                  <a:lnTo>
                    <a:pt x="1100340" y="499110"/>
                  </a:lnTo>
                  <a:lnTo>
                    <a:pt x="1096276" y="499110"/>
                  </a:lnTo>
                  <a:lnTo>
                    <a:pt x="1107084" y="500380"/>
                  </a:lnTo>
                  <a:lnTo>
                    <a:pt x="1117777" y="504190"/>
                  </a:lnTo>
                  <a:lnTo>
                    <a:pt x="1125867" y="510540"/>
                  </a:lnTo>
                  <a:lnTo>
                    <a:pt x="1128826" y="520700"/>
                  </a:lnTo>
                  <a:lnTo>
                    <a:pt x="1125347" y="521970"/>
                  </a:lnTo>
                  <a:lnTo>
                    <a:pt x="1129995" y="523240"/>
                  </a:lnTo>
                  <a:lnTo>
                    <a:pt x="1137259" y="520700"/>
                  </a:lnTo>
                  <a:lnTo>
                    <a:pt x="1143660" y="519430"/>
                  </a:lnTo>
                  <a:lnTo>
                    <a:pt x="1145692" y="523240"/>
                  </a:lnTo>
                  <a:lnTo>
                    <a:pt x="1143368" y="524510"/>
                  </a:lnTo>
                  <a:lnTo>
                    <a:pt x="1147343" y="529590"/>
                  </a:lnTo>
                  <a:lnTo>
                    <a:pt x="1152093" y="533400"/>
                  </a:lnTo>
                  <a:lnTo>
                    <a:pt x="1157262" y="537210"/>
                  </a:lnTo>
                  <a:lnTo>
                    <a:pt x="1162558" y="542290"/>
                  </a:lnTo>
                  <a:lnTo>
                    <a:pt x="1167079" y="546100"/>
                  </a:lnTo>
                  <a:lnTo>
                    <a:pt x="1170838" y="551180"/>
                  </a:lnTo>
                  <a:lnTo>
                    <a:pt x="1173505" y="557530"/>
                  </a:lnTo>
                  <a:lnTo>
                    <a:pt x="1174762" y="565150"/>
                  </a:lnTo>
                  <a:lnTo>
                    <a:pt x="1180579" y="558800"/>
                  </a:lnTo>
                  <a:lnTo>
                    <a:pt x="1182903" y="562610"/>
                  </a:lnTo>
                  <a:lnTo>
                    <a:pt x="1185811" y="566420"/>
                  </a:lnTo>
                  <a:lnTo>
                    <a:pt x="1188720" y="568960"/>
                  </a:lnTo>
                  <a:lnTo>
                    <a:pt x="1192199" y="572770"/>
                  </a:lnTo>
                  <a:lnTo>
                    <a:pt x="1198600" y="562610"/>
                  </a:lnTo>
                  <a:lnTo>
                    <a:pt x="1199769" y="570230"/>
                  </a:lnTo>
                  <a:lnTo>
                    <a:pt x="1199273" y="573405"/>
                  </a:lnTo>
                  <a:lnTo>
                    <a:pt x="1199184" y="582930"/>
                  </a:lnTo>
                  <a:lnTo>
                    <a:pt x="1200340" y="586740"/>
                  </a:lnTo>
                  <a:lnTo>
                    <a:pt x="1205001" y="593090"/>
                  </a:lnTo>
                  <a:lnTo>
                    <a:pt x="1207897" y="596900"/>
                  </a:lnTo>
                  <a:lnTo>
                    <a:pt x="1217206" y="584200"/>
                  </a:lnTo>
                  <a:lnTo>
                    <a:pt x="1222438" y="585470"/>
                  </a:lnTo>
                  <a:lnTo>
                    <a:pt x="1217206" y="595630"/>
                  </a:lnTo>
                  <a:lnTo>
                    <a:pt x="1221270" y="593090"/>
                  </a:lnTo>
                  <a:lnTo>
                    <a:pt x="1224673" y="590626"/>
                  </a:lnTo>
                  <a:lnTo>
                    <a:pt x="1228839" y="588010"/>
                  </a:lnTo>
                  <a:lnTo>
                    <a:pt x="1225346" y="601980"/>
                  </a:lnTo>
                  <a:lnTo>
                    <a:pt x="1230579" y="600710"/>
                  </a:lnTo>
                  <a:lnTo>
                    <a:pt x="1229410" y="600710"/>
                  </a:lnTo>
                  <a:lnTo>
                    <a:pt x="1229410" y="594360"/>
                  </a:lnTo>
                  <a:lnTo>
                    <a:pt x="1231163" y="591820"/>
                  </a:lnTo>
                  <a:lnTo>
                    <a:pt x="1236459" y="593090"/>
                  </a:lnTo>
                  <a:lnTo>
                    <a:pt x="1240028" y="599440"/>
                  </a:lnTo>
                  <a:lnTo>
                    <a:pt x="1241577" y="606869"/>
                  </a:lnTo>
                  <a:lnTo>
                    <a:pt x="1241475" y="608330"/>
                  </a:lnTo>
                  <a:lnTo>
                    <a:pt x="1241044" y="612140"/>
                  </a:lnTo>
                  <a:lnTo>
                    <a:pt x="1247444" y="612140"/>
                  </a:lnTo>
                  <a:lnTo>
                    <a:pt x="1254417" y="610870"/>
                  </a:lnTo>
                  <a:lnTo>
                    <a:pt x="1260805" y="609600"/>
                  </a:lnTo>
                  <a:lnTo>
                    <a:pt x="1259065" y="612140"/>
                  </a:lnTo>
                  <a:lnTo>
                    <a:pt x="1257325" y="613410"/>
                  </a:lnTo>
                  <a:lnTo>
                    <a:pt x="1255001" y="614680"/>
                  </a:lnTo>
                  <a:lnTo>
                    <a:pt x="1257960" y="614680"/>
                  </a:lnTo>
                  <a:lnTo>
                    <a:pt x="1257325" y="618490"/>
                  </a:lnTo>
                  <a:lnTo>
                    <a:pt x="1257122" y="622300"/>
                  </a:lnTo>
                  <a:lnTo>
                    <a:pt x="1261389" y="621030"/>
                  </a:lnTo>
                  <a:lnTo>
                    <a:pt x="1261389" y="618490"/>
                  </a:lnTo>
                  <a:lnTo>
                    <a:pt x="1264297" y="614680"/>
                  </a:lnTo>
                  <a:lnTo>
                    <a:pt x="1265466" y="612140"/>
                  </a:lnTo>
                  <a:lnTo>
                    <a:pt x="1267206" y="619760"/>
                  </a:lnTo>
                  <a:lnTo>
                    <a:pt x="1276515" y="623570"/>
                  </a:lnTo>
                  <a:lnTo>
                    <a:pt x="1284071" y="622300"/>
                  </a:lnTo>
                  <a:lnTo>
                    <a:pt x="1280579" y="629920"/>
                  </a:lnTo>
                  <a:lnTo>
                    <a:pt x="1286979" y="633730"/>
                  </a:lnTo>
                  <a:lnTo>
                    <a:pt x="1293952" y="633730"/>
                  </a:lnTo>
                  <a:lnTo>
                    <a:pt x="1309065" y="635000"/>
                  </a:lnTo>
                  <a:lnTo>
                    <a:pt x="1323606" y="635000"/>
                  </a:lnTo>
                  <a:lnTo>
                    <a:pt x="1318958" y="631190"/>
                  </a:lnTo>
                  <a:lnTo>
                    <a:pt x="1320800" y="622300"/>
                  </a:lnTo>
                  <a:lnTo>
                    <a:pt x="1321854" y="617220"/>
                  </a:lnTo>
                  <a:lnTo>
                    <a:pt x="1325930" y="617220"/>
                  </a:lnTo>
                  <a:lnTo>
                    <a:pt x="1325930" y="618731"/>
                  </a:lnTo>
                  <a:lnTo>
                    <a:pt x="1327010" y="617220"/>
                  </a:lnTo>
                  <a:lnTo>
                    <a:pt x="1328839" y="614680"/>
                  </a:lnTo>
                  <a:lnTo>
                    <a:pt x="1334071" y="617220"/>
                  </a:lnTo>
                  <a:lnTo>
                    <a:pt x="1331163" y="628650"/>
                  </a:lnTo>
                  <a:lnTo>
                    <a:pt x="1327086" y="633730"/>
                  </a:lnTo>
                  <a:lnTo>
                    <a:pt x="1334071" y="629920"/>
                  </a:lnTo>
                  <a:lnTo>
                    <a:pt x="1334071" y="633730"/>
                  </a:lnTo>
                  <a:lnTo>
                    <a:pt x="1332318" y="635000"/>
                  </a:lnTo>
                  <a:lnTo>
                    <a:pt x="1331747" y="640080"/>
                  </a:lnTo>
                  <a:lnTo>
                    <a:pt x="1333487" y="636270"/>
                  </a:lnTo>
                  <a:lnTo>
                    <a:pt x="1342212" y="645160"/>
                  </a:lnTo>
                  <a:lnTo>
                    <a:pt x="1344523" y="646010"/>
                  </a:lnTo>
                  <a:lnTo>
                    <a:pt x="1341628" y="646430"/>
                  </a:lnTo>
                  <a:lnTo>
                    <a:pt x="1339316" y="652780"/>
                  </a:lnTo>
                  <a:lnTo>
                    <a:pt x="1340967" y="662940"/>
                  </a:lnTo>
                  <a:lnTo>
                    <a:pt x="1341221" y="670560"/>
                  </a:lnTo>
                  <a:lnTo>
                    <a:pt x="1334655" y="669290"/>
                  </a:lnTo>
                  <a:lnTo>
                    <a:pt x="1332903" y="656590"/>
                  </a:lnTo>
                  <a:lnTo>
                    <a:pt x="1330579" y="661670"/>
                  </a:lnTo>
                  <a:lnTo>
                    <a:pt x="1327086" y="664210"/>
                  </a:lnTo>
                  <a:lnTo>
                    <a:pt x="1323022" y="666750"/>
                  </a:lnTo>
                  <a:lnTo>
                    <a:pt x="1319530" y="669290"/>
                  </a:lnTo>
                  <a:lnTo>
                    <a:pt x="1315466" y="670560"/>
                  </a:lnTo>
                  <a:lnTo>
                    <a:pt x="1310817" y="670560"/>
                  </a:lnTo>
                  <a:lnTo>
                    <a:pt x="1302677" y="673100"/>
                  </a:lnTo>
                  <a:lnTo>
                    <a:pt x="1294536" y="674370"/>
                  </a:lnTo>
                  <a:lnTo>
                    <a:pt x="1290078" y="679678"/>
                  </a:lnTo>
                  <a:lnTo>
                    <a:pt x="1292212" y="681990"/>
                  </a:lnTo>
                  <a:lnTo>
                    <a:pt x="1288986" y="680986"/>
                  </a:lnTo>
                  <a:lnTo>
                    <a:pt x="1288135" y="681990"/>
                  </a:lnTo>
                  <a:lnTo>
                    <a:pt x="1288415" y="680808"/>
                  </a:lnTo>
                  <a:lnTo>
                    <a:pt x="1284071" y="679450"/>
                  </a:lnTo>
                  <a:lnTo>
                    <a:pt x="1284071" y="673100"/>
                  </a:lnTo>
                  <a:lnTo>
                    <a:pt x="1288491" y="677926"/>
                  </a:lnTo>
                  <a:lnTo>
                    <a:pt x="1288135" y="675640"/>
                  </a:lnTo>
                  <a:lnTo>
                    <a:pt x="1289304" y="675640"/>
                  </a:lnTo>
                  <a:lnTo>
                    <a:pt x="1286573" y="673100"/>
                  </a:lnTo>
                  <a:lnTo>
                    <a:pt x="1285201" y="671830"/>
                  </a:lnTo>
                  <a:lnTo>
                    <a:pt x="1281379" y="674370"/>
                  </a:lnTo>
                  <a:lnTo>
                    <a:pt x="1278750" y="678180"/>
                  </a:lnTo>
                  <a:lnTo>
                    <a:pt x="1278255" y="684530"/>
                  </a:lnTo>
                  <a:lnTo>
                    <a:pt x="1275930" y="683260"/>
                  </a:lnTo>
                  <a:lnTo>
                    <a:pt x="1276223" y="680720"/>
                  </a:lnTo>
                  <a:lnTo>
                    <a:pt x="1276515" y="678180"/>
                  </a:lnTo>
                  <a:lnTo>
                    <a:pt x="1274762" y="674370"/>
                  </a:lnTo>
                  <a:lnTo>
                    <a:pt x="1271917" y="674370"/>
                  </a:lnTo>
                  <a:lnTo>
                    <a:pt x="1269390" y="678180"/>
                  </a:lnTo>
                  <a:lnTo>
                    <a:pt x="1267079" y="680720"/>
                  </a:lnTo>
                  <a:lnTo>
                    <a:pt x="1264881" y="678180"/>
                  </a:lnTo>
                  <a:lnTo>
                    <a:pt x="1264297" y="676910"/>
                  </a:lnTo>
                  <a:lnTo>
                    <a:pt x="1263142" y="678180"/>
                  </a:lnTo>
                  <a:lnTo>
                    <a:pt x="1256157" y="674370"/>
                  </a:lnTo>
                  <a:lnTo>
                    <a:pt x="1259065" y="684530"/>
                  </a:lnTo>
                  <a:lnTo>
                    <a:pt x="1254556" y="683260"/>
                  </a:lnTo>
                  <a:lnTo>
                    <a:pt x="1250492" y="684530"/>
                  </a:lnTo>
                  <a:lnTo>
                    <a:pt x="1246644" y="685800"/>
                  </a:lnTo>
                  <a:lnTo>
                    <a:pt x="1242783" y="683260"/>
                  </a:lnTo>
                  <a:lnTo>
                    <a:pt x="1241044" y="689610"/>
                  </a:lnTo>
                  <a:lnTo>
                    <a:pt x="1234071" y="685800"/>
                  </a:lnTo>
                  <a:lnTo>
                    <a:pt x="1232319" y="685800"/>
                  </a:lnTo>
                  <a:lnTo>
                    <a:pt x="1231163" y="693420"/>
                  </a:lnTo>
                  <a:lnTo>
                    <a:pt x="1231493" y="688340"/>
                  </a:lnTo>
                  <a:lnTo>
                    <a:pt x="1231734" y="684530"/>
                  </a:lnTo>
                  <a:lnTo>
                    <a:pt x="1227670" y="680720"/>
                  </a:lnTo>
                  <a:lnTo>
                    <a:pt x="1225931" y="683260"/>
                  </a:lnTo>
                  <a:lnTo>
                    <a:pt x="1224762" y="683260"/>
                  </a:lnTo>
                  <a:lnTo>
                    <a:pt x="1227670" y="675640"/>
                  </a:lnTo>
                  <a:lnTo>
                    <a:pt x="1227086" y="675640"/>
                  </a:lnTo>
                  <a:lnTo>
                    <a:pt x="1224762" y="678180"/>
                  </a:lnTo>
                  <a:lnTo>
                    <a:pt x="1221270" y="684733"/>
                  </a:lnTo>
                  <a:lnTo>
                    <a:pt x="1221270" y="993140"/>
                  </a:lnTo>
                  <a:lnTo>
                    <a:pt x="1217206" y="993140"/>
                  </a:lnTo>
                  <a:lnTo>
                    <a:pt x="1216621" y="990600"/>
                  </a:lnTo>
                  <a:lnTo>
                    <a:pt x="1217206" y="986790"/>
                  </a:lnTo>
                  <a:lnTo>
                    <a:pt x="1217790" y="986790"/>
                  </a:lnTo>
                  <a:lnTo>
                    <a:pt x="1217206" y="988060"/>
                  </a:lnTo>
                  <a:lnTo>
                    <a:pt x="1219530" y="990600"/>
                  </a:lnTo>
                  <a:lnTo>
                    <a:pt x="1221270" y="993140"/>
                  </a:lnTo>
                  <a:lnTo>
                    <a:pt x="1221270" y="684733"/>
                  </a:lnTo>
                  <a:lnTo>
                    <a:pt x="1220698" y="685800"/>
                  </a:lnTo>
                  <a:lnTo>
                    <a:pt x="1221562" y="681990"/>
                  </a:lnTo>
                  <a:lnTo>
                    <a:pt x="1221854" y="680720"/>
                  </a:lnTo>
                  <a:lnTo>
                    <a:pt x="1222438" y="679450"/>
                  </a:lnTo>
                  <a:lnTo>
                    <a:pt x="1220114" y="679450"/>
                  </a:lnTo>
                  <a:lnTo>
                    <a:pt x="1218946" y="680720"/>
                  </a:lnTo>
                  <a:lnTo>
                    <a:pt x="1217206" y="680720"/>
                  </a:lnTo>
                  <a:lnTo>
                    <a:pt x="1211973" y="681990"/>
                  </a:lnTo>
                  <a:lnTo>
                    <a:pt x="1207897" y="681990"/>
                  </a:lnTo>
                  <a:lnTo>
                    <a:pt x="1212557" y="671830"/>
                  </a:lnTo>
                  <a:lnTo>
                    <a:pt x="1213713" y="669290"/>
                  </a:lnTo>
                  <a:lnTo>
                    <a:pt x="1201940" y="669290"/>
                  </a:lnTo>
                  <a:lnTo>
                    <a:pt x="1201508" y="669201"/>
                  </a:lnTo>
                  <a:lnTo>
                    <a:pt x="1201508" y="919480"/>
                  </a:lnTo>
                  <a:lnTo>
                    <a:pt x="1198016" y="924560"/>
                  </a:lnTo>
                  <a:lnTo>
                    <a:pt x="1193952" y="924560"/>
                  </a:lnTo>
                  <a:lnTo>
                    <a:pt x="1194536" y="923290"/>
                  </a:lnTo>
                  <a:lnTo>
                    <a:pt x="1193368" y="923290"/>
                  </a:lnTo>
                  <a:lnTo>
                    <a:pt x="1191628" y="922020"/>
                  </a:lnTo>
                  <a:lnTo>
                    <a:pt x="1191044" y="918210"/>
                  </a:lnTo>
                  <a:lnTo>
                    <a:pt x="1201508" y="919480"/>
                  </a:lnTo>
                  <a:lnTo>
                    <a:pt x="1201508" y="669201"/>
                  </a:lnTo>
                  <a:lnTo>
                    <a:pt x="1191044" y="666750"/>
                  </a:lnTo>
                  <a:lnTo>
                    <a:pt x="1181011" y="664210"/>
                  </a:lnTo>
                  <a:lnTo>
                    <a:pt x="1171854" y="660400"/>
                  </a:lnTo>
                  <a:lnTo>
                    <a:pt x="1178750" y="655320"/>
                  </a:lnTo>
                  <a:lnTo>
                    <a:pt x="1183411" y="657860"/>
                  </a:lnTo>
                  <a:lnTo>
                    <a:pt x="1187958" y="659130"/>
                  </a:lnTo>
                  <a:lnTo>
                    <a:pt x="1192885" y="655320"/>
                  </a:lnTo>
                  <a:lnTo>
                    <a:pt x="1194536" y="654050"/>
                  </a:lnTo>
                  <a:lnTo>
                    <a:pt x="1188135" y="652780"/>
                  </a:lnTo>
                  <a:lnTo>
                    <a:pt x="1181163" y="654050"/>
                  </a:lnTo>
                  <a:lnTo>
                    <a:pt x="1168361" y="654050"/>
                  </a:lnTo>
                  <a:lnTo>
                    <a:pt x="1163713" y="651510"/>
                  </a:lnTo>
                  <a:lnTo>
                    <a:pt x="1160805" y="646430"/>
                  </a:lnTo>
                  <a:lnTo>
                    <a:pt x="1160424" y="643890"/>
                  </a:lnTo>
                  <a:lnTo>
                    <a:pt x="1160221" y="642620"/>
                  </a:lnTo>
                  <a:lnTo>
                    <a:pt x="1167206" y="641350"/>
                  </a:lnTo>
                  <a:lnTo>
                    <a:pt x="1170114" y="641350"/>
                  </a:lnTo>
                  <a:lnTo>
                    <a:pt x="1163129" y="638810"/>
                  </a:lnTo>
                  <a:lnTo>
                    <a:pt x="1159649" y="635000"/>
                  </a:lnTo>
                  <a:lnTo>
                    <a:pt x="1158481" y="633730"/>
                  </a:lnTo>
                  <a:lnTo>
                    <a:pt x="1156157" y="631190"/>
                  </a:lnTo>
                  <a:lnTo>
                    <a:pt x="1152093" y="627380"/>
                  </a:lnTo>
                  <a:lnTo>
                    <a:pt x="1148600" y="622300"/>
                  </a:lnTo>
                  <a:lnTo>
                    <a:pt x="1141628" y="622300"/>
                  </a:lnTo>
                  <a:lnTo>
                    <a:pt x="1142784" y="621030"/>
                  </a:lnTo>
                  <a:lnTo>
                    <a:pt x="1136370" y="626110"/>
                  </a:lnTo>
                  <a:lnTo>
                    <a:pt x="1128102" y="629920"/>
                  </a:lnTo>
                  <a:lnTo>
                    <a:pt x="1120051" y="631190"/>
                  </a:lnTo>
                  <a:lnTo>
                    <a:pt x="1114298" y="633730"/>
                  </a:lnTo>
                  <a:lnTo>
                    <a:pt x="1122413" y="626110"/>
                  </a:lnTo>
                  <a:lnTo>
                    <a:pt x="1123454" y="621030"/>
                  </a:lnTo>
                  <a:lnTo>
                    <a:pt x="1125042" y="617220"/>
                  </a:lnTo>
                  <a:lnTo>
                    <a:pt x="1125575" y="615950"/>
                  </a:lnTo>
                  <a:lnTo>
                    <a:pt x="1136967" y="607060"/>
                  </a:lnTo>
                  <a:lnTo>
                    <a:pt x="1135227" y="607060"/>
                  </a:lnTo>
                  <a:lnTo>
                    <a:pt x="1131150" y="608330"/>
                  </a:lnTo>
                  <a:lnTo>
                    <a:pt x="1127086" y="612140"/>
                  </a:lnTo>
                  <a:lnTo>
                    <a:pt x="1127086" y="609600"/>
                  </a:lnTo>
                  <a:lnTo>
                    <a:pt x="1127963" y="608330"/>
                  </a:lnTo>
                  <a:lnTo>
                    <a:pt x="1128826" y="607060"/>
                  </a:lnTo>
                  <a:lnTo>
                    <a:pt x="1134643" y="604520"/>
                  </a:lnTo>
                  <a:lnTo>
                    <a:pt x="1126502" y="601980"/>
                  </a:lnTo>
                  <a:lnTo>
                    <a:pt x="1121854" y="608330"/>
                  </a:lnTo>
                  <a:lnTo>
                    <a:pt x="1117790" y="603250"/>
                  </a:lnTo>
                  <a:lnTo>
                    <a:pt x="1119238" y="601980"/>
                  </a:lnTo>
                  <a:lnTo>
                    <a:pt x="1120686" y="600710"/>
                  </a:lnTo>
                  <a:lnTo>
                    <a:pt x="1123022" y="600710"/>
                  </a:lnTo>
                  <a:lnTo>
                    <a:pt x="1126502" y="599440"/>
                  </a:lnTo>
                  <a:lnTo>
                    <a:pt x="1118946" y="600710"/>
                  </a:lnTo>
                  <a:lnTo>
                    <a:pt x="1110805" y="601980"/>
                  </a:lnTo>
                  <a:lnTo>
                    <a:pt x="1109649" y="595630"/>
                  </a:lnTo>
                  <a:lnTo>
                    <a:pt x="1113129" y="593090"/>
                  </a:lnTo>
                  <a:lnTo>
                    <a:pt x="1114298" y="593090"/>
                  </a:lnTo>
                  <a:lnTo>
                    <a:pt x="1110805" y="589280"/>
                  </a:lnTo>
                  <a:lnTo>
                    <a:pt x="1104417" y="589280"/>
                  </a:lnTo>
                  <a:lnTo>
                    <a:pt x="1099185" y="588010"/>
                  </a:lnTo>
                  <a:lnTo>
                    <a:pt x="1093368" y="586740"/>
                  </a:lnTo>
                  <a:lnTo>
                    <a:pt x="1088136" y="584200"/>
                  </a:lnTo>
                  <a:lnTo>
                    <a:pt x="1088136" y="580390"/>
                  </a:lnTo>
                  <a:lnTo>
                    <a:pt x="1088136" y="577850"/>
                  </a:lnTo>
                  <a:lnTo>
                    <a:pt x="1095057" y="574040"/>
                  </a:lnTo>
                  <a:lnTo>
                    <a:pt x="1095959" y="571500"/>
                  </a:lnTo>
                  <a:lnTo>
                    <a:pt x="1096416" y="570230"/>
                  </a:lnTo>
                  <a:lnTo>
                    <a:pt x="1097127" y="567690"/>
                  </a:lnTo>
                  <a:lnTo>
                    <a:pt x="1098372" y="566420"/>
                  </a:lnTo>
                  <a:lnTo>
                    <a:pt x="1102080" y="562610"/>
                  </a:lnTo>
                  <a:lnTo>
                    <a:pt x="1095108" y="560070"/>
                  </a:lnTo>
                  <a:lnTo>
                    <a:pt x="1090460" y="566420"/>
                  </a:lnTo>
                  <a:lnTo>
                    <a:pt x="1088275" y="562610"/>
                  </a:lnTo>
                  <a:lnTo>
                    <a:pt x="1087551" y="561340"/>
                  </a:lnTo>
                  <a:lnTo>
                    <a:pt x="1076502" y="562610"/>
                  </a:lnTo>
                  <a:lnTo>
                    <a:pt x="1078242" y="556260"/>
                  </a:lnTo>
                  <a:lnTo>
                    <a:pt x="1085227" y="557530"/>
                  </a:lnTo>
                  <a:lnTo>
                    <a:pt x="1083970" y="556260"/>
                  </a:lnTo>
                  <a:lnTo>
                    <a:pt x="1077671" y="549910"/>
                  </a:lnTo>
                  <a:lnTo>
                    <a:pt x="1075918" y="557530"/>
                  </a:lnTo>
                  <a:lnTo>
                    <a:pt x="1071854" y="557530"/>
                  </a:lnTo>
                  <a:lnTo>
                    <a:pt x="1071854" y="944880"/>
                  </a:lnTo>
                  <a:lnTo>
                    <a:pt x="1063129" y="943610"/>
                  </a:lnTo>
                  <a:lnTo>
                    <a:pt x="1063713" y="937260"/>
                  </a:lnTo>
                  <a:lnTo>
                    <a:pt x="1071854" y="944880"/>
                  </a:lnTo>
                  <a:lnTo>
                    <a:pt x="1071854" y="557530"/>
                  </a:lnTo>
                  <a:lnTo>
                    <a:pt x="1066622" y="557530"/>
                  </a:lnTo>
                  <a:lnTo>
                    <a:pt x="1060805" y="567690"/>
                  </a:lnTo>
                  <a:lnTo>
                    <a:pt x="1060805" y="565150"/>
                  </a:lnTo>
                  <a:lnTo>
                    <a:pt x="1060805" y="560070"/>
                  </a:lnTo>
                  <a:lnTo>
                    <a:pt x="1060805" y="558800"/>
                  </a:lnTo>
                  <a:lnTo>
                    <a:pt x="1062545" y="560070"/>
                  </a:lnTo>
                  <a:lnTo>
                    <a:pt x="1057897" y="554990"/>
                  </a:lnTo>
                  <a:lnTo>
                    <a:pt x="1063713" y="547370"/>
                  </a:lnTo>
                  <a:lnTo>
                    <a:pt x="1053249" y="547370"/>
                  </a:lnTo>
                  <a:lnTo>
                    <a:pt x="1054404" y="542290"/>
                  </a:lnTo>
                  <a:lnTo>
                    <a:pt x="1057897" y="539750"/>
                  </a:lnTo>
                  <a:lnTo>
                    <a:pt x="1068362" y="535940"/>
                  </a:lnTo>
                  <a:lnTo>
                    <a:pt x="1070686" y="533400"/>
                  </a:lnTo>
                  <a:lnTo>
                    <a:pt x="1064221" y="533400"/>
                  </a:lnTo>
                  <a:lnTo>
                    <a:pt x="1060373" y="530860"/>
                  </a:lnTo>
                  <a:lnTo>
                    <a:pt x="1056297" y="528320"/>
                  </a:lnTo>
                  <a:lnTo>
                    <a:pt x="1049172" y="527050"/>
                  </a:lnTo>
                  <a:lnTo>
                    <a:pt x="1052080" y="527050"/>
                  </a:lnTo>
                  <a:lnTo>
                    <a:pt x="1057516" y="524510"/>
                  </a:lnTo>
                  <a:lnTo>
                    <a:pt x="1060221" y="523240"/>
                  </a:lnTo>
                  <a:lnTo>
                    <a:pt x="1050925" y="524510"/>
                  </a:lnTo>
                  <a:lnTo>
                    <a:pt x="1052664" y="521970"/>
                  </a:lnTo>
                  <a:lnTo>
                    <a:pt x="1053833" y="520700"/>
                  </a:lnTo>
                  <a:lnTo>
                    <a:pt x="1059065" y="518160"/>
                  </a:lnTo>
                  <a:lnTo>
                    <a:pt x="1056093" y="516890"/>
                  </a:lnTo>
                  <a:lnTo>
                    <a:pt x="1051433" y="519430"/>
                  </a:lnTo>
                  <a:lnTo>
                    <a:pt x="1047534" y="520700"/>
                  </a:lnTo>
                  <a:lnTo>
                    <a:pt x="1046848" y="516890"/>
                  </a:lnTo>
                  <a:lnTo>
                    <a:pt x="1050925" y="516890"/>
                  </a:lnTo>
                  <a:lnTo>
                    <a:pt x="1050455" y="515620"/>
                  </a:lnTo>
                  <a:lnTo>
                    <a:pt x="1048600" y="510540"/>
                  </a:lnTo>
                  <a:lnTo>
                    <a:pt x="1044168" y="505460"/>
                  </a:lnTo>
                  <a:lnTo>
                    <a:pt x="1040053" y="500380"/>
                  </a:lnTo>
                  <a:lnTo>
                    <a:pt x="1038707" y="495300"/>
                  </a:lnTo>
                  <a:lnTo>
                    <a:pt x="1044765" y="492760"/>
                  </a:lnTo>
                  <a:lnTo>
                    <a:pt x="1047432" y="494030"/>
                  </a:lnTo>
                  <a:lnTo>
                    <a:pt x="1049667" y="495300"/>
                  </a:lnTo>
                  <a:lnTo>
                    <a:pt x="1052830" y="492760"/>
                  </a:lnTo>
                  <a:lnTo>
                    <a:pt x="1054404" y="491490"/>
                  </a:lnTo>
                  <a:lnTo>
                    <a:pt x="1050925" y="487680"/>
                  </a:lnTo>
                  <a:lnTo>
                    <a:pt x="1044524" y="483870"/>
                  </a:lnTo>
                  <a:lnTo>
                    <a:pt x="1036967" y="478917"/>
                  </a:lnTo>
                  <a:lnTo>
                    <a:pt x="1036967" y="783590"/>
                  </a:lnTo>
                  <a:lnTo>
                    <a:pt x="1036967" y="787400"/>
                  </a:lnTo>
                  <a:lnTo>
                    <a:pt x="1032903" y="787400"/>
                  </a:lnTo>
                  <a:lnTo>
                    <a:pt x="1032903" y="783590"/>
                  </a:lnTo>
                  <a:lnTo>
                    <a:pt x="1036967" y="783590"/>
                  </a:lnTo>
                  <a:lnTo>
                    <a:pt x="1036967" y="478917"/>
                  </a:lnTo>
                  <a:lnTo>
                    <a:pt x="1032903" y="476250"/>
                  </a:lnTo>
                  <a:lnTo>
                    <a:pt x="1031735" y="474980"/>
                  </a:lnTo>
                  <a:lnTo>
                    <a:pt x="1028242" y="471170"/>
                  </a:lnTo>
                  <a:lnTo>
                    <a:pt x="1028014" y="468630"/>
                  </a:lnTo>
                  <a:lnTo>
                    <a:pt x="1027671" y="464820"/>
                  </a:lnTo>
                  <a:lnTo>
                    <a:pt x="1027087" y="467360"/>
                  </a:lnTo>
                  <a:lnTo>
                    <a:pt x="1019721" y="468630"/>
                  </a:lnTo>
                  <a:lnTo>
                    <a:pt x="1021410" y="463550"/>
                  </a:lnTo>
                  <a:lnTo>
                    <a:pt x="1023823" y="459740"/>
                  </a:lnTo>
                  <a:lnTo>
                    <a:pt x="1024636" y="458470"/>
                  </a:lnTo>
                  <a:lnTo>
                    <a:pt x="1021854" y="454660"/>
                  </a:lnTo>
                  <a:lnTo>
                    <a:pt x="1023594" y="454660"/>
                  </a:lnTo>
                  <a:lnTo>
                    <a:pt x="1032903" y="452120"/>
                  </a:lnTo>
                  <a:lnTo>
                    <a:pt x="1030566" y="452120"/>
                  </a:lnTo>
                  <a:lnTo>
                    <a:pt x="1029677" y="449580"/>
                  </a:lnTo>
                  <a:lnTo>
                    <a:pt x="1028788" y="447040"/>
                  </a:lnTo>
                  <a:lnTo>
                    <a:pt x="1026439" y="444500"/>
                  </a:lnTo>
                  <a:lnTo>
                    <a:pt x="1024102" y="441960"/>
                  </a:lnTo>
                  <a:lnTo>
                    <a:pt x="1017574" y="436880"/>
                  </a:lnTo>
                  <a:lnTo>
                    <a:pt x="1010221" y="430530"/>
                  </a:lnTo>
                  <a:lnTo>
                    <a:pt x="1015453" y="429260"/>
                  </a:lnTo>
                  <a:lnTo>
                    <a:pt x="1018362" y="424180"/>
                  </a:lnTo>
                  <a:lnTo>
                    <a:pt x="1013714" y="417830"/>
                  </a:lnTo>
                  <a:lnTo>
                    <a:pt x="1014171" y="412750"/>
                  </a:lnTo>
                  <a:lnTo>
                    <a:pt x="1014298" y="411480"/>
                  </a:lnTo>
                  <a:lnTo>
                    <a:pt x="1009065" y="412750"/>
                  </a:lnTo>
                  <a:lnTo>
                    <a:pt x="1009065" y="408940"/>
                  </a:lnTo>
                  <a:lnTo>
                    <a:pt x="1002080" y="412750"/>
                  </a:lnTo>
                  <a:lnTo>
                    <a:pt x="1004773" y="408940"/>
                  </a:lnTo>
                  <a:lnTo>
                    <a:pt x="1007465" y="405130"/>
                  </a:lnTo>
                  <a:lnTo>
                    <a:pt x="1007579" y="403860"/>
                  </a:lnTo>
                  <a:lnTo>
                    <a:pt x="993940" y="403860"/>
                  </a:lnTo>
                  <a:lnTo>
                    <a:pt x="993940" y="803910"/>
                  </a:lnTo>
                  <a:lnTo>
                    <a:pt x="993940" y="810260"/>
                  </a:lnTo>
                  <a:lnTo>
                    <a:pt x="989291" y="815340"/>
                  </a:lnTo>
                  <a:lnTo>
                    <a:pt x="989393" y="814070"/>
                  </a:lnTo>
                  <a:lnTo>
                    <a:pt x="989876" y="807720"/>
                  </a:lnTo>
                  <a:lnTo>
                    <a:pt x="983475" y="807720"/>
                  </a:lnTo>
                  <a:lnTo>
                    <a:pt x="984059" y="802640"/>
                  </a:lnTo>
                  <a:lnTo>
                    <a:pt x="988707" y="802640"/>
                  </a:lnTo>
                  <a:lnTo>
                    <a:pt x="993940" y="803910"/>
                  </a:lnTo>
                  <a:lnTo>
                    <a:pt x="993940" y="403860"/>
                  </a:lnTo>
                  <a:lnTo>
                    <a:pt x="955573" y="403860"/>
                  </a:lnTo>
                  <a:lnTo>
                    <a:pt x="955573" y="930910"/>
                  </a:lnTo>
                  <a:lnTo>
                    <a:pt x="949172" y="939800"/>
                  </a:lnTo>
                  <a:lnTo>
                    <a:pt x="949172" y="938530"/>
                  </a:lnTo>
                  <a:lnTo>
                    <a:pt x="950341" y="933450"/>
                  </a:lnTo>
                  <a:lnTo>
                    <a:pt x="951496" y="930910"/>
                  </a:lnTo>
                  <a:lnTo>
                    <a:pt x="955573" y="930910"/>
                  </a:lnTo>
                  <a:lnTo>
                    <a:pt x="955573" y="403860"/>
                  </a:lnTo>
                  <a:lnTo>
                    <a:pt x="942784" y="403860"/>
                  </a:lnTo>
                  <a:lnTo>
                    <a:pt x="942784" y="775970"/>
                  </a:lnTo>
                  <a:lnTo>
                    <a:pt x="939876" y="778510"/>
                  </a:lnTo>
                  <a:lnTo>
                    <a:pt x="939292" y="779780"/>
                  </a:lnTo>
                  <a:lnTo>
                    <a:pt x="938707" y="779780"/>
                  </a:lnTo>
                  <a:lnTo>
                    <a:pt x="934440" y="784440"/>
                  </a:lnTo>
                  <a:lnTo>
                    <a:pt x="936383" y="781050"/>
                  </a:lnTo>
                  <a:lnTo>
                    <a:pt x="937552" y="778510"/>
                  </a:lnTo>
                  <a:lnTo>
                    <a:pt x="937552" y="775970"/>
                  </a:lnTo>
                  <a:lnTo>
                    <a:pt x="942784" y="775970"/>
                  </a:lnTo>
                  <a:lnTo>
                    <a:pt x="942784" y="403860"/>
                  </a:lnTo>
                  <a:lnTo>
                    <a:pt x="934059" y="403860"/>
                  </a:lnTo>
                  <a:lnTo>
                    <a:pt x="934059" y="758190"/>
                  </a:lnTo>
                  <a:lnTo>
                    <a:pt x="932319" y="759460"/>
                  </a:lnTo>
                  <a:lnTo>
                    <a:pt x="932319" y="924560"/>
                  </a:lnTo>
                  <a:lnTo>
                    <a:pt x="930567" y="925830"/>
                  </a:lnTo>
                  <a:lnTo>
                    <a:pt x="929411" y="928370"/>
                  </a:lnTo>
                  <a:lnTo>
                    <a:pt x="927087" y="930910"/>
                  </a:lnTo>
                  <a:lnTo>
                    <a:pt x="928827" y="923290"/>
                  </a:lnTo>
                  <a:lnTo>
                    <a:pt x="931151" y="923290"/>
                  </a:lnTo>
                  <a:lnTo>
                    <a:pt x="932319" y="924560"/>
                  </a:lnTo>
                  <a:lnTo>
                    <a:pt x="932319" y="759460"/>
                  </a:lnTo>
                  <a:lnTo>
                    <a:pt x="931151" y="762000"/>
                  </a:lnTo>
                  <a:lnTo>
                    <a:pt x="928827" y="762000"/>
                  </a:lnTo>
                  <a:lnTo>
                    <a:pt x="929411" y="759460"/>
                  </a:lnTo>
                  <a:lnTo>
                    <a:pt x="930567" y="759460"/>
                  </a:lnTo>
                  <a:lnTo>
                    <a:pt x="932319" y="758190"/>
                  </a:lnTo>
                  <a:lnTo>
                    <a:pt x="934059" y="758190"/>
                  </a:lnTo>
                  <a:lnTo>
                    <a:pt x="934059" y="403860"/>
                  </a:lnTo>
                  <a:lnTo>
                    <a:pt x="931735" y="403860"/>
                  </a:lnTo>
                  <a:lnTo>
                    <a:pt x="931735" y="754380"/>
                  </a:lnTo>
                  <a:lnTo>
                    <a:pt x="922426" y="764540"/>
                  </a:lnTo>
                  <a:lnTo>
                    <a:pt x="920877" y="762000"/>
                  </a:lnTo>
                  <a:lnTo>
                    <a:pt x="920102" y="760730"/>
                  </a:lnTo>
                  <a:lnTo>
                    <a:pt x="920102" y="759460"/>
                  </a:lnTo>
                  <a:lnTo>
                    <a:pt x="920686" y="759460"/>
                  </a:lnTo>
                  <a:lnTo>
                    <a:pt x="923442" y="758190"/>
                  </a:lnTo>
                  <a:lnTo>
                    <a:pt x="931735" y="754380"/>
                  </a:lnTo>
                  <a:lnTo>
                    <a:pt x="931735" y="403860"/>
                  </a:lnTo>
                  <a:lnTo>
                    <a:pt x="929551" y="403860"/>
                  </a:lnTo>
                  <a:lnTo>
                    <a:pt x="929551" y="447040"/>
                  </a:lnTo>
                  <a:lnTo>
                    <a:pt x="929411" y="447865"/>
                  </a:lnTo>
                  <a:lnTo>
                    <a:pt x="929411" y="750570"/>
                  </a:lnTo>
                  <a:lnTo>
                    <a:pt x="921842" y="758190"/>
                  </a:lnTo>
                  <a:lnTo>
                    <a:pt x="922947" y="755789"/>
                  </a:lnTo>
                  <a:lnTo>
                    <a:pt x="917257" y="756920"/>
                  </a:lnTo>
                  <a:lnTo>
                    <a:pt x="916457" y="757364"/>
                  </a:lnTo>
                  <a:lnTo>
                    <a:pt x="925334" y="750570"/>
                  </a:lnTo>
                  <a:lnTo>
                    <a:pt x="929411" y="750570"/>
                  </a:lnTo>
                  <a:lnTo>
                    <a:pt x="929411" y="447865"/>
                  </a:lnTo>
                  <a:lnTo>
                    <a:pt x="929119" y="449580"/>
                  </a:lnTo>
                  <a:lnTo>
                    <a:pt x="926503" y="447040"/>
                  </a:lnTo>
                  <a:lnTo>
                    <a:pt x="928458" y="444500"/>
                  </a:lnTo>
                  <a:lnTo>
                    <a:pt x="929551" y="447040"/>
                  </a:lnTo>
                  <a:lnTo>
                    <a:pt x="929551" y="403860"/>
                  </a:lnTo>
                  <a:lnTo>
                    <a:pt x="857897" y="403860"/>
                  </a:lnTo>
                  <a:lnTo>
                    <a:pt x="857897" y="637540"/>
                  </a:lnTo>
                  <a:lnTo>
                    <a:pt x="855573" y="638810"/>
                  </a:lnTo>
                  <a:lnTo>
                    <a:pt x="854989" y="641350"/>
                  </a:lnTo>
                  <a:lnTo>
                    <a:pt x="853236" y="643890"/>
                  </a:lnTo>
                  <a:lnTo>
                    <a:pt x="853236" y="642620"/>
                  </a:lnTo>
                  <a:lnTo>
                    <a:pt x="852081" y="641350"/>
                  </a:lnTo>
                  <a:lnTo>
                    <a:pt x="851496" y="641350"/>
                  </a:lnTo>
                  <a:lnTo>
                    <a:pt x="853821" y="638810"/>
                  </a:lnTo>
                  <a:lnTo>
                    <a:pt x="857313" y="636270"/>
                  </a:lnTo>
                  <a:lnTo>
                    <a:pt x="857897" y="637540"/>
                  </a:lnTo>
                  <a:lnTo>
                    <a:pt x="857897" y="403860"/>
                  </a:lnTo>
                  <a:lnTo>
                    <a:pt x="848004" y="403860"/>
                  </a:lnTo>
                  <a:lnTo>
                    <a:pt x="848004" y="636270"/>
                  </a:lnTo>
                  <a:lnTo>
                    <a:pt x="846848" y="636270"/>
                  </a:lnTo>
                  <a:lnTo>
                    <a:pt x="846264" y="635000"/>
                  </a:lnTo>
                  <a:lnTo>
                    <a:pt x="846848" y="635000"/>
                  </a:lnTo>
                  <a:lnTo>
                    <a:pt x="848004" y="636270"/>
                  </a:lnTo>
                  <a:lnTo>
                    <a:pt x="848004" y="403860"/>
                  </a:lnTo>
                  <a:lnTo>
                    <a:pt x="777659" y="403860"/>
                  </a:lnTo>
                  <a:lnTo>
                    <a:pt x="772426" y="406400"/>
                  </a:lnTo>
                  <a:lnTo>
                    <a:pt x="766025" y="406400"/>
                  </a:lnTo>
                  <a:lnTo>
                    <a:pt x="761377" y="408940"/>
                  </a:lnTo>
                  <a:lnTo>
                    <a:pt x="762546" y="410210"/>
                  </a:lnTo>
                  <a:lnTo>
                    <a:pt x="767194" y="411480"/>
                  </a:lnTo>
                  <a:lnTo>
                    <a:pt x="764286" y="411480"/>
                  </a:lnTo>
                  <a:lnTo>
                    <a:pt x="761377" y="412750"/>
                  </a:lnTo>
                  <a:lnTo>
                    <a:pt x="757885" y="414020"/>
                  </a:lnTo>
                  <a:lnTo>
                    <a:pt x="759053" y="415290"/>
                  </a:lnTo>
                  <a:lnTo>
                    <a:pt x="769327" y="412089"/>
                  </a:lnTo>
                  <a:lnTo>
                    <a:pt x="767778" y="411480"/>
                  </a:lnTo>
                  <a:lnTo>
                    <a:pt x="775766" y="409892"/>
                  </a:lnTo>
                  <a:lnTo>
                    <a:pt x="778827" y="408940"/>
                  </a:lnTo>
                  <a:lnTo>
                    <a:pt x="780567" y="408940"/>
                  </a:lnTo>
                  <a:lnTo>
                    <a:pt x="782307" y="408940"/>
                  </a:lnTo>
                  <a:lnTo>
                    <a:pt x="782891" y="410210"/>
                  </a:lnTo>
                  <a:lnTo>
                    <a:pt x="782891" y="411480"/>
                  </a:lnTo>
                  <a:lnTo>
                    <a:pt x="781342" y="411480"/>
                  </a:lnTo>
                  <a:lnTo>
                    <a:pt x="782891" y="416560"/>
                  </a:lnTo>
                  <a:lnTo>
                    <a:pt x="784631" y="422910"/>
                  </a:lnTo>
                  <a:lnTo>
                    <a:pt x="786955" y="430530"/>
                  </a:lnTo>
                  <a:lnTo>
                    <a:pt x="774865" y="434340"/>
                  </a:lnTo>
                  <a:lnTo>
                    <a:pt x="763485" y="436880"/>
                  </a:lnTo>
                  <a:lnTo>
                    <a:pt x="753516" y="441960"/>
                  </a:lnTo>
                  <a:lnTo>
                    <a:pt x="745680" y="448310"/>
                  </a:lnTo>
                  <a:lnTo>
                    <a:pt x="757313" y="449580"/>
                  </a:lnTo>
                  <a:lnTo>
                    <a:pt x="752081" y="455930"/>
                  </a:lnTo>
                  <a:lnTo>
                    <a:pt x="755561" y="455930"/>
                  </a:lnTo>
                  <a:lnTo>
                    <a:pt x="751497" y="458470"/>
                  </a:lnTo>
                  <a:lnTo>
                    <a:pt x="748588" y="459740"/>
                  </a:lnTo>
                  <a:lnTo>
                    <a:pt x="747420" y="461010"/>
                  </a:lnTo>
                  <a:lnTo>
                    <a:pt x="761568" y="461010"/>
                  </a:lnTo>
                  <a:lnTo>
                    <a:pt x="762546" y="459740"/>
                  </a:lnTo>
                  <a:lnTo>
                    <a:pt x="768350" y="462280"/>
                  </a:lnTo>
                  <a:lnTo>
                    <a:pt x="761377" y="467360"/>
                  </a:lnTo>
                  <a:lnTo>
                    <a:pt x="754989" y="468630"/>
                  </a:lnTo>
                  <a:lnTo>
                    <a:pt x="762546" y="469900"/>
                  </a:lnTo>
                  <a:lnTo>
                    <a:pt x="758469" y="471170"/>
                  </a:lnTo>
                  <a:lnTo>
                    <a:pt x="759053" y="471170"/>
                  </a:lnTo>
                  <a:lnTo>
                    <a:pt x="757313" y="476250"/>
                  </a:lnTo>
                  <a:lnTo>
                    <a:pt x="766610" y="474980"/>
                  </a:lnTo>
                  <a:lnTo>
                    <a:pt x="763511" y="478790"/>
                  </a:lnTo>
                  <a:lnTo>
                    <a:pt x="763993" y="481330"/>
                  </a:lnTo>
                  <a:lnTo>
                    <a:pt x="763181" y="483870"/>
                  </a:lnTo>
                  <a:lnTo>
                    <a:pt x="756145" y="487680"/>
                  </a:lnTo>
                  <a:lnTo>
                    <a:pt x="770102" y="487680"/>
                  </a:lnTo>
                  <a:lnTo>
                    <a:pt x="771258" y="490220"/>
                  </a:lnTo>
                  <a:lnTo>
                    <a:pt x="762635" y="492760"/>
                  </a:lnTo>
                  <a:lnTo>
                    <a:pt x="761961" y="495300"/>
                  </a:lnTo>
                  <a:lnTo>
                    <a:pt x="761288" y="500380"/>
                  </a:lnTo>
                  <a:lnTo>
                    <a:pt x="752652" y="504190"/>
                  </a:lnTo>
                  <a:lnTo>
                    <a:pt x="762254" y="504190"/>
                  </a:lnTo>
                  <a:lnTo>
                    <a:pt x="766610" y="508000"/>
                  </a:lnTo>
                  <a:lnTo>
                    <a:pt x="769658" y="511810"/>
                  </a:lnTo>
                  <a:lnTo>
                    <a:pt x="775335" y="514350"/>
                  </a:lnTo>
                  <a:lnTo>
                    <a:pt x="774166" y="514350"/>
                  </a:lnTo>
                  <a:lnTo>
                    <a:pt x="771842" y="515620"/>
                  </a:lnTo>
                  <a:lnTo>
                    <a:pt x="771842" y="514350"/>
                  </a:lnTo>
                  <a:lnTo>
                    <a:pt x="771258" y="518160"/>
                  </a:lnTo>
                  <a:lnTo>
                    <a:pt x="767194" y="520700"/>
                  </a:lnTo>
                  <a:lnTo>
                    <a:pt x="764870" y="524510"/>
                  </a:lnTo>
                  <a:lnTo>
                    <a:pt x="773811" y="521970"/>
                  </a:lnTo>
                  <a:lnTo>
                    <a:pt x="780643" y="520700"/>
                  </a:lnTo>
                  <a:lnTo>
                    <a:pt x="793356" y="520700"/>
                  </a:lnTo>
                  <a:lnTo>
                    <a:pt x="785622" y="525780"/>
                  </a:lnTo>
                  <a:lnTo>
                    <a:pt x="772350" y="528320"/>
                  </a:lnTo>
                  <a:lnTo>
                    <a:pt x="764286" y="532130"/>
                  </a:lnTo>
                  <a:lnTo>
                    <a:pt x="771182" y="529590"/>
                  </a:lnTo>
                  <a:lnTo>
                    <a:pt x="781050" y="529590"/>
                  </a:lnTo>
                  <a:lnTo>
                    <a:pt x="786955" y="528320"/>
                  </a:lnTo>
                  <a:lnTo>
                    <a:pt x="783386" y="530860"/>
                  </a:lnTo>
                  <a:lnTo>
                    <a:pt x="781507" y="533400"/>
                  </a:lnTo>
                  <a:lnTo>
                    <a:pt x="778865" y="534670"/>
                  </a:lnTo>
                  <a:lnTo>
                    <a:pt x="773010" y="538480"/>
                  </a:lnTo>
                  <a:lnTo>
                    <a:pt x="781189" y="535940"/>
                  </a:lnTo>
                  <a:lnTo>
                    <a:pt x="783031" y="535940"/>
                  </a:lnTo>
                  <a:lnTo>
                    <a:pt x="783805" y="537210"/>
                  </a:lnTo>
                  <a:lnTo>
                    <a:pt x="788708" y="537210"/>
                  </a:lnTo>
                  <a:lnTo>
                    <a:pt x="781723" y="544830"/>
                  </a:lnTo>
                  <a:lnTo>
                    <a:pt x="773010" y="544830"/>
                  </a:lnTo>
                  <a:lnTo>
                    <a:pt x="779983" y="547370"/>
                  </a:lnTo>
                  <a:lnTo>
                    <a:pt x="778154" y="549084"/>
                  </a:lnTo>
                  <a:lnTo>
                    <a:pt x="782497" y="547370"/>
                  </a:lnTo>
                  <a:lnTo>
                    <a:pt x="788708" y="544830"/>
                  </a:lnTo>
                  <a:lnTo>
                    <a:pt x="789800" y="547370"/>
                  </a:lnTo>
                  <a:lnTo>
                    <a:pt x="786091" y="549910"/>
                  </a:lnTo>
                  <a:lnTo>
                    <a:pt x="780199" y="552450"/>
                  </a:lnTo>
                  <a:lnTo>
                    <a:pt x="774750" y="554990"/>
                  </a:lnTo>
                  <a:lnTo>
                    <a:pt x="779399" y="557530"/>
                  </a:lnTo>
                  <a:lnTo>
                    <a:pt x="792187" y="554990"/>
                  </a:lnTo>
                  <a:lnTo>
                    <a:pt x="792772" y="557530"/>
                  </a:lnTo>
                  <a:lnTo>
                    <a:pt x="791032" y="558800"/>
                  </a:lnTo>
                  <a:lnTo>
                    <a:pt x="787539" y="558800"/>
                  </a:lnTo>
                  <a:lnTo>
                    <a:pt x="793496" y="560070"/>
                  </a:lnTo>
                  <a:lnTo>
                    <a:pt x="796340" y="563880"/>
                  </a:lnTo>
                  <a:lnTo>
                    <a:pt x="799719" y="566420"/>
                  </a:lnTo>
                  <a:lnTo>
                    <a:pt x="807313" y="567690"/>
                  </a:lnTo>
                  <a:lnTo>
                    <a:pt x="810221" y="566420"/>
                  </a:lnTo>
                  <a:lnTo>
                    <a:pt x="816610" y="562610"/>
                  </a:lnTo>
                  <a:lnTo>
                    <a:pt x="821258" y="560070"/>
                  </a:lnTo>
                  <a:lnTo>
                    <a:pt x="822426" y="562610"/>
                  </a:lnTo>
                  <a:lnTo>
                    <a:pt x="830567" y="560070"/>
                  </a:lnTo>
                  <a:lnTo>
                    <a:pt x="823010" y="565150"/>
                  </a:lnTo>
                  <a:lnTo>
                    <a:pt x="822426" y="563880"/>
                  </a:lnTo>
                  <a:lnTo>
                    <a:pt x="816610" y="566420"/>
                  </a:lnTo>
                  <a:lnTo>
                    <a:pt x="821258" y="566420"/>
                  </a:lnTo>
                  <a:lnTo>
                    <a:pt x="815644" y="568960"/>
                  </a:lnTo>
                  <a:lnTo>
                    <a:pt x="811618" y="568960"/>
                  </a:lnTo>
                  <a:lnTo>
                    <a:pt x="807313" y="570230"/>
                  </a:lnTo>
                  <a:lnTo>
                    <a:pt x="813130" y="572770"/>
                  </a:lnTo>
                  <a:lnTo>
                    <a:pt x="824750" y="571500"/>
                  </a:lnTo>
                  <a:lnTo>
                    <a:pt x="823010" y="576580"/>
                  </a:lnTo>
                  <a:lnTo>
                    <a:pt x="817041" y="577850"/>
                  </a:lnTo>
                  <a:lnTo>
                    <a:pt x="814070" y="577850"/>
                  </a:lnTo>
                  <a:lnTo>
                    <a:pt x="811644" y="576580"/>
                  </a:lnTo>
                  <a:lnTo>
                    <a:pt x="807313" y="580390"/>
                  </a:lnTo>
                  <a:lnTo>
                    <a:pt x="809637" y="572770"/>
                  </a:lnTo>
                  <a:lnTo>
                    <a:pt x="802487" y="577850"/>
                  </a:lnTo>
                  <a:lnTo>
                    <a:pt x="799744" y="577850"/>
                  </a:lnTo>
                  <a:lnTo>
                    <a:pt x="791616" y="582930"/>
                  </a:lnTo>
                  <a:lnTo>
                    <a:pt x="791616" y="590550"/>
                  </a:lnTo>
                  <a:lnTo>
                    <a:pt x="800912" y="586740"/>
                  </a:lnTo>
                  <a:lnTo>
                    <a:pt x="800912" y="594360"/>
                  </a:lnTo>
                  <a:lnTo>
                    <a:pt x="807897" y="593090"/>
                  </a:lnTo>
                  <a:lnTo>
                    <a:pt x="810221" y="589280"/>
                  </a:lnTo>
                  <a:lnTo>
                    <a:pt x="817194" y="588010"/>
                  </a:lnTo>
                  <a:lnTo>
                    <a:pt x="820115" y="593090"/>
                  </a:lnTo>
                  <a:lnTo>
                    <a:pt x="812685" y="599440"/>
                  </a:lnTo>
                  <a:lnTo>
                    <a:pt x="805916" y="605790"/>
                  </a:lnTo>
                  <a:lnTo>
                    <a:pt x="810793" y="608330"/>
                  </a:lnTo>
                  <a:lnTo>
                    <a:pt x="818032" y="605790"/>
                  </a:lnTo>
                  <a:lnTo>
                    <a:pt x="825042" y="603250"/>
                  </a:lnTo>
                  <a:lnTo>
                    <a:pt x="829437" y="603250"/>
                  </a:lnTo>
                  <a:lnTo>
                    <a:pt x="828827" y="607060"/>
                  </a:lnTo>
                  <a:lnTo>
                    <a:pt x="815454" y="612140"/>
                  </a:lnTo>
                  <a:lnTo>
                    <a:pt x="819289" y="614680"/>
                  </a:lnTo>
                  <a:lnTo>
                    <a:pt x="825627" y="613410"/>
                  </a:lnTo>
                  <a:lnTo>
                    <a:pt x="830656" y="612140"/>
                  </a:lnTo>
                  <a:lnTo>
                    <a:pt x="830567" y="615950"/>
                  </a:lnTo>
                  <a:lnTo>
                    <a:pt x="824750" y="618490"/>
                  </a:lnTo>
                  <a:lnTo>
                    <a:pt x="830033" y="617220"/>
                  </a:lnTo>
                  <a:lnTo>
                    <a:pt x="833475" y="617220"/>
                  </a:lnTo>
                  <a:lnTo>
                    <a:pt x="822426" y="624840"/>
                  </a:lnTo>
                  <a:lnTo>
                    <a:pt x="827455" y="627380"/>
                  </a:lnTo>
                  <a:lnTo>
                    <a:pt x="833843" y="631190"/>
                  </a:lnTo>
                  <a:lnTo>
                    <a:pt x="840333" y="633730"/>
                  </a:lnTo>
                  <a:lnTo>
                    <a:pt x="845680" y="637540"/>
                  </a:lnTo>
                  <a:lnTo>
                    <a:pt x="842200" y="638810"/>
                  </a:lnTo>
                  <a:lnTo>
                    <a:pt x="838123" y="640080"/>
                  </a:lnTo>
                  <a:lnTo>
                    <a:pt x="835799" y="643890"/>
                  </a:lnTo>
                  <a:lnTo>
                    <a:pt x="841743" y="648970"/>
                  </a:lnTo>
                  <a:lnTo>
                    <a:pt x="844524" y="656590"/>
                  </a:lnTo>
                  <a:lnTo>
                    <a:pt x="845070" y="664679"/>
                  </a:lnTo>
                  <a:lnTo>
                    <a:pt x="844969" y="668020"/>
                  </a:lnTo>
                  <a:lnTo>
                    <a:pt x="844524" y="675640"/>
                  </a:lnTo>
                  <a:lnTo>
                    <a:pt x="855573" y="671830"/>
                  </a:lnTo>
                  <a:lnTo>
                    <a:pt x="856081" y="672960"/>
                  </a:lnTo>
                  <a:lnTo>
                    <a:pt x="860221" y="671830"/>
                  </a:lnTo>
                  <a:lnTo>
                    <a:pt x="861961" y="673100"/>
                  </a:lnTo>
                  <a:lnTo>
                    <a:pt x="856729" y="678180"/>
                  </a:lnTo>
                  <a:lnTo>
                    <a:pt x="853236" y="679450"/>
                  </a:lnTo>
                  <a:lnTo>
                    <a:pt x="862330" y="679450"/>
                  </a:lnTo>
                  <a:lnTo>
                    <a:pt x="870610" y="683260"/>
                  </a:lnTo>
                  <a:lnTo>
                    <a:pt x="875728" y="688340"/>
                  </a:lnTo>
                  <a:lnTo>
                    <a:pt x="875334" y="695960"/>
                  </a:lnTo>
                  <a:lnTo>
                    <a:pt x="871842" y="697230"/>
                  </a:lnTo>
                  <a:lnTo>
                    <a:pt x="875220" y="698500"/>
                  </a:lnTo>
                  <a:lnTo>
                    <a:pt x="882243" y="695960"/>
                  </a:lnTo>
                  <a:lnTo>
                    <a:pt x="888276" y="694690"/>
                  </a:lnTo>
                  <a:lnTo>
                    <a:pt x="888707" y="697230"/>
                  </a:lnTo>
                  <a:lnTo>
                    <a:pt x="886383" y="698500"/>
                  </a:lnTo>
                  <a:lnTo>
                    <a:pt x="888123" y="704850"/>
                  </a:lnTo>
                  <a:lnTo>
                    <a:pt x="892771" y="708660"/>
                  </a:lnTo>
                  <a:lnTo>
                    <a:pt x="896848" y="712470"/>
                  </a:lnTo>
                  <a:lnTo>
                    <a:pt x="900341" y="717550"/>
                  </a:lnTo>
                  <a:lnTo>
                    <a:pt x="902665" y="722630"/>
                  </a:lnTo>
                  <a:lnTo>
                    <a:pt x="899172" y="731520"/>
                  </a:lnTo>
                  <a:lnTo>
                    <a:pt x="905281" y="728980"/>
                  </a:lnTo>
                  <a:lnTo>
                    <a:pt x="907529" y="732790"/>
                  </a:lnTo>
                  <a:lnTo>
                    <a:pt x="910539" y="735330"/>
                  </a:lnTo>
                  <a:lnTo>
                    <a:pt x="918946" y="731520"/>
                  </a:lnTo>
                  <a:lnTo>
                    <a:pt x="916305" y="737870"/>
                  </a:lnTo>
                  <a:lnTo>
                    <a:pt x="913993" y="744220"/>
                  </a:lnTo>
                  <a:lnTo>
                    <a:pt x="912558" y="749300"/>
                  </a:lnTo>
                  <a:lnTo>
                    <a:pt x="912545" y="756920"/>
                  </a:lnTo>
                  <a:lnTo>
                    <a:pt x="913498" y="759002"/>
                  </a:lnTo>
                  <a:lnTo>
                    <a:pt x="910361" y="760730"/>
                  </a:lnTo>
                  <a:lnTo>
                    <a:pt x="904138" y="762000"/>
                  </a:lnTo>
                  <a:lnTo>
                    <a:pt x="899756" y="759460"/>
                  </a:lnTo>
                  <a:lnTo>
                    <a:pt x="902271" y="754380"/>
                  </a:lnTo>
                  <a:lnTo>
                    <a:pt x="903528" y="751840"/>
                  </a:lnTo>
                  <a:lnTo>
                    <a:pt x="903757" y="749300"/>
                  </a:lnTo>
                  <a:lnTo>
                    <a:pt x="903439" y="746760"/>
                  </a:lnTo>
                  <a:lnTo>
                    <a:pt x="905573" y="740410"/>
                  </a:lnTo>
                  <a:lnTo>
                    <a:pt x="900341" y="741680"/>
                  </a:lnTo>
                  <a:lnTo>
                    <a:pt x="898588" y="749300"/>
                  </a:lnTo>
                  <a:lnTo>
                    <a:pt x="895680" y="746760"/>
                  </a:lnTo>
                  <a:lnTo>
                    <a:pt x="888123" y="754380"/>
                  </a:lnTo>
                  <a:lnTo>
                    <a:pt x="886968" y="749300"/>
                  </a:lnTo>
                  <a:lnTo>
                    <a:pt x="892200" y="745490"/>
                  </a:lnTo>
                  <a:lnTo>
                    <a:pt x="884643" y="745490"/>
                  </a:lnTo>
                  <a:lnTo>
                    <a:pt x="885799" y="751840"/>
                  </a:lnTo>
                  <a:lnTo>
                    <a:pt x="879411" y="755650"/>
                  </a:lnTo>
                  <a:lnTo>
                    <a:pt x="878243" y="767080"/>
                  </a:lnTo>
                  <a:lnTo>
                    <a:pt x="875334" y="762000"/>
                  </a:lnTo>
                  <a:lnTo>
                    <a:pt x="877074" y="760730"/>
                  </a:lnTo>
                  <a:lnTo>
                    <a:pt x="871842" y="759460"/>
                  </a:lnTo>
                  <a:lnTo>
                    <a:pt x="872236" y="758190"/>
                  </a:lnTo>
                  <a:lnTo>
                    <a:pt x="874179" y="751840"/>
                  </a:lnTo>
                  <a:lnTo>
                    <a:pt x="870686" y="754380"/>
                  </a:lnTo>
                  <a:lnTo>
                    <a:pt x="866609" y="758190"/>
                  </a:lnTo>
                  <a:lnTo>
                    <a:pt x="865454" y="753110"/>
                  </a:lnTo>
                  <a:lnTo>
                    <a:pt x="866038" y="751840"/>
                  </a:lnTo>
                  <a:lnTo>
                    <a:pt x="867194" y="749300"/>
                  </a:lnTo>
                  <a:lnTo>
                    <a:pt x="873594" y="739140"/>
                  </a:lnTo>
                  <a:lnTo>
                    <a:pt x="874179" y="736600"/>
                  </a:lnTo>
                  <a:lnTo>
                    <a:pt x="869645" y="740410"/>
                  </a:lnTo>
                  <a:lnTo>
                    <a:pt x="861910" y="741680"/>
                  </a:lnTo>
                  <a:lnTo>
                    <a:pt x="856729" y="745490"/>
                  </a:lnTo>
                  <a:lnTo>
                    <a:pt x="859053" y="742950"/>
                  </a:lnTo>
                  <a:lnTo>
                    <a:pt x="862545" y="736600"/>
                  </a:lnTo>
                  <a:lnTo>
                    <a:pt x="863130" y="735330"/>
                  </a:lnTo>
                  <a:lnTo>
                    <a:pt x="857313" y="742950"/>
                  </a:lnTo>
                  <a:lnTo>
                    <a:pt x="857313" y="741680"/>
                  </a:lnTo>
                  <a:lnTo>
                    <a:pt x="857313" y="739140"/>
                  </a:lnTo>
                  <a:lnTo>
                    <a:pt x="857897" y="737870"/>
                  </a:lnTo>
                  <a:lnTo>
                    <a:pt x="860806" y="732790"/>
                  </a:lnTo>
                  <a:lnTo>
                    <a:pt x="858126" y="734060"/>
                  </a:lnTo>
                  <a:lnTo>
                    <a:pt x="855573" y="739140"/>
                  </a:lnTo>
                  <a:lnTo>
                    <a:pt x="853440" y="741680"/>
                  </a:lnTo>
                  <a:lnTo>
                    <a:pt x="852081" y="739140"/>
                  </a:lnTo>
                  <a:lnTo>
                    <a:pt x="852665" y="739140"/>
                  </a:lnTo>
                  <a:lnTo>
                    <a:pt x="853236" y="737870"/>
                  </a:lnTo>
                  <a:lnTo>
                    <a:pt x="854989" y="737870"/>
                  </a:lnTo>
                  <a:lnTo>
                    <a:pt x="854290" y="736600"/>
                  </a:lnTo>
                  <a:lnTo>
                    <a:pt x="851496" y="731520"/>
                  </a:lnTo>
                  <a:lnTo>
                    <a:pt x="848588" y="733018"/>
                  </a:lnTo>
                  <a:lnTo>
                    <a:pt x="848588" y="890270"/>
                  </a:lnTo>
                  <a:lnTo>
                    <a:pt x="846264" y="894080"/>
                  </a:lnTo>
                  <a:lnTo>
                    <a:pt x="844524" y="896620"/>
                  </a:lnTo>
                  <a:lnTo>
                    <a:pt x="842200" y="897890"/>
                  </a:lnTo>
                  <a:lnTo>
                    <a:pt x="844524" y="892810"/>
                  </a:lnTo>
                  <a:lnTo>
                    <a:pt x="845680" y="890270"/>
                  </a:lnTo>
                  <a:lnTo>
                    <a:pt x="848588" y="890270"/>
                  </a:lnTo>
                  <a:lnTo>
                    <a:pt x="848588" y="733018"/>
                  </a:lnTo>
                  <a:lnTo>
                    <a:pt x="841616" y="736600"/>
                  </a:lnTo>
                  <a:lnTo>
                    <a:pt x="840219" y="732790"/>
                  </a:lnTo>
                  <a:lnTo>
                    <a:pt x="839292" y="730250"/>
                  </a:lnTo>
                  <a:lnTo>
                    <a:pt x="842721" y="723900"/>
                  </a:lnTo>
                  <a:lnTo>
                    <a:pt x="844956" y="723900"/>
                  </a:lnTo>
                  <a:lnTo>
                    <a:pt x="846975" y="722630"/>
                  </a:lnTo>
                  <a:lnTo>
                    <a:pt x="848360" y="720090"/>
                  </a:lnTo>
                  <a:lnTo>
                    <a:pt x="849757" y="717550"/>
                  </a:lnTo>
                  <a:lnTo>
                    <a:pt x="845680" y="717550"/>
                  </a:lnTo>
                  <a:lnTo>
                    <a:pt x="839863" y="718820"/>
                  </a:lnTo>
                  <a:lnTo>
                    <a:pt x="829398" y="720090"/>
                  </a:lnTo>
                  <a:lnTo>
                    <a:pt x="824166" y="720090"/>
                  </a:lnTo>
                  <a:lnTo>
                    <a:pt x="821842" y="716280"/>
                  </a:lnTo>
                  <a:lnTo>
                    <a:pt x="822426" y="718820"/>
                  </a:lnTo>
                  <a:lnTo>
                    <a:pt x="817232" y="723900"/>
                  </a:lnTo>
                  <a:lnTo>
                    <a:pt x="817143" y="718820"/>
                  </a:lnTo>
                  <a:lnTo>
                    <a:pt x="817524" y="713740"/>
                  </a:lnTo>
                  <a:lnTo>
                    <a:pt x="814285" y="712470"/>
                  </a:lnTo>
                  <a:lnTo>
                    <a:pt x="816025" y="712470"/>
                  </a:lnTo>
                  <a:lnTo>
                    <a:pt x="820178" y="706120"/>
                  </a:lnTo>
                  <a:lnTo>
                    <a:pt x="821842" y="703580"/>
                  </a:lnTo>
                  <a:lnTo>
                    <a:pt x="820102" y="706120"/>
                  </a:lnTo>
                  <a:lnTo>
                    <a:pt x="819632" y="704850"/>
                  </a:lnTo>
                  <a:lnTo>
                    <a:pt x="819175" y="703580"/>
                  </a:lnTo>
                  <a:lnTo>
                    <a:pt x="817778" y="699770"/>
                  </a:lnTo>
                  <a:lnTo>
                    <a:pt x="808469" y="703580"/>
                  </a:lnTo>
                  <a:lnTo>
                    <a:pt x="798004" y="703580"/>
                  </a:lnTo>
                  <a:lnTo>
                    <a:pt x="802081" y="701040"/>
                  </a:lnTo>
                  <a:lnTo>
                    <a:pt x="802081" y="697230"/>
                  </a:lnTo>
                  <a:lnTo>
                    <a:pt x="802081" y="695960"/>
                  </a:lnTo>
                  <a:lnTo>
                    <a:pt x="796848" y="693420"/>
                  </a:lnTo>
                  <a:lnTo>
                    <a:pt x="795680" y="689610"/>
                  </a:lnTo>
                  <a:lnTo>
                    <a:pt x="791616" y="693420"/>
                  </a:lnTo>
                  <a:lnTo>
                    <a:pt x="790448" y="690880"/>
                  </a:lnTo>
                  <a:lnTo>
                    <a:pt x="786955" y="697230"/>
                  </a:lnTo>
                  <a:lnTo>
                    <a:pt x="789343" y="690880"/>
                  </a:lnTo>
                  <a:lnTo>
                    <a:pt x="791718" y="684530"/>
                  </a:lnTo>
                  <a:lnTo>
                    <a:pt x="792187" y="683260"/>
                  </a:lnTo>
                  <a:lnTo>
                    <a:pt x="772426" y="683260"/>
                  </a:lnTo>
                  <a:lnTo>
                    <a:pt x="770686" y="683564"/>
                  </a:lnTo>
                  <a:lnTo>
                    <a:pt x="770686" y="690880"/>
                  </a:lnTo>
                  <a:lnTo>
                    <a:pt x="769518" y="692150"/>
                  </a:lnTo>
                  <a:lnTo>
                    <a:pt x="767194" y="695960"/>
                  </a:lnTo>
                  <a:lnTo>
                    <a:pt x="764870" y="697230"/>
                  </a:lnTo>
                  <a:lnTo>
                    <a:pt x="763117" y="697230"/>
                  </a:lnTo>
                  <a:lnTo>
                    <a:pt x="762546" y="695960"/>
                  </a:lnTo>
                  <a:lnTo>
                    <a:pt x="764870" y="693420"/>
                  </a:lnTo>
                  <a:lnTo>
                    <a:pt x="767778" y="690880"/>
                  </a:lnTo>
                  <a:lnTo>
                    <a:pt x="770686" y="690880"/>
                  </a:lnTo>
                  <a:lnTo>
                    <a:pt x="770686" y="683564"/>
                  </a:lnTo>
                  <a:lnTo>
                    <a:pt x="764870" y="684530"/>
                  </a:lnTo>
                  <a:lnTo>
                    <a:pt x="765327" y="683260"/>
                  </a:lnTo>
                  <a:lnTo>
                    <a:pt x="769048" y="673100"/>
                  </a:lnTo>
                  <a:lnTo>
                    <a:pt x="769518" y="671830"/>
                  </a:lnTo>
                  <a:lnTo>
                    <a:pt x="770686" y="673100"/>
                  </a:lnTo>
                  <a:lnTo>
                    <a:pt x="772718" y="671830"/>
                  </a:lnTo>
                  <a:lnTo>
                    <a:pt x="774750" y="670560"/>
                  </a:lnTo>
                  <a:lnTo>
                    <a:pt x="773595" y="669290"/>
                  </a:lnTo>
                  <a:lnTo>
                    <a:pt x="767778" y="669290"/>
                  </a:lnTo>
                  <a:lnTo>
                    <a:pt x="764286" y="668020"/>
                  </a:lnTo>
                  <a:lnTo>
                    <a:pt x="759053" y="675640"/>
                  </a:lnTo>
                  <a:lnTo>
                    <a:pt x="761377" y="673100"/>
                  </a:lnTo>
                  <a:lnTo>
                    <a:pt x="758469" y="679450"/>
                  </a:lnTo>
                  <a:lnTo>
                    <a:pt x="754405" y="681990"/>
                  </a:lnTo>
                  <a:lnTo>
                    <a:pt x="749757" y="683260"/>
                  </a:lnTo>
                  <a:lnTo>
                    <a:pt x="748588" y="683260"/>
                  </a:lnTo>
                  <a:lnTo>
                    <a:pt x="754989" y="680720"/>
                  </a:lnTo>
                  <a:lnTo>
                    <a:pt x="756234" y="676910"/>
                  </a:lnTo>
                  <a:lnTo>
                    <a:pt x="757478" y="673100"/>
                  </a:lnTo>
                  <a:lnTo>
                    <a:pt x="757885" y="671830"/>
                  </a:lnTo>
                  <a:lnTo>
                    <a:pt x="760222" y="668020"/>
                  </a:lnTo>
                  <a:lnTo>
                    <a:pt x="758469" y="669290"/>
                  </a:lnTo>
                  <a:lnTo>
                    <a:pt x="756145" y="671830"/>
                  </a:lnTo>
                  <a:lnTo>
                    <a:pt x="754405" y="673100"/>
                  </a:lnTo>
                  <a:lnTo>
                    <a:pt x="755726" y="669290"/>
                  </a:lnTo>
                  <a:lnTo>
                    <a:pt x="751535" y="673074"/>
                  </a:lnTo>
                  <a:lnTo>
                    <a:pt x="746391" y="676910"/>
                  </a:lnTo>
                  <a:lnTo>
                    <a:pt x="745096" y="674370"/>
                  </a:lnTo>
                  <a:lnTo>
                    <a:pt x="748588" y="670560"/>
                  </a:lnTo>
                  <a:lnTo>
                    <a:pt x="745680" y="670560"/>
                  </a:lnTo>
                  <a:lnTo>
                    <a:pt x="739863" y="674370"/>
                  </a:lnTo>
                  <a:lnTo>
                    <a:pt x="738708" y="671830"/>
                  </a:lnTo>
                  <a:lnTo>
                    <a:pt x="741451" y="668020"/>
                  </a:lnTo>
                  <a:lnTo>
                    <a:pt x="743381" y="665327"/>
                  </a:lnTo>
                  <a:lnTo>
                    <a:pt x="740308" y="666750"/>
                  </a:lnTo>
                  <a:lnTo>
                    <a:pt x="736346" y="668020"/>
                  </a:lnTo>
                  <a:lnTo>
                    <a:pt x="736955" y="664210"/>
                  </a:lnTo>
                  <a:lnTo>
                    <a:pt x="739863" y="662940"/>
                  </a:lnTo>
                  <a:lnTo>
                    <a:pt x="741616" y="664210"/>
                  </a:lnTo>
                  <a:lnTo>
                    <a:pt x="744512" y="662940"/>
                  </a:lnTo>
                  <a:lnTo>
                    <a:pt x="746696" y="659130"/>
                  </a:lnTo>
                  <a:lnTo>
                    <a:pt x="748880" y="655320"/>
                  </a:lnTo>
                  <a:lnTo>
                    <a:pt x="750328" y="652780"/>
                  </a:lnTo>
                  <a:lnTo>
                    <a:pt x="748004" y="655320"/>
                  </a:lnTo>
                  <a:lnTo>
                    <a:pt x="748004" y="651510"/>
                  </a:lnTo>
                  <a:lnTo>
                    <a:pt x="748588" y="647700"/>
                  </a:lnTo>
                  <a:lnTo>
                    <a:pt x="748004" y="648970"/>
                  </a:lnTo>
                  <a:lnTo>
                    <a:pt x="748004" y="645160"/>
                  </a:lnTo>
                  <a:lnTo>
                    <a:pt x="746848" y="648970"/>
                  </a:lnTo>
                  <a:lnTo>
                    <a:pt x="736066" y="655320"/>
                  </a:lnTo>
                  <a:lnTo>
                    <a:pt x="732091" y="654050"/>
                  </a:lnTo>
                  <a:lnTo>
                    <a:pt x="729107" y="651510"/>
                  </a:lnTo>
                  <a:lnTo>
                    <a:pt x="721258" y="654050"/>
                  </a:lnTo>
                  <a:lnTo>
                    <a:pt x="729195" y="650240"/>
                  </a:lnTo>
                  <a:lnTo>
                    <a:pt x="732015" y="647700"/>
                  </a:lnTo>
                  <a:lnTo>
                    <a:pt x="733526" y="643890"/>
                  </a:lnTo>
                  <a:lnTo>
                    <a:pt x="737539" y="640080"/>
                  </a:lnTo>
                  <a:lnTo>
                    <a:pt x="738708" y="637540"/>
                  </a:lnTo>
                  <a:lnTo>
                    <a:pt x="739863" y="633730"/>
                  </a:lnTo>
                  <a:lnTo>
                    <a:pt x="741324" y="632460"/>
                  </a:lnTo>
                  <a:lnTo>
                    <a:pt x="742772" y="631190"/>
                  </a:lnTo>
                  <a:lnTo>
                    <a:pt x="739267" y="632460"/>
                  </a:lnTo>
                  <a:lnTo>
                    <a:pt x="739203" y="631190"/>
                  </a:lnTo>
                  <a:lnTo>
                    <a:pt x="739140" y="629920"/>
                  </a:lnTo>
                  <a:lnTo>
                    <a:pt x="738365" y="627380"/>
                  </a:lnTo>
                  <a:lnTo>
                    <a:pt x="732891" y="629920"/>
                  </a:lnTo>
                  <a:lnTo>
                    <a:pt x="735799" y="627380"/>
                  </a:lnTo>
                  <a:lnTo>
                    <a:pt x="732599" y="627380"/>
                  </a:lnTo>
                  <a:lnTo>
                    <a:pt x="730567" y="628650"/>
                  </a:lnTo>
                  <a:lnTo>
                    <a:pt x="724166" y="631190"/>
                  </a:lnTo>
                  <a:lnTo>
                    <a:pt x="725335" y="627380"/>
                  </a:lnTo>
                  <a:lnTo>
                    <a:pt x="725335" y="626110"/>
                  </a:lnTo>
                  <a:lnTo>
                    <a:pt x="725335" y="622300"/>
                  </a:lnTo>
                  <a:lnTo>
                    <a:pt x="725474" y="621030"/>
                  </a:lnTo>
                  <a:lnTo>
                    <a:pt x="725919" y="617220"/>
                  </a:lnTo>
                  <a:lnTo>
                    <a:pt x="725335" y="613410"/>
                  </a:lnTo>
                  <a:lnTo>
                    <a:pt x="716610" y="615950"/>
                  </a:lnTo>
                  <a:lnTo>
                    <a:pt x="709993" y="615950"/>
                  </a:lnTo>
                  <a:lnTo>
                    <a:pt x="707885" y="616762"/>
                  </a:lnTo>
                  <a:lnTo>
                    <a:pt x="707885" y="627380"/>
                  </a:lnTo>
                  <a:lnTo>
                    <a:pt x="702081" y="635000"/>
                  </a:lnTo>
                  <a:lnTo>
                    <a:pt x="701497" y="633730"/>
                  </a:lnTo>
                  <a:lnTo>
                    <a:pt x="700328" y="632460"/>
                  </a:lnTo>
                  <a:lnTo>
                    <a:pt x="699744" y="631190"/>
                  </a:lnTo>
                  <a:lnTo>
                    <a:pt x="704405" y="628650"/>
                  </a:lnTo>
                  <a:lnTo>
                    <a:pt x="707885" y="627380"/>
                  </a:lnTo>
                  <a:lnTo>
                    <a:pt x="707885" y="616762"/>
                  </a:lnTo>
                  <a:lnTo>
                    <a:pt x="703313" y="618490"/>
                  </a:lnTo>
                  <a:lnTo>
                    <a:pt x="690448" y="621030"/>
                  </a:lnTo>
                  <a:lnTo>
                    <a:pt x="689864" y="621030"/>
                  </a:lnTo>
                  <a:lnTo>
                    <a:pt x="689864" y="619760"/>
                  </a:lnTo>
                  <a:lnTo>
                    <a:pt x="689279" y="619760"/>
                  </a:lnTo>
                  <a:lnTo>
                    <a:pt x="693356" y="615950"/>
                  </a:lnTo>
                  <a:lnTo>
                    <a:pt x="699744" y="614680"/>
                  </a:lnTo>
                  <a:lnTo>
                    <a:pt x="702081" y="608330"/>
                  </a:lnTo>
                  <a:lnTo>
                    <a:pt x="699744" y="607060"/>
                  </a:lnTo>
                  <a:lnTo>
                    <a:pt x="694512" y="607060"/>
                  </a:lnTo>
                  <a:lnTo>
                    <a:pt x="694512" y="608330"/>
                  </a:lnTo>
                  <a:lnTo>
                    <a:pt x="689864" y="613410"/>
                  </a:lnTo>
                  <a:lnTo>
                    <a:pt x="686955" y="615950"/>
                  </a:lnTo>
                  <a:lnTo>
                    <a:pt x="685800" y="613410"/>
                  </a:lnTo>
                  <a:lnTo>
                    <a:pt x="684631" y="612140"/>
                  </a:lnTo>
                  <a:lnTo>
                    <a:pt x="694512" y="608330"/>
                  </a:lnTo>
                  <a:lnTo>
                    <a:pt x="694512" y="607060"/>
                  </a:lnTo>
                  <a:lnTo>
                    <a:pt x="697420" y="605790"/>
                  </a:lnTo>
                  <a:lnTo>
                    <a:pt x="699173" y="603250"/>
                  </a:lnTo>
                  <a:lnTo>
                    <a:pt x="702081" y="600710"/>
                  </a:lnTo>
                  <a:lnTo>
                    <a:pt x="699744" y="599440"/>
                  </a:lnTo>
                  <a:lnTo>
                    <a:pt x="692518" y="605370"/>
                  </a:lnTo>
                  <a:lnTo>
                    <a:pt x="693940" y="605790"/>
                  </a:lnTo>
                  <a:lnTo>
                    <a:pt x="682891" y="612140"/>
                  </a:lnTo>
                  <a:lnTo>
                    <a:pt x="681037" y="609600"/>
                  </a:lnTo>
                  <a:lnTo>
                    <a:pt x="677316" y="604520"/>
                  </a:lnTo>
                  <a:lnTo>
                    <a:pt x="674230" y="599440"/>
                  </a:lnTo>
                  <a:lnTo>
                    <a:pt x="672680" y="596900"/>
                  </a:lnTo>
                  <a:lnTo>
                    <a:pt x="671918" y="595630"/>
                  </a:lnTo>
                  <a:lnTo>
                    <a:pt x="670153" y="593090"/>
                  </a:lnTo>
                  <a:lnTo>
                    <a:pt x="374738" y="593090"/>
                  </a:lnTo>
                  <a:lnTo>
                    <a:pt x="378231" y="598170"/>
                  </a:lnTo>
                  <a:lnTo>
                    <a:pt x="381139" y="608330"/>
                  </a:lnTo>
                  <a:lnTo>
                    <a:pt x="387527" y="609600"/>
                  </a:lnTo>
                  <a:lnTo>
                    <a:pt x="393928" y="607060"/>
                  </a:lnTo>
                  <a:lnTo>
                    <a:pt x="393598" y="605840"/>
                  </a:lnTo>
                  <a:lnTo>
                    <a:pt x="393344" y="605790"/>
                  </a:lnTo>
                  <a:lnTo>
                    <a:pt x="393357" y="604977"/>
                  </a:lnTo>
                  <a:lnTo>
                    <a:pt x="392188" y="600710"/>
                  </a:lnTo>
                  <a:lnTo>
                    <a:pt x="396252" y="596900"/>
                  </a:lnTo>
                  <a:lnTo>
                    <a:pt x="393484" y="605370"/>
                  </a:lnTo>
                  <a:lnTo>
                    <a:pt x="393598" y="605840"/>
                  </a:lnTo>
                  <a:lnTo>
                    <a:pt x="399745" y="607060"/>
                  </a:lnTo>
                  <a:lnTo>
                    <a:pt x="393928" y="612140"/>
                  </a:lnTo>
                  <a:lnTo>
                    <a:pt x="402069" y="613410"/>
                  </a:lnTo>
                  <a:lnTo>
                    <a:pt x="404393" y="614680"/>
                  </a:lnTo>
                  <a:lnTo>
                    <a:pt x="416598" y="609600"/>
                  </a:lnTo>
                  <a:lnTo>
                    <a:pt x="416509" y="605409"/>
                  </a:lnTo>
                  <a:lnTo>
                    <a:pt x="416026" y="603250"/>
                  </a:lnTo>
                  <a:lnTo>
                    <a:pt x="417766" y="600710"/>
                  </a:lnTo>
                  <a:lnTo>
                    <a:pt x="420090" y="599440"/>
                  </a:lnTo>
                  <a:lnTo>
                    <a:pt x="420560" y="604520"/>
                  </a:lnTo>
                  <a:lnTo>
                    <a:pt x="420649" y="605840"/>
                  </a:lnTo>
                  <a:lnTo>
                    <a:pt x="418350" y="610870"/>
                  </a:lnTo>
                  <a:lnTo>
                    <a:pt x="423430" y="609600"/>
                  </a:lnTo>
                  <a:lnTo>
                    <a:pt x="427570" y="610870"/>
                  </a:lnTo>
                  <a:lnTo>
                    <a:pt x="431177" y="615950"/>
                  </a:lnTo>
                  <a:lnTo>
                    <a:pt x="434632" y="621030"/>
                  </a:lnTo>
                  <a:lnTo>
                    <a:pt x="438150" y="627380"/>
                  </a:lnTo>
                  <a:lnTo>
                    <a:pt x="441896" y="631190"/>
                  </a:lnTo>
                  <a:lnTo>
                    <a:pt x="446074" y="631190"/>
                  </a:lnTo>
                  <a:lnTo>
                    <a:pt x="450900" y="627380"/>
                  </a:lnTo>
                  <a:lnTo>
                    <a:pt x="450329" y="628650"/>
                  </a:lnTo>
                  <a:lnTo>
                    <a:pt x="451675" y="627380"/>
                  </a:lnTo>
                  <a:lnTo>
                    <a:pt x="454393" y="624840"/>
                  </a:lnTo>
                  <a:lnTo>
                    <a:pt x="457885" y="622300"/>
                  </a:lnTo>
                  <a:lnTo>
                    <a:pt x="461949" y="619760"/>
                  </a:lnTo>
                  <a:lnTo>
                    <a:pt x="466026" y="622300"/>
                  </a:lnTo>
                  <a:lnTo>
                    <a:pt x="457885" y="626110"/>
                  </a:lnTo>
                  <a:lnTo>
                    <a:pt x="460209" y="633730"/>
                  </a:lnTo>
                  <a:lnTo>
                    <a:pt x="467182" y="626110"/>
                  </a:lnTo>
                  <a:lnTo>
                    <a:pt x="470674" y="627380"/>
                  </a:lnTo>
                  <a:lnTo>
                    <a:pt x="474738" y="629920"/>
                  </a:lnTo>
                  <a:lnTo>
                    <a:pt x="478231" y="631190"/>
                  </a:lnTo>
                  <a:lnTo>
                    <a:pt x="481723" y="635000"/>
                  </a:lnTo>
                  <a:lnTo>
                    <a:pt x="486956" y="628650"/>
                  </a:lnTo>
                  <a:lnTo>
                    <a:pt x="487540" y="636270"/>
                  </a:lnTo>
                  <a:lnTo>
                    <a:pt x="489280" y="640080"/>
                  </a:lnTo>
                  <a:lnTo>
                    <a:pt x="492188" y="641350"/>
                  </a:lnTo>
                  <a:lnTo>
                    <a:pt x="493344" y="642620"/>
                  </a:lnTo>
                  <a:lnTo>
                    <a:pt x="497420" y="642620"/>
                  </a:lnTo>
                  <a:lnTo>
                    <a:pt x="498576" y="641350"/>
                  </a:lnTo>
                  <a:lnTo>
                    <a:pt x="501484" y="637540"/>
                  </a:lnTo>
                  <a:lnTo>
                    <a:pt x="498005" y="646430"/>
                  </a:lnTo>
                  <a:lnTo>
                    <a:pt x="500913" y="640080"/>
                  </a:lnTo>
                  <a:lnTo>
                    <a:pt x="502297" y="637540"/>
                  </a:lnTo>
                  <a:lnTo>
                    <a:pt x="504393" y="633730"/>
                  </a:lnTo>
                  <a:lnTo>
                    <a:pt x="501484" y="640080"/>
                  </a:lnTo>
                  <a:lnTo>
                    <a:pt x="503809" y="636270"/>
                  </a:lnTo>
                  <a:lnTo>
                    <a:pt x="504977" y="635000"/>
                  </a:lnTo>
                  <a:lnTo>
                    <a:pt x="507301" y="635000"/>
                  </a:lnTo>
                  <a:lnTo>
                    <a:pt x="509041" y="636270"/>
                  </a:lnTo>
                  <a:lnTo>
                    <a:pt x="508469" y="641350"/>
                  </a:lnTo>
                  <a:lnTo>
                    <a:pt x="506717" y="646430"/>
                  </a:lnTo>
                  <a:lnTo>
                    <a:pt x="504393" y="651510"/>
                  </a:lnTo>
                  <a:lnTo>
                    <a:pt x="502069" y="654050"/>
                  </a:lnTo>
                  <a:lnTo>
                    <a:pt x="502069" y="656590"/>
                  </a:lnTo>
                  <a:lnTo>
                    <a:pt x="502653" y="659130"/>
                  </a:lnTo>
                  <a:lnTo>
                    <a:pt x="502653" y="661670"/>
                  </a:lnTo>
                  <a:lnTo>
                    <a:pt x="503237" y="662940"/>
                  </a:lnTo>
                  <a:lnTo>
                    <a:pt x="509066" y="664210"/>
                  </a:lnTo>
                  <a:lnTo>
                    <a:pt x="518934" y="660400"/>
                  </a:lnTo>
                  <a:lnTo>
                    <a:pt x="526618" y="659130"/>
                  </a:lnTo>
                  <a:lnTo>
                    <a:pt x="525907" y="664210"/>
                  </a:lnTo>
                  <a:lnTo>
                    <a:pt x="514273" y="669290"/>
                  </a:lnTo>
                  <a:lnTo>
                    <a:pt x="524751" y="671830"/>
                  </a:lnTo>
                  <a:lnTo>
                    <a:pt x="528231" y="676910"/>
                  </a:lnTo>
                  <a:lnTo>
                    <a:pt x="531723" y="683260"/>
                  </a:lnTo>
                  <a:lnTo>
                    <a:pt x="535787" y="689610"/>
                  </a:lnTo>
                  <a:lnTo>
                    <a:pt x="539280" y="697230"/>
                  </a:lnTo>
                  <a:lnTo>
                    <a:pt x="548589" y="698500"/>
                  </a:lnTo>
                  <a:lnTo>
                    <a:pt x="542772" y="701040"/>
                  </a:lnTo>
                  <a:lnTo>
                    <a:pt x="542188" y="701040"/>
                  </a:lnTo>
                  <a:lnTo>
                    <a:pt x="540740" y="704850"/>
                  </a:lnTo>
                  <a:lnTo>
                    <a:pt x="543712" y="707390"/>
                  </a:lnTo>
                  <a:lnTo>
                    <a:pt x="548970" y="707390"/>
                  </a:lnTo>
                  <a:lnTo>
                    <a:pt x="554393" y="704850"/>
                  </a:lnTo>
                  <a:lnTo>
                    <a:pt x="554977" y="707390"/>
                  </a:lnTo>
                  <a:lnTo>
                    <a:pt x="549160" y="709930"/>
                  </a:lnTo>
                  <a:lnTo>
                    <a:pt x="546836" y="712470"/>
                  </a:lnTo>
                  <a:lnTo>
                    <a:pt x="547941" y="715010"/>
                  </a:lnTo>
                  <a:lnTo>
                    <a:pt x="552145" y="715010"/>
                  </a:lnTo>
                  <a:lnTo>
                    <a:pt x="555586" y="716280"/>
                  </a:lnTo>
                  <a:lnTo>
                    <a:pt x="554393" y="718820"/>
                  </a:lnTo>
                  <a:lnTo>
                    <a:pt x="553821" y="718820"/>
                  </a:lnTo>
                  <a:lnTo>
                    <a:pt x="552653" y="720090"/>
                  </a:lnTo>
                  <a:lnTo>
                    <a:pt x="555561" y="720090"/>
                  </a:lnTo>
                  <a:lnTo>
                    <a:pt x="556145" y="726440"/>
                  </a:lnTo>
                  <a:lnTo>
                    <a:pt x="562533" y="720090"/>
                  </a:lnTo>
                  <a:lnTo>
                    <a:pt x="561949" y="726440"/>
                  </a:lnTo>
                  <a:lnTo>
                    <a:pt x="572414" y="723900"/>
                  </a:lnTo>
                  <a:lnTo>
                    <a:pt x="570090" y="731520"/>
                  </a:lnTo>
                  <a:lnTo>
                    <a:pt x="574903" y="731520"/>
                  </a:lnTo>
                  <a:lnTo>
                    <a:pt x="576275" y="734060"/>
                  </a:lnTo>
                  <a:lnTo>
                    <a:pt x="578192" y="736600"/>
                  </a:lnTo>
                  <a:lnTo>
                    <a:pt x="584631" y="732790"/>
                  </a:lnTo>
                  <a:lnTo>
                    <a:pt x="578396" y="739140"/>
                  </a:lnTo>
                  <a:lnTo>
                    <a:pt x="578383" y="744220"/>
                  </a:lnTo>
                  <a:lnTo>
                    <a:pt x="582510" y="746760"/>
                  </a:lnTo>
                  <a:lnTo>
                    <a:pt x="588695" y="745490"/>
                  </a:lnTo>
                  <a:lnTo>
                    <a:pt x="584047" y="748030"/>
                  </a:lnTo>
                  <a:lnTo>
                    <a:pt x="586371" y="751840"/>
                  </a:lnTo>
                  <a:lnTo>
                    <a:pt x="580555" y="754380"/>
                  </a:lnTo>
                  <a:lnTo>
                    <a:pt x="583463" y="758190"/>
                  </a:lnTo>
                  <a:lnTo>
                    <a:pt x="588124" y="758190"/>
                  </a:lnTo>
                  <a:lnTo>
                    <a:pt x="593928" y="751840"/>
                  </a:lnTo>
                  <a:lnTo>
                    <a:pt x="592620" y="760730"/>
                  </a:lnTo>
                  <a:lnTo>
                    <a:pt x="598652" y="760730"/>
                  </a:lnTo>
                  <a:lnTo>
                    <a:pt x="603504" y="763270"/>
                  </a:lnTo>
                  <a:lnTo>
                    <a:pt x="598589" y="772160"/>
                  </a:lnTo>
                  <a:lnTo>
                    <a:pt x="608965" y="773430"/>
                  </a:lnTo>
                  <a:lnTo>
                    <a:pt x="618350" y="774700"/>
                  </a:lnTo>
                  <a:lnTo>
                    <a:pt x="626872" y="777240"/>
                  </a:lnTo>
                  <a:lnTo>
                    <a:pt x="634631" y="779780"/>
                  </a:lnTo>
                  <a:lnTo>
                    <a:pt x="627913" y="784860"/>
                  </a:lnTo>
                  <a:lnTo>
                    <a:pt x="620153" y="782320"/>
                  </a:lnTo>
                  <a:lnTo>
                    <a:pt x="613117" y="786130"/>
                  </a:lnTo>
                  <a:lnTo>
                    <a:pt x="622084" y="787400"/>
                  </a:lnTo>
                  <a:lnTo>
                    <a:pt x="630783" y="786130"/>
                  </a:lnTo>
                  <a:lnTo>
                    <a:pt x="638060" y="786130"/>
                  </a:lnTo>
                  <a:lnTo>
                    <a:pt x="642772" y="791210"/>
                  </a:lnTo>
                  <a:lnTo>
                    <a:pt x="642772" y="793750"/>
                  </a:lnTo>
                  <a:lnTo>
                    <a:pt x="636955" y="795020"/>
                  </a:lnTo>
                  <a:lnTo>
                    <a:pt x="634047" y="796290"/>
                  </a:lnTo>
                  <a:lnTo>
                    <a:pt x="641146" y="798830"/>
                  </a:lnTo>
                  <a:lnTo>
                    <a:pt x="646328" y="803910"/>
                  </a:lnTo>
                  <a:lnTo>
                    <a:pt x="651624" y="807720"/>
                  </a:lnTo>
                  <a:lnTo>
                    <a:pt x="659053" y="808990"/>
                  </a:lnTo>
                  <a:lnTo>
                    <a:pt x="657885" y="810260"/>
                  </a:lnTo>
                  <a:lnTo>
                    <a:pt x="656145" y="810260"/>
                  </a:lnTo>
                  <a:lnTo>
                    <a:pt x="654977" y="811530"/>
                  </a:lnTo>
                  <a:lnTo>
                    <a:pt x="656729" y="811530"/>
                  </a:lnTo>
                  <a:lnTo>
                    <a:pt x="656145" y="815340"/>
                  </a:lnTo>
                  <a:lnTo>
                    <a:pt x="661377" y="808990"/>
                  </a:lnTo>
                  <a:lnTo>
                    <a:pt x="683475" y="792480"/>
                  </a:lnTo>
                  <a:lnTo>
                    <a:pt x="676719" y="800100"/>
                  </a:lnTo>
                  <a:lnTo>
                    <a:pt x="676135" y="805180"/>
                  </a:lnTo>
                  <a:lnTo>
                    <a:pt x="674560" y="810260"/>
                  </a:lnTo>
                  <a:lnTo>
                    <a:pt x="664870" y="820420"/>
                  </a:lnTo>
                  <a:lnTo>
                    <a:pt x="666610" y="819150"/>
                  </a:lnTo>
                  <a:lnTo>
                    <a:pt x="670102" y="817880"/>
                  </a:lnTo>
                  <a:lnTo>
                    <a:pt x="673011" y="814070"/>
                  </a:lnTo>
                  <a:lnTo>
                    <a:pt x="673011" y="815340"/>
                  </a:lnTo>
                  <a:lnTo>
                    <a:pt x="671842" y="817880"/>
                  </a:lnTo>
                  <a:lnTo>
                    <a:pt x="666610" y="821690"/>
                  </a:lnTo>
                  <a:lnTo>
                    <a:pt x="674166" y="821690"/>
                  </a:lnTo>
                  <a:lnTo>
                    <a:pt x="677659" y="814070"/>
                  </a:lnTo>
                  <a:lnTo>
                    <a:pt x="681723" y="817880"/>
                  </a:lnTo>
                  <a:lnTo>
                    <a:pt x="679399" y="820420"/>
                  </a:lnTo>
                  <a:lnTo>
                    <a:pt x="674166" y="824230"/>
                  </a:lnTo>
                  <a:lnTo>
                    <a:pt x="681139" y="820420"/>
                  </a:lnTo>
                  <a:lnTo>
                    <a:pt x="687539" y="816610"/>
                  </a:lnTo>
                  <a:lnTo>
                    <a:pt x="689279" y="821690"/>
                  </a:lnTo>
                  <a:lnTo>
                    <a:pt x="688124" y="822960"/>
                  </a:lnTo>
                  <a:lnTo>
                    <a:pt x="686371" y="825500"/>
                  </a:lnTo>
                  <a:lnTo>
                    <a:pt x="685800" y="825500"/>
                  </a:lnTo>
                  <a:lnTo>
                    <a:pt x="689279" y="826770"/>
                  </a:lnTo>
                  <a:lnTo>
                    <a:pt x="694512" y="825500"/>
                  </a:lnTo>
                  <a:lnTo>
                    <a:pt x="699173" y="824230"/>
                  </a:lnTo>
                  <a:lnTo>
                    <a:pt x="704405" y="822960"/>
                  </a:lnTo>
                  <a:lnTo>
                    <a:pt x="708469" y="822960"/>
                  </a:lnTo>
                  <a:lnTo>
                    <a:pt x="709637" y="828040"/>
                  </a:lnTo>
                  <a:lnTo>
                    <a:pt x="704430" y="834390"/>
                  </a:lnTo>
                  <a:lnTo>
                    <a:pt x="703745" y="836930"/>
                  </a:lnTo>
                  <a:lnTo>
                    <a:pt x="703834" y="839470"/>
                  </a:lnTo>
                  <a:lnTo>
                    <a:pt x="700913" y="845820"/>
                  </a:lnTo>
                  <a:lnTo>
                    <a:pt x="707313" y="844550"/>
                  </a:lnTo>
                  <a:lnTo>
                    <a:pt x="709637" y="838200"/>
                  </a:lnTo>
                  <a:lnTo>
                    <a:pt x="712546" y="840740"/>
                  </a:lnTo>
                  <a:lnTo>
                    <a:pt x="716026" y="838200"/>
                  </a:lnTo>
                  <a:lnTo>
                    <a:pt x="721258" y="834390"/>
                  </a:lnTo>
                  <a:lnTo>
                    <a:pt x="721842" y="840740"/>
                  </a:lnTo>
                  <a:lnTo>
                    <a:pt x="716026" y="843280"/>
                  </a:lnTo>
                  <a:lnTo>
                    <a:pt x="723582" y="845820"/>
                  </a:lnTo>
                  <a:lnTo>
                    <a:pt x="723011" y="838200"/>
                  </a:lnTo>
                  <a:lnTo>
                    <a:pt x="730567" y="834390"/>
                  </a:lnTo>
                  <a:lnTo>
                    <a:pt x="732891" y="824230"/>
                  </a:lnTo>
                  <a:lnTo>
                    <a:pt x="734631" y="829310"/>
                  </a:lnTo>
                  <a:lnTo>
                    <a:pt x="732891" y="830580"/>
                  </a:lnTo>
                  <a:lnTo>
                    <a:pt x="737539" y="831850"/>
                  </a:lnTo>
                  <a:lnTo>
                    <a:pt x="734631" y="840740"/>
                  </a:lnTo>
                  <a:lnTo>
                    <a:pt x="738708" y="836930"/>
                  </a:lnTo>
                  <a:lnTo>
                    <a:pt x="743356" y="834390"/>
                  </a:lnTo>
                  <a:lnTo>
                    <a:pt x="743356" y="839470"/>
                  </a:lnTo>
                  <a:lnTo>
                    <a:pt x="741616" y="843280"/>
                  </a:lnTo>
                  <a:lnTo>
                    <a:pt x="734047" y="852170"/>
                  </a:lnTo>
                  <a:lnTo>
                    <a:pt x="732891" y="854710"/>
                  </a:lnTo>
                  <a:lnTo>
                    <a:pt x="737920" y="850900"/>
                  </a:lnTo>
                  <a:lnTo>
                    <a:pt x="745807" y="850900"/>
                  </a:lnTo>
                  <a:lnTo>
                    <a:pt x="748931" y="848817"/>
                  </a:lnTo>
                  <a:lnTo>
                    <a:pt x="745096" y="855980"/>
                  </a:lnTo>
                  <a:lnTo>
                    <a:pt x="744512" y="857250"/>
                  </a:lnTo>
                  <a:lnTo>
                    <a:pt x="750912" y="849630"/>
                  </a:lnTo>
                  <a:lnTo>
                    <a:pt x="750912" y="853440"/>
                  </a:lnTo>
                  <a:lnTo>
                    <a:pt x="750328" y="855980"/>
                  </a:lnTo>
                  <a:lnTo>
                    <a:pt x="746848" y="859790"/>
                  </a:lnTo>
                  <a:lnTo>
                    <a:pt x="749604" y="859790"/>
                  </a:lnTo>
                  <a:lnTo>
                    <a:pt x="752373" y="854710"/>
                  </a:lnTo>
                  <a:lnTo>
                    <a:pt x="754697" y="850900"/>
                  </a:lnTo>
                  <a:lnTo>
                    <a:pt x="756145" y="854710"/>
                  </a:lnTo>
                  <a:lnTo>
                    <a:pt x="755561" y="854710"/>
                  </a:lnTo>
                  <a:lnTo>
                    <a:pt x="754989" y="855980"/>
                  </a:lnTo>
                  <a:lnTo>
                    <a:pt x="753237" y="855980"/>
                  </a:lnTo>
                  <a:lnTo>
                    <a:pt x="756729" y="863600"/>
                  </a:lnTo>
                  <a:lnTo>
                    <a:pt x="767194" y="858520"/>
                  </a:lnTo>
                  <a:lnTo>
                    <a:pt x="769518" y="864870"/>
                  </a:lnTo>
                  <a:lnTo>
                    <a:pt x="766000" y="871220"/>
                  </a:lnTo>
                  <a:lnTo>
                    <a:pt x="763562" y="871220"/>
                  </a:lnTo>
                  <a:lnTo>
                    <a:pt x="761339" y="872490"/>
                  </a:lnTo>
                  <a:lnTo>
                    <a:pt x="758469" y="876300"/>
                  </a:lnTo>
                  <a:lnTo>
                    <a:pt x="774611" y="876300"/>
                  </a:lnTo>
                  <a:lnTo>
                    <a:pt x="782510" y="876300"/>
                  </a:lnTo>
                  <a:lnTo>
                    <a:pt x="787539" y="876300"/>
                  </a:lnTo>
                  <a:lnTo>
                    <a:pt x="792416" y="871220"/>
                  </a:lnTo>
                  <a:lnTo>
                    <a:pt x="792988" y="875030"/>
                  </a:lnTo>
                  <a:lnTo>
                    <a:pt x="793026" y="881380"/>
                  </a:lnTo>
                  <a:lnTo>
                    <a:pt x="796264" y="881380"/>
                  </a:lnTo>
                  <a:lnTo>
                    <a:pt x="794524" y="882650"/>
                  </a:lnTo>
                  <a:lnTo>
                    <a:pt x="789863" y="890270"/>
                  </a:lnTo>
                  <a:lnTo>
                    <a:pt x="791032" y="889000"/>
                  </a:lnTo>
                  <a:lnTo>
                    <a:pt x="794664" y="891540"/>
                  </a:lnTo>
                  <a:lnTo>
                    <a:pt x="800049" y="891540"/>
                  </a:lnTo>
                  <a:lnTo>
                    <a:pt x="806729" y="890270"/>
                  </a:lnTo>
                  <a:lnTo>
                    <a:pt x="814285" y="889000"/>
                  </a:lnTo>
                  <a:lnTo>
                    <a:pt x="810793" y="892810"/>
                  </a:lnTo>
                  <a:lnTo>
                    <a:pt x="811961" y="897890"/>
                  </a:lnTo>
                  <a:lnTo>
                    <a:pt x="817194" y="899160"/>
                  </a:lnTo>
                  <a:lnTo>
                    <a:pt x="819518" y="902970"/>
                  </a:lnTo>
                  <a:lnTo>
                    <a:pt x="823010" y="899160"/>
                  </a:lnTo>
                  <a:lnTo>
                    <a:pt x="824166" y="900430"/>
                  </a:lnTo>
                  <a:lnTo>
                    <a:pt x="824560" y="899160"/>
                  </a:lnTo>
                  <a:lnTo>
                    <a:pt x="826503" y="892810"/>
                  </a:lnTo>
                  <a:lnTo>
                    <a:pt x="824750" y="909320"/>
                  </a:lnTo>
                  <a:lnTo>
                    <a:pt x="831735" y="908050"/>
                  </a:lnTo>
                  <a:lnTo>
                    <a:pt x="838123" y="905510"/>
                  </a:lnTo>
                  <a:lnTo>
                    <a:pt x="844524" y="904240"/>
                  </a:lnTo>
                  <a:lnTo>
                    <a:pt x="851496" y="900430"/>
                  </a:lnTo>
                  <a:lnTo>
                    <a:pt x="850912" y="914400"/>
                  </a:lnTo>
                  <a:lnTo>
                    <a:pt x="849757" y="913130"/>
                  </a:lnTo>
                  <a:lnTo>
                    <a:pt x="846264" y="916940"/>
                  </a:lnTo>
                  <a:lnTo>
                    <a:pt x="857313" y="916940"/>
                  </a:lnTo>
                  <a:lnTo>
                    <a:pt x="858139" y="914400"/>
                  </a:lnTo>
                  <a:lnTo>
                    <a:pt x="859383" y="910590"/>
                  </a:lnTo>
                  <a:lnTo>
                    <a:pt x="860221" y="908050"/>
                  </a:lnTo>
                  <a:lnTo>
                    <a:pt x="858469" y="910590"/>
                  </a:lnTo>
                  <a:lnTo>
                    <a:pt x="859637" y="904240"/>
                  </a:lnTo>
                  <a:lnTo>
                    <a:pt x="862545" y="900430"/>
                  </a:lnTo>
                  <a:lnTo>
                    <a:pt x="865263" y="897890"/>
                  </a:lnTo>
                  <a:lnTo>
                    <a:pt x="866609" y="896620"/>
                  </a:lnTo>
                  <a:lnTo>
                    <a:pt x="868362" y="897890"/>
                  </a:lnTo>
                  <a:lnTo>
                    <a:pt x="862545" y="901700"/>
                  </a:lnTo>
                  <a:lnTo>
                    <a:pt x="862545" y="915670"/>
                  </a:lnTo>
                  <a:lnTo>
                    <a:pt x="863130" y="913130"/>
                  </a:lnTo>
                  <a:lnTo>
                    <a:pt x="864870" y="910590"/>
                  </a:lnTo>
                  <a:lnTo>
                    <a:pt x="866038" y="908050"/>
                  </a:lnTo>
                  <a:lnTo>
                    <a:pt x="866254" y="913130"/>
                  </a:lnTo>
                  <a:lnTo>
                    <a:pt x="869086" y="908050"/>
                  </a:lnTo>
                  <a:lnTo>
                    <a:pt x="872578" y="901700"/>
                  </a:lnTo>
                  <a:lnTo>
                    <a:pt x="874750" y="904240"/>
                  </a:lnTo>
                  <a:lnTo>
                    <a:pt x="872426" y="908050"/>
                  </a:lnTo>
                  <a:lnTo>
                    <a:pt x="875334" y="906780"/>
                  </a:lnTo>
                  <a:lnTo>
                    <a:pt x="879411" y="902970"/>
                  </a:lnTo>
                  <a:lnTo>
                    <a:pt x="881151" y="904240"/>
                  </a:lnTo>
                  <a:lnTo>
                    <a:pt x="879106" y="911390"/>
                  </a:lnTo>
                  <a:lnTo>
                    <a:pt x="881443" y="909320"/>
                  </a:lnTo>
                  <a:lnTo>
                    <a:pt x="884872" y="906780"/>
                  </a:lnTo>
                  <a:lnTo>
                    <a:pt x="885799" y="910590"/>
                  </a:lnTo>
                  <a:lnTo>
                    <a:pt x="883475" y="913130"/>
                  </a:lnTo>
                  <a:lnTo>
                    <a:pt x="881735" y="911860"/>
                  </a:lnTo>
                  <a:lnTo>
                    <a:pt x="879411" y="914400"/>
                  </a:lnTo>
                  <a:lnTo>
                    <a:pt x="878243" y="925830"/>
                  </a:lnTo>
                  <a:lnTo>
                    <a:pt x="879411" y="924560"/>
                  </a:lnTo>
                  <a:lnTo>
                    <a:pt x="881151" y="925830"/>
                  </a:lnTo>
                  <a:lnTo>
                    <a:pt x="884643" y="932180"/>
                  </a:lnTo>
                  <a:lnTo>
                    <a:pt x="884643" y="929640"/>
                  </a:lnTo>
                  <a:lnTo>
                    <a:pt x="888326" y="924560"/>
                  </a:lnTo>
                  <a:lnTo>
                    <a:pt x="892009" y="919480"/>
                  </a:lnTo>
                  <a:lnTo>
                    <a:pt x="896048" y="918210"/>
                  </a:lnTo>
                  <a:lnTo>
                    <a:pt x="899769" y="918210"/>
                  </a:lnTo>
                  <a:lnTo>
                    <a:pt x="906145" y="913130"/>
                  </a:lnTo>
                  <a:lnTo>
                    <a:pt x="900785" y="920750"/>
                  </a:lnTo>
                  <a:lnTo>
                    <a:pt x="899388" y="924560"/>
                  </a:lnTo>
                  <a:lnTo>
                    <a:pt x="899198" y="927100"/>
                  </a:lnTo>
                  <a:lnTo>
                    <a:pt x="897432" y="932180"/>
                  </a:lnTo>
                  <a:lnTo>
                    <a:pt x="897432" y="935990"/>
                  </a:lnTo>
                  <a:lnTo>
                    <a:pt x="898588" y="939800"/>
                  </a:lnTo>
                  <a:lnTo>
                    <a:pt x="896848" y="943610"/>
                  </a:lnTo>
                  <a:lnTo>
                    <a:pt x="899706" y="941070"/>
                  </a:lnTo>
                  <a:lnTo>
                    <a:pt x="900912" y="943610"/>
                  </a:lnTo>
                  <a:lnTo>
                    <a:pt x="902576" y="944880"/>
                  </a:lnTo>
                  <a:lnTo>
                    <a:pt x="905687" y="941070"/>
                  </a:lnTo>
                  <a:lnTo>
                    <a:pt x="906729" y="939800"/>
                  </a:lnTo>
                  <a:lnTo>
                    <a:pt x="905573" y="943610"/>
                  </a:lnTo>
                  <a:lnTo>
                    <a:pt x="907199" y="942594"/>
                  </a:lnTo>
                  <a:lnTo>
                    <a:pt x="908481" y="939800"/>
                  </a:lnTo>
                  <a:lnTo>
                    <a:pt x="913130" y="934720"/>
                  </a:lnTo>
                  <a:lnTo>
                    <a:pt x="914869" y="939800"/>
                  </a:lnTo>
                  <a:lnTo>
                    <a:pt x="919518" y="947420"/>
                  </a:lnTo>
                  <a:lnTo>
                    <a:pt x="922426" y="951230"/>
                  </a:lnTo>
                  <a:lnTo>
                    <a:pt x="928827" y="944880"/>
                  </a:lnTo>
                  <a:lnTo>
                    <a:pt x="934364" y="939800"/>
                  </a:lnTo>
                  <a:lnTo>
                    <a:pt x="939076" y="934720"/>
                  </a:lnTo>
                  <a:lnTo>
                    <a:pt x="942365" y="930910"/>
                  </a:lnTo>
                  <a:lnTo>
                    <a:pt x="943457" y="929640"/>
                  </a:lnTo>
                  <a:lnTo>
                    <a:pt x="948016" y="924560"/>
                  </a:lnTo>
                  <a:lnTo>
                    <a:pt x="948588" y="924560"/>
                  </a:lnTo>
                  <a:lnTo>
                    <a:pt x="949172" y="925830"/>
                  </a:lnTo>
                  <a:lnTo>
                    <a:pt x="949756" y="925830"/>
                  </a:lnTo>
                  <a:lnTo>
                    <a:pt x="949172" y="930910"/>
                  </a:lnTo>
                  <a:lnTo>
                    <a:pt x="944524" y="935990"/>
                  </a:lnTo>
                  <a:lnTo>
                    <a:pt x="946264" y="942340"/>
                  </a:lnTo>
                  <a:lnTo>
                    <a:pt x="949172" y="942340"/>
                  </a:lnTo>
                  <a:lnTo>
                    <a:pt x="951890" y="939800"/>
                  </a:lnTo>
                  <a:lnTo>
                    <a:pt x="953249" y="938530"/>
                  </a:lnTo>
                  <a:lnTo>
                    <a:pt x="951496" y="942340"/>
                  </a:lnTo>
                  <a:lnTo>
                    <a:pt x="951496" y="948690"/>
                  </a:lnTo>
                  <a:lnTo>
                    <a:pt x="954405" y="948690"/>
                  </a:lnTo>
                  <a:lnTo>
                    <a:pt x="955954" y="941070"/>
                  </a:lnTo>
                  <a:lnTo>
                    <a:pt x="956170" y="940028"/>
                  </a:lnTo>
                  <a:lnTo>
                    <a:pt x="954405" y="941070"/>
                  </a:lnTo>
                  <a:lnTo>
                    <a:pt x="955459" y="938530"/>
                  </a:lnTo>
                  <a:lnTo>
                    <a:pt x="958596" y="930910"/>
                  </a:lnTo>
                  <a:lnTo>
                    <a:pt x="959637" y="928370"/>
                  </a:lnTo>
                  <a:lnTo>
                    <a:pt x="978827" y="933450"/>
                  </a:lnTo>
                  <a:lnTo>
                    <a:pt x="988415" y="937260"/>
                  </a:lnTo>
                  <a:lnTo>
                    <a:pt x="998016" y="938530"/>
                  </a:lnTo>
                  <a:lnTo>
                    <a:pt x="994486" y="951230"/>
                  </a:lnTo>
                  <a:lnTo>
                    <a:pt x="991616" y="962660"/>
                  </a:lnTo>
                  <a:lnTo>
                    <a:pt x="990485" y="972820"/>
                  </a:lnTo>
                  <a:lnTo>
                    <a:pt x="992200" y="984250"/>
                  </a:lnTo>
                  <a:lnTo>
                    <a:pt x="999756" y="974090"/>
                  </a:lnTo>
                  <a:lnTo>
                    <a:pt x="999756" y="982980"/>
                  </a:lnTo>
                  <a:lnTo>
                    <a:pt x="995108" y="982980"/>
                  </a:lnTo>
                  <a:lnTo>
                    <a:pt x="995692" y="990600"/>
                  </a:lnTo>
                  <a:lnTo>
                    <a:pt x="999172" y="984250"/>
                  </a:lnTo>
                  <a:lnTo>
                    <a:pt x="1002080" y="980440"/>
                  </a:lnTo>
                  <a:lnTo>
                    <a:pt x="1001496" y="985520"/>
                  </a:lnTo>
                  <a:lnTo>
                    <a:pt x="1001496" y="988060"/>
                  </a:lnTo>
                  <a:lnTo>
                    <a:pt x="1002080" y="990600"/>
                  </a:lnTo>
                  <a:lnTo>
                    <a:pt x="1007897" y="980440"/>
                  </a:lnTo>
                  <a:lnTo>
                    <a:pt x="1009802" y="977125"/>
                  </a:lnTo>
                  <a:lnTo>
                    <a:pt x="1009637" y="976630"/>
                  </a:lnTo>
                  <a:lnTo>
                    <a:pt x="1010462" y="975969"/>
                  </a:lnTo>
                  <a:lnTo>
                    <a:pt x="1010805" y="975360"/>
                  </a:lnTo>
                  <a:lnTo>
                    <a:pt x="1010767" y="975702"/>
                  </a:lnTo>
                  <a:lnTo>
                    <a:pt x="1011186" y="975360"/>
                  </a:lnTo>
                  <a:lnTo>
                    <a:pt x="1012748" y="974090"/>
                  </a:lnTo>
                  <a:lnTo>
                    <a:pt x="1014298" y="972820"/>
                  </a:lnTo>
                  <a:lnTo>
                    <a:pt x="1014869" y="980440"/>
                  </a:lnTo>
                  <a:lnTo>
                    <a:pt x="1013129" y="986790"/>
                  </a:lnTo>
                  <a:lnTo>
                    <a:pt x="1017193" y="981710"/>
                  </a:lnTo>
                  <a:lnTo>
                    <a:pt x="1016762" y="985520"/>
                  </a:lnTo>
                  <a:lnTo>
                    <a:pt x="1017193" y="985520"/>
                  </a:lnTo>
                  <a:lnTo>
                    <a:pt x="1022515" y="985520"/>
                  </a:lnTo>
                  <a:lnTo>
                    <a:pt x="1023759" y="981710"/>
                  </a:lnTo>
                  <a:lnTo>
                    <a:pt x="1024178" y="980440"/>
                  </a:lnTo>
                  <a:lnTo>
                    <a:pt x="1025817" y="985520"/>
                  </a:lnTo>
                  <a:lnTo>
                    <a:pt x="1028611" y="985520"/>
                  </a:lnTo>
                  <a:lnTo>
                    <a:pt x="1030630" y="988060"/>
                  </a:lnTo>
                  <a:lnTo>
                    <a:pt x="1029995" y="995680"/>
                  </a:lnTo>
                  <a:lnTo>
                    <a:pt x="1031735" y="993140"/>
                  </a:lnTo>
                  <a:lnTo>
                    <a:pt x="1036967" y="984250"/>
                  </a:lnTo>
                  <a:lnTo>
                    <a:pt x="1039876" y="984250"/>
                  </a:lnTo>
                  <a:lnTo>
                    <a:pt x="1037729" y="991870"/>
                  </a:lnTo>
                  <a:lnTo>
                    <a:pt x="1040599" y="994410"/>
                  </a:lnTo>
                  <a:lnTo>
                    <a:pt x="1044130" y="998220"/>
                  </a:lnTo>
                  <a:lnTo>
                    <a:pt x="1043940" y="1007110"/>
                  </a:lnTo>
                  <a:lnTo>
                    <a:pt x="1048854" y="999490"/>
                  </a:lnTo>
                  <a:lnTo>
                    <a:pt x="1053973" y="996950"/>
                  </a:lnTo>
                  <a:lnTo>
                    <a:pt x="1059319" y="996950"/>
                  </a:lnTo>
                  <a:lnTo>
                    <a:pt x="1064869" y="993140"/>
                  </a:lnTo>
                  <a:lnTo>
                    <a:pt x="1064298" y="994410"/>
                  </a:lnTo>
                  <a:lnTo>
                    <a:pt x="1063713" y="996950"/>
                  </a:lnTo>
                  <a:lnTo>
                    <a:pt x="1063129" y="996950"/>
                  </a:lnTo>
                  <a:lnTo>
                    <a:pt x="1066038" y="999490"/>
                  </a:lnTo>
                  <a:lnTo>
                    <a:pt x="1066038" y="1004570"/>
                  </a:lnTo>
                  <a:lnTo>
                    <a:pt x="1067777" y="1007110"/>
                  </a:lnTo>
                  <a:lnTo>
                    <a:pt x="1070102" y="998220"/>
                  </a:lnTo>
                  <a:lnTo>
                    <a:pt x="1072603" y="993140"/>
                  </a:lnTo>
                  <a:lnTo>
                    <a:pt x="1073238" y="991870"/>
                  </a:lnTo>
                  <a:lnTo>
                    <a:pt x="1076693" y="986790"/>
                  </a:lnTo>
                  <a:lnTo>
                    <a:pt x="1078344" y="984250"/>
                  </a:lnTo>
                  <a:lnTo>
                    <a:pt x="1079995" y="981710"/>
                  </a:lnTo>
                  <a:lnTo>
                    <a:pt x="1080236" y="990600"/>
                  </a:lnTo>
                  <a:lnTo>
                    <a:pt x="1078471" y="996950"/>
                  </a:lnTo>
                  <a:lnTo>
                    <a:pt x="1077074" y="1000760"/>
                  </a:lnTo>
                  <a:lnTo>
                    <a:pt x="1083475" y="1000760"/>
                  </a:lnTo>
                  <a:lnTo>
                    <a:pt x="1083475" y="991870"/>
                  </a:lnTo>
                  <a:lnTo>
                    <a:pt x="1085303" y="998220"/>
                  </a:lnTo>
                  <a:lnTo>
                    <a:pt x="1085684" y="1002030"/>
                  </a:lnTo>
                  <a:lnTo>
                    <a:pt x="1085811" y="1008380"/>
                  </a:lnTo>
                  <a:lnTo>
                    <a:pt x="1087640" y="999490"/>
                  </a:lnTo>
                  <a:lnTo>
                    <a:pt x="1089152" y="998220"/>
                  </a:lnTo>
                  <a:lnTo>
                    <a:pt x="1090879" y="998220"/>
                  </a:lnTo>
                  <a:lnTo>
                    <a:pt x="1093368" y="994410"/>
                  </a:lnTo>
                  <a:lnTo>
                    <a:pt x="1094740" y="1000760"/>
                  </a:lnTo>
                  <a:lnTo>
                    <a:pt x="1094816" y="1005840"/>
                  </a:lnTo>
                  <a:lnTo>
                    <a:pt x="1095324" y="1008380"/>
                  </a:lnTo>
                  <a:lnTo>
                    <a:pt x="1098016" y="1007110"/>
                  </a:lnTo>
                  <a:lnTo>
                    <a:pt x="1099007" y="1010018"/>
                  </a:lnTo>
                  <a:lnTo>
                    <a:pt x="1098791" y="1007110"/>
                  </a:lnTo>
                  <a:lnTo>
                    <a:pt x="1098600" y="1004570"/>
                  </a:lnTo>
                  <a:lnTo>
                    <a:pt x="1100340" y="996950"/>
                  </a:lnTo>
                  <a:lnTo>
                    <a:pt x="1103325" y="996950"/>
                  </a:lnTo>
                  <a:lnTo>
                    <a:pt x="1103655" y="1000760"/>
                  </a:lnTo>
                  <a:lnTo>
                    <a:pt x="1103541" y="1004570"/>
                  </a:lnTo>
                  <a:lnTo>
                    <a:pt x="1103312" y="1007110"/>
                  </a:lnTo>
                  <a:lnTo>
                    <a:pt x="1103249" y="1014730"/>
                  </a:lnTo>
                  <a:lnTo>
                    <a:pt x="1107313" y="1012190"/>
                  </a:lnTo>
                  <a:lnTo>
                    <a:pt x="1111389" y="999490"/>
                  </a:lnTo>
                  <a:lnTo>
                    <a:pt x="1114298" y="999490"/>
                  </a:lnTo>
                  <a:lnTo>
                    <a:pt x="1114298" y="1002030"/>
                  </a:lnTo>
                  <a:lnTo>
                    <a:pt x="1114882" y="1003300"/>
                  </a:lnTo>
                  <a:lnTo>
                    <a:pt x="1113713" y="1005840"/>
                  </a:lnTo>
                  <a:lnTo>
                    <a:pt x="1117917" y="1002030"/>
                  </a:lnTo>
                  <a:lnTo>
                    <a:pt x="1126959" y="999490"/>
                  </a:lnTo>
                  <a:lnTo>
                    <a:pt x="1128636" y="996950"/>
                  </a:lnTo>
                  <a:lnTo>
                    <a:pt x="1130312" y="994410"/>
                  </a:lnTo>
                  <a:lnTo>
                    <a:pt x="1131150" y="993140"/>
                  </a:lnTo>
                  <a:lnTo>
                    <a:pt x="1131150" y="994410"/>
                  </a:lnTo>
                  <a:lnTo>
                    <a:pt x="1131735" y="995680"/>
                  </a:lnTo>
                  <a:lnTo>
                    <a:pt x="1131735" y="993140"/>
                  </a:lnTo>
                  <a:lnTo>
                    <a:pt x="1131735" y="991870"/>
                  </a:lnTo>
                  <a:lnTo>
                    <a:pt x="1131735" y="982980"/>
                  </a:lnTo>
                  <a:lnTo>
                    <a:pt x="1131887" y="981710"/>
                  </a:lnTo>
                  <a:lnTo>
                    <a:pt x="1132027" y="980440"/>
                  </a:lnTo>
                  <a:lnTo>
                    <a:pt x="1132319" y="977900"/>
                  </a:lnTo>
                  <a:lnTo>
                    <a:pt x="1134643" y="977900"/>
                  </a:lnTo>
                  <a:lnTo>
                    <a:pt x="1135976" y="972820"/>
                  </a:lnTo>
                  <a:lnTo>
                    <a:pt x="1136967" y="969010"/>
                  </a:lnTo>
                  <a:lnTo>
                    <a:pt x="1136967" y="977900"/>
                  </a:lnTo>
                  <a:lnTo>
                    <a:pt x="1135811" y="977900"/>
                  </a:lnTo>
                  <a:lnTo>
                    <a:pt x="1135227" y="981710"/>
                  </a:lnTo>
                  <a:lnTo>
                    <a:pt x="1134643" y="984250"/>
                  </a:lnTo>
                  <a:lnTo>
                    <a:pt x="1136967" y="980440"/>
                  </a:lnTo>
                  <a:lnTo>
                    <a:pt x="1136904" y="986790"/>
                  </a:lnTo>
                  <a:lnTo>
                    <a:pt x="1135595" y="988060"/>
                  </a:lnTo>
                  <a:lnTo>
                    <a:pt x="1133944" y="989330"/>
                  </a:lnTo>
                  <a:lnTo>
                    <a:pt x="1132903" y="994410"/>
                  </a:lnTo>
                  <a:lnTo>
                    <a:pt x="1138135" y="990600"/>
                  </a:lnTo>
                  <a:lnTo>
                    <a:pt x="1143304" y="980440"/>
                  </a:lnTo>
                  <a:lnTo>
                    <a:pt x="1143952" y="979170"/>
                  </a:lnTo>
                  <a:lnTo>
                    <a:pt x="1146860" y="984250"/>
                  </a:lnTo>
                  <a:lnTo>
                    <a:pt x="1145552" y="990600"/>
                  </a:lnTo>
                  <a:lnTo>
                    <a:pt x="1143000" y="991870"/>
                  </a:lnTo>
                  <a:lnTo>
                    <a:pt x="1141209" y="993140"/>
                  </a:lnTo>
                  <a:lnTo>
                    <a:pt x="1142199" y="999490"/>
                  </a:lnTo>
                  <a:lnTo>
                    <a:pt x="1136967" y="994410"/>
                  </a:lnTo>
                  <a:lnTo>
                    <a:pt x="1137691" y="1003300"/>
                  </a:lnTo>
                  <a:lnTo>
                    <a:pt x="1136611" y="1003300"/>
                  </a:lnTo>
                  <a:lnTo>
                    <a:pt x="1135418" y="1004570"/>
                  </a:lnTo>
                  <a:lnTo>
                    <a:pt x="1135811" y="1014730"/>
                  </a:lnTo>
                  <a:lnTo>
                    <a:pt x="1142784" y="1018540"/>
                  </a:lnTo>
                  <a:lnTo>
                    <a:pt x="1144524" y="1008380"/>
                  </a:lnTo>
                  <a:lnTo>
                    <a:pt x="1151509" y="1013460"/>
                  </a:lnTo>
                  <a:lnTo>
                    <a:pt x="1152664" y="1008380"/>
                  </a:lnTo>
                  <a:lnTo>
                    <a:pt x="1153248" y="1005840"/>
                  </a:lnTo>
                  <a:lnTo>
                    <a:pt x="1151509" y="1002030"/>
                  </a:lnTo>
                  <a:lnTo>
                    <a:pt x="1152207" y="999490"/>
                  </a:lnTo>
                  <a:lnTo>
                    <a:pt x="1153248" y="995680"/>
                  </a:lnTo>
                  <a:lnTo>
                    <a:pt x="1158887" y="995680"/>
                  </a:lnTo>
                  <a:lnTo>
                    <a:pt x="1161681" y="1004570"/>
                  </a:lnTo>
                  <a:lnTo>
                    <a:pt x="1164043" y="1014730"/>
                  </a:lnTo>
                  <a:lnTo>
                    <a:pt x="1168361" y="1010920"/>
                  </a:lnTo>
                  <a:lnTo>
                    <a:pt x="1169974" y="1003300"/>
                  </a:lnTo>
                  <a:lnTo>
                    <a:pt x="1171638" y="996950"/>
                  </a:lnTo>
                  <a:lnTo>
                    <a:pt x="1172375" y="995680"/>
                  </a:lnTo>
                  <a:lnTo>
                    <a:pt x="1173848" y="993140"/>
                  </a:lnTo>
                  <a:lnTo>
                    <a:pt x="1177086" y="995680"/>
                  </a:lnTo>
                  <a:lnTo>
                    <a:pt x="1174762" y="1009650"/>
                  </a:lnTo>
                  <a:lnTo>
                    <a:pt x="1178547" y="1007110"/>
                  </a:lnTo>
                  <a:lnTo>
                    <a:pt x="1182611" y="996950"/>
                  </a:lnTo>
                  <a:lnTo>
                    <a:pt x="1186395" y="999490"/>
                  </a:lnTo>
                  <a:lnTo>
                    <a:pt x="1185227" y="1004570"/>
                  </a:lnTo>
                  <a:lnTo>
                    <a:pt x="1180579" y="1003300"/>
                  </a:lnTo>
                  <a:lnTo>
                    <a:pt x="1181735" y="1005840"/>
                  </a:lnTo>
                  <a:lnTo>
                    <a:pt x="1184300" y="1008380"/>
                  </a:lnTo>
                  <a:lnTo>
                    <a:pt x="1185659" y="1005840"/>
                  </a:lnTo>
                  <a:lnTo>
                    <a:pt x="1185887" y="1004570"/>
                  </a:lnTo>
                  <a:lnTo>
                    <a:pt x="1186802" y="999490"/>
                  </a:lnTo>
                  <a:lnTo>
                    <a:pt x="1188720" y="996950"/>
                  </a:lnTo>
                  <a:lnTo>
                    <a:pt x="1189291" y="1009650"/>
                  </a:lnTo>
                  <a:lnTo>
                    <a:pt x="1195070" y="1007110"/>
                  </a:lnTo>
                  <a:lnTo>
                    <a:pt x="1201000" y="1003300"/>
                  </a:lnTo>
                  <a:lnTo>
                    <a:pt x="1211097" y="996950"/>
                  </a:lnTo>
                  <a:lnTo>
                    <a:pt x="1213129" y="995680"/>
                  </a:lnTo>
                  <a:lnTo>
                    <a:pt x="1212557" y="999490"/>
                  </a:lnTo>
                  <a:lnTo>
                    <a:pt x="1211389" y="1004570"/>
                  </a:lnTo>
                  <a:lnTo>
                    <a:pt x="1213129" y="1007110"/>
                  </a:lnTo>
                  <a:lnTo>
                    <a:pt x="1221181" y="1005840"/>
                  </a:lnTo>
                  <a:lnTo>
                    <a:pt x="1229487" y="1007110"/>
                  </a:lnTo>
                  <a:lnTo>
                    <a:pt x="1237907" y="1010920"/>
                  </a:lnTo>
                  <a:lnTo>
                    <a:pt x="1246276" y="1016000"/>
                  </a:lnTo>
                  <a:lnTo>
                    <a:pt x="1249375" y="1005840"/>
                  </a:lnTo>
                  <a:lnTo>
                    <a:pt x="1249768" y="1004570"/>
                  </a:lnTo>
                  <a:lnTo>
                    <a:pt x="1250924" y="1004570"/>
                  </a:lnTo>
                  <a:lnTo>
                    <a:pt x="1252093" y="999490"/>
                  </a:lnTo>
                  <a:lnTo>
                    <a:pt x="1254417" y="998220"/>
                  </a:lnTo>
                  <a:lnTo>
                    <a:pt x="1255572" y="1005840"/>
                  </a:lnTo>
                  <a:lnTo>
                    <a:pt x="1254417" y="1008380"/>
                  </a:lnTo>
                  <a:lnTo>
                    <a:pt x="1260055" y="1002030"/>
                  </a:lnTo>
                  <a:lnTo>
                    <a:pt x="1264132" y="998220"/>
                  </a:lnTo>
                  <a:lnTo>
                    <a:pt x="1266837" y="995680"/>
                  </a:lnTo>
                  <a:lnTo>
                    <a:pt x="1270406" y="994410"/>
                  </a:lnTo>
                  <a:lnTo>
                    <a:pt x="1273962" y="993140"/>
                  </a:lnTo>
                  <a:lnTo>
                    <a:pt x="1280579" y="998220"/>
                  </a:lnTo>
                  <a:lnTo>
                    <a:pt x="1279410" y="1002030"/>
                  </a:lnTo>
                  <a:lnTo>
                    <a:pt x="1282852" y="999490"/>
                  </a:lnTo>
                  <a:lnTo>
                    <a:pt x="1286446" y="986790"/>
                  </a:lnTo>
                  <a:lnTo>
                    <a:pt x="1289875" y="988060"/>
                  </a:lnTo>
                  <a:lnTo>
                    <a:pt x="1289304" y="990600"/>
                  </a:lnTo>
                  <a:lnTo>
                    <a:pt x="1295692" y="993140"/>
                  </a:lnTo>
                  <a:lnTo>
                    <a:pt x="1302092" y="990600"/>
                  </a:lnTo>
                  <a:lnTo>
                    <a:pt x="1313713" y="989330"/>
                  </a:lnTo>
                  <a:lnTo>
                    <a:pt x="1319530" y="990600"/>
                  </a:lnTo>
                  <a:lnTo>
                    <a:pt x="1325346" y="998220"/>
                  </a:lnTo>
                  <a:lnTo>
                    <a:pt x="1327061" y="991870"/>
                  </a:lnTo>
                  <a:lnTo>
                    <a:pt x="1331239" y="991870"/>
                  </a:lnTo>
                  <a:lnTo>
                    <a:pt x="1335074" y="990600"/>
                  </a:lnTo>
                  <a:lnTo>
                    <a:pt x="1335163" y="989330"/>
                  </a:lnTo>
                  <a:lnTo>
                    <a:pt x="1335354" y="986790"/>
                  </a:lnTo>
                  <a:lnTo>
                    <a:pt x="1335811" y="980440"/>
                  </a:lnTo>
                  <a:lnTo>
                    <a:pt x="1340751" y="986790"/>
                  </a:lnTo>
                  <a:lnTo>
                    <a:pt x="1343952" y="991870"/>
                  </a:lnTo>
                  <a:lnTo>
                    <a:pt x="1347584" y="996950"/>
                  </a:lnTo>
                  <a:lnTo>
                    <a:pt x="1353832" y="1000760"/>
                  </a:lnTo>
                  <a:lnTo>
                    <a:pt x="1356741" y="1000760"/>
                  </a:lnTo>
                  <a:lnTo>
                    <a:pt x="1355585" y="986790"/>
                  </a:lnTo>
                  <a:lnTo>
                    <a:pt x="1358493" y="984250"/>
                  </a:lnTo>
                  <a:lnTo>
                    <a:pt x="1360817" y="995680"/>
                  </a:lnTo>
                  <a:lnTo>
                    <a:pt x="1362913" y="984250"/>
                  </a:lnTo>
                  <a:lnTo>
                    <a:pt x="1363141" y="982980"/>
                  </a:lnTo>
                  <a:lnTo>
                    <a:pt x="1367790" y="995680"/>
                  </a:lnTo>
                  <a:lnTo>
                    <a:pt x="1370114" y="993140"/>
                  </a:lnTo>
                  <a:lnTo>
                    <a:pt x="1368958" y="991870"/>
                  </a:lnTo>
                  <a:lnTo>
                    <a:pt x="1366634" y="988060"/>
                  </a:lnTo>
                  <a:lnTo>
                    <a:pt x="1366050" y="984250"/>
                  </a:lnTo>
                  <a:lnTo>
                    <a:pt x="1369529" y="982980"/>
                  </a:lnTo>
                  <a:lnTo>
                    <a:pt x="1373898" y="985520"/>
                  </a:lnTo>
                  <a:lnTo>
                    <a:pt x="1377823" y="990600"/>
                  </a:lnTo>
                  <a:lnTo>
                    <a:pt x="1379994" y="995680"/>
                  </a:lnTo>
                  <a:lnTo>
                    <a:pt x="1389303" y="984250"/>
                  </a:lnTo>
                  <a:lnTo>
                    <a:pt x="1389888" y="986790"/>
                  </a:lnTo>
                  <a:lnTo>
                    <a:pt x="1389303" y="989330"/>
                  </a:lnTo>
                  <a:lnTo>
                    <a:pt x="1388135" y="991870"/>
                  </a:lnTo>
                  <a:lnTo>
                    <a:pt x="1389862" y="990600"/>
                  </a:lnTo>
                  <a:lnTo>
                    <a:pt x="1391043" y="994410"/>
                  </a:lnTo>
                  <a:lnTo>
                    <a:pt x="1392224" y="996950"/>
                  </a:lnTo>
                  <a:lnTo>
                    <a:pt x="1393952" y="993140"/>
                  </a:lnTo>
                  <a:lnTo>
                    <a:pt x="1392796" y="991870"/>
                  </a:lnTo>
                  <a:lnTo>
                    <a:pt x="1392796" y="990600"/>
                  </a:lnTo>
                  <a:lnTo>
                    <a:pt x="1392796" y="984250"/>
                  </a:lnTo>
                  <a:lnTo>
                    <a:pt x="1396860" y="990600"/>
                  </a:lnTo>
                  <a:lnTo>
                    <a:pt x="1403261" y="989330"/>
                  </a:lnTo>
                  <a:lnTo>
                    <a:pt x="1407325" y="985520"/>
                  </a:lnTo>
                  <a:lnTo>
                    <a:pt x="1407909" y="993140"/>
                  </a:lnTo>
                  <a:lnTo>
                    <a:pt x="1412557" y="993140"/>
                  </a:lnTo>
                  <a:lnTo>
                    <a:pt x="1416634" y="991870"/>
                  </a:lnTo>
                  <a:lnTo>
                    <a:pt x="1428838" y="985520"/>
                  </a:lnTo>
                  <a:lnTo>
                    <a:pt x="1433487" y="984250"/>
                  </a:lnTo>
                  <a:lnTo>
                    <a:pt x="1432128" y="982980"/>
                  </a:lnTo>
                  <a:lnTo>
                    <a:pt x="1429423" y="980440"/>
                  </a:lnTo>
                  <a:lnTo>
                    <a:pt x="1429131" y="979170"/>
                  </a:lnTo>
                  <a:lnTo>
                    <a:pt x="1427670" y="972820"/>
                  </a:lnTo>
                  <a:lnTo>
                    <a:pt x="1427099" y="970280"/>
                  </a:lnTo>
                  <a:lnTo>
                    <a:pt x="1426806" y="969010"/>
                  </a:lnTo>
                  <a:lnTo>
                    <a:pt x="1426514" y="967740"/>
                  </a:lnTo>
                  <a:lnTo>
                    <a:pt x="1428838" y="965200"/>
                  </a:lnTo>
                  <a:lnTo>
                    <a:pt x="1429499" y="967054"/>
                  </a:lnTo>
                  <a:lnTo>
                    <a:pt x="1429715" y="965200"/>
                  </a:lnTo>
                  <a:lnTo>
                    <a:pt x="1430007" y="962660"/>
                  </a:lnTo>
                  <a:lnTo>
                    <a:pt x="1433487" y="963930"/>
                  </a:lnTo>
                  <a:lnTo>
                    <a:pt x="1435811" y="975360"/>
                  </a:lnTo>
                  <a:lnTo>
                    <a:pt x="1434655" y="980440"/>
                  </a:lnTo>
                  <a:lnTo>
                    <a:pt x="1437563" y="975360"/>
                  </a:lnTo>
                  <a:lnTo>
                    <a:pt x="1438719" y="979170"/>
                  </a:lnTo>
                  <a:lnTo>
                    <a:pt x="1438148" y="980440"/>
                  </a:lnTo>
                  <a:lnTo>
                    <a:pt x="1439303" y="985520"/>
                  </a:lnTo>
                  <a:lnTo>
                    <a:pt x="1440916" y="982980"/>
                  </a:lnTo>
                  <a:lnTo>
                    <a:pt x="1444396" y="985520"/>
                  </a:lnTo>
                  <a:lnTo>
                    <a:pt x="1447647" y="986790"/>
                  </a:lnTo>
                  <a:lnTo>
                    <a:pt x="1448371" y="982980"/>
                  </a:lnTo>
                  <a:lnTo>
                    <a:pt x="1448612" y="981710"/>
                  </a:lnTo>
                  <a:lnTo>
                    <a:pt x="1449768" y="985520"/>
                  </a:lnTo>
                  <a:lnTo>
                    <a:pt x="1459077" y="982980"/>
                  </a:lnTo>
                  <a:lnTo>
                    <a:pt x="1459801" y="981710"/>
                  </a:lnTo>
                  <a:lnTo>
                    <a:pt x="1461985" y="977900"/>
                  </a:lnTo>
                  <a:lnTo>
                    <a:pt x="1469542" y="975360"/>
                  </a:lnTo>
                  <a:lnTo>
                    <a:pt x="1466634" y="965200"/>
                  </a:lnTo>
                  <a:lnTo>
                    <a:pt x="1470113" y="966470"/>
                  </a:lnTo>
                  <a:lnTo>
                    <a:pt x="1470113" y="965200"/>
                  </a:lnTo>
                  <a:lnTo>
                    <a:pt x="1470113" y="962660"/>
                  </a:lnTo>
                  <a:lnTo>
                    <a:pt x="1470113" y="958850"/>
                  </a:lnTo>
                  <a:lnTo>
                    <a:pt x="1476514" y="960120"/>
                  </a:lnTo>
                  <a:lnTo>
                    <a:pt x="1484655" y="965200"/>
                  </a:lnTo>
                  <a:lnTo>
                    <a:pt x="1491056" y="962660"/>
                  </a:lnTo>
                  <a:lnTo>
                    <a:pt x="1492796" y="958850"/>
                  </a:lnTo>
                  <a:lnTo>
                    <a:pt x="1493951" y="956310"/>
                  </a:lnTo>
                  <a:lnTo>
                    <a:pt x="1493507" y="956030"/>
                  </a:lnTo>
                  <a:lnTo>
                    <a:pt x="1499184" y="953770"/>
                  </a:lnTo>
                  <a:lnTo>
                    <a:pt x="1498028" y="961390"/>
                  </a:lnTo>
                  <a:lnTo>
                    <a:pt x="1507324" y="956310"/>
                  </a:lnTo>
                  <a:lnTo>
                    <a:pt x="1509014" y="953770"/>
                  </a:lnTo>
                  <a:lnTo>
                    <a:pt x="1513205" y="947420"/>
                  </a:lnTo>
                  <a:lnTo>
                    <a:pt x="1514894" y="944880"/>
                  </a:lnTo>
                  <a:lnTo>
                    <a:pt x="1512557" y="942340"/>
                  </a:lnTo>
                  <a:lnTo>
                    <a:pt x="1510817" y="941070"/>
                  </a:lnTo>
                  <a:lnTo>
                    <a:pt x="1510233" y="937260"/>
                  </a:lnTo>
                  <a:lnTo>
                    <a:pt x="1511401" y="934720"/>
                  </a:lnTo>
                  <a:lnTo>
                    <a:pt x="1515465" y="939800"/>
                  </a:lnTo>
                  <a:lnTo>
                    <a:pt x="1516634" y="944880"/>
                  </a:lnTo>
                  <a:lnTo>
                    <a:pt x="1519809" y="941070"/>
                  </a:lnTo>
                  <a:lnTo>
                    <a:pt x="1524558" y="941070"/>
                  </a:lnTo>
                  <a:lnTo>
                    <a:pt x="1530286" y="942340"/>
                  </a:lnTo>
                  <a:lnTo>
                    <a:pt x="1536395" y="944880"/>
                  </a:lnTo>
                  <a:lnTo>
                    <a:pt x="1543964" y="948690"/>
                  </a:lnTo>
                  <a:lnTo>
                    <a:pt x="1551520" y="951230"/>
                  </a:lnTo>
                  <a:lnTo>
                    <a:pt x="1552676" y="942340"/>
                  </a:lnTo>
                  <a:lnTo>
                    <a:pt x="1553197" y="941070"/>
                  </a:lnTo>
                  <a:lnTo>
                    <a:pt x="1555813" y="934720"/>
                  </a:lnTo>
                  <a:lnTo>
                    <a:pt x="1557909" y="929640"/>
                  </a:lnTo>
                  <a:lnTo>
                    <a:pt x="1562557" y="929640"/>
                  </a:lnTo>
                  <a:lnTo>
                    <a:pt x="1557909" y="937260"/>
                  </a:lnTo>
                  <a:lnTo>
                    <a:pt x="1563141" y="941070"/>
                  </a:lnTo>
                  <a:lnTo>
                    <a:pt x="1567459" y="932180"/>
                  </a:lnTo>
                  <a:lnTo>
                    <a:pt x="1573250" y="930910"/>
                  </a:lnTo>
                  <a:lnTo>
                    <a:pt x="1578927" y="930910"/>
                  </a:lnTo>
                  <a:lnTo>
                    <a:pt x="1580515" y="928370"/>
                  </a:lnTo>
                  <a:lnTo>
                    <a:pt x="1582915" y="924560"/>
                  </a:lnTo>
                  <a:lnTo>
                    <a:pt x="1593443" y="933450"/>
                  </a:lnTo>
                  <a:lnTo>
                    <a:pt x="1601304" y="929640"/>
                  </a:lnTo>
                  <a:lnTo>
                    <a:pt x="1608836" y="924560"/>
                  </a:lnTo>
                  <a:lnTo>
                    <a:pt x="1618373" y="927100"/>
                  </a:lnTo>
                  <a:lnTo>
                    <a:pt x="1615478" y="922020"/>
                  </a:lnTo>
                  <a:lnTo>
                    <a:pt x="1614893" y="914400"/>
                  </a:lnTo>
                  <a:lnTo>
                    <a:pt x="1617218" y="919480"/>
                  </a:lnTo>
                  <a:lnTo>
                    <a:pt x="1617218" y="915670"/>
                  </a:lnTo>
                  <a:lnTo>
                    <a:pt x="1619161" y="914400"/>
                  </a:lnTo>
                  <a:lnTo>
                    <a:pt x="1623047" y="911860"/>
                  </a:lnTo>
                  <a:lnTo>
                    <a:pt x="1625320" y="910590"/>
                  </a:lnTo>
                  <a:lnTo>
                    <a:pt x="1629867" y="908050"/>
                  </a:lnTo>
                  <a:lnTo>
                    <a:pt x="1637334" y="906780"/>
                  </a:lnTo>
                  <a:lnTo>
                    <a:pt x="1669973" y="906780"/>
                  </a:lnTo>
                  <a:lnTo>
                    <a:pt x="1677682" y="905510"/>
                  </a:lnTo>
                  <a:lnTo>
                    <a:pt x="1678330" y="902970"/>
                  </a:lnTo>
                  <a:lnTo>
                    <a:pt x="1678647" y="901700"/>
                  </a:lnTo>
                  <a:lnTo>
                    <a:pt x="1679295" y="899160"/>
                  </a:lnTo>
                  <a:lnTo>
                    <a:pt x="1678622" y="896620"/>
                  </a:lnTo>
                  <a:lnTo>
                    <a:pt x="1676933" y="890270"/>
                  </a:lnTo>
                  <a:lnTo>
                    <a:pt x="1676590" y="889000"/>
                  </a:lnTo>
                  <a:lnTo>
                    <a:pt x="1675307" y="881380"/>
                  </a:lnTo>
                  <a:lnTo>
                    <a:pt x="1681175" y="882650"/>
                  </a:lnTo>
                  <a:lnTo>
                    <a:pt x="1684655" y="895350"/>
                  </a:lnTo>
                  <a:lnTo>
                    <a:pt x="1686407" y="890270"/>
                  </a:lnTo>
                  <a:lnTo>
                    <a:pt x="1688731" y="886460"/>
                  </a:lnTo>
                  <a:lnTo>
                    <a:pt x="1694548" y="882650"/>
                  </a:lnTo>
                  <a:lnTo>
                    <a:pt x="1698028" y="880110"/>
                  </a:lnTo>
                  <a:lnTo>
                    <a:pt x="1700936" y="878840"/>
                  </a:lnTo>
                  <a:lnTo>
                    <a:pt x="1707921" y="876300"/>
                  </a:lnTo>
                  <a:lnTo>
                    <a:pt x="1710042" y="875030"/>
                  </a:lnTo>
                  <a:lnTo>
                    <a:pt x="1714309" y="872490"/>
                  </a:lnTo>
                  <a:lnTo>
                    <a:pt x="1717802" y="863600"/>
                  </a:lnTo>
                  <a:lnTo>
                    <a:pt x="1718386" y="866140"/>
                  </a:lnTo>
                  <a:lnTo>
                    <a:pt x="1720126" y="869950"/>
                  </a:lnTo>
                  <a:lnTo>
                    <a:pt x="1718957" y="869950"/>
                  </a:lnTo>
                  <a:lnTo>
                    <a:pt x="1723402" y="872490"/>
                  </a:lnTo>
                  <a:lnTo>
                    <a:pt x="1726082" y="869950"/>
                  </a:lnTo>
                  <a:lnTo>
                    <a:pt x="1726806" y="864870"/>
                  </a:lnTo>
                  <a:lnTo>
                    <a:pt x="1726526" y="863600"/>
                  </a:lnTo>
                  <a:lnTo>
                    <a:pt x="1725358" y="858520"/>
                  </a:lnTo>
                  <a:lnTo>
                    <a:pt x="1727682" y="858520"/>
                  </a:lnTo>
                  <a:lnTo>
                    <a:pt x="1728851" y="864870"/>
                  </a:lnTo>
                  <a:lnTo>
                    <a:pt x="1731759" y="867410"/>
                  </a:lnTo>
                  <a:lnTo>
                    <a:pt x="1734235" y="866140"/>
                  </a:lnTo>
                  <a:lnTo>
                    <a:pt x="1735023" y="862330"/>
                  </a:lnTo>
                  <a:lnTo>
                    <a:pt x="1735924" y="858520"/>
                  </a:lnTo>
                  <a:lnTo>
                    <a:pt x="1738731" y="861060"/>
                  </a:lnTo>
                  <a:lnTo>
                    <a:pt x="1739315" y="861060"/>
                  </a:lnTo>
                  <a:lnTo>
                    <a:pt x="1739315" y="863600"/>
                  </a:lnTo>
                  <a:lnTo>
                    <a:pt x="1740471" y="859790"/>
                  </a:lnTo>
                  <a:lnTo>
                    <a:pt x="1747456" y="861060"/>
                  </a:lnTo>
                  <a:lnTo>
                    <a:pt x="1746389" y="859790"/>
                  </a:lnTo>
                  <a:lnTo>
                    <a:pt x="1745322" y="858520"/>
                  </a:lnTo>
                  <a:lnTo>
                    <a:pt x="1741055" y="853440"/>
                  </a:lnTo>
                  <a:lnTo>
                    <a:pt x="1748028" y="854710"/>
                  </a:lnTo>
                  <a:lnTo>
                    <a:pt x="1747964" y="853440"/>
                  </a:lnTo>
                  <a:lnTo>
                    <a:pt x="1747837" y="850900"/>
                  </a:lnTo>
                  <a:lnTo>
                    <a:pt x="1747774" y="849630"/>
                  </a:lnTo>
                  <a:lnTo>
                    <a:pt x="1747456" y="843280"/>
                  </a:lnTo>
                  <a:lnTo>
                    <a:pt x="1754428" y="847090"/>
                  </a:lnTo>
                  <a:lnTo>
                    <a:pt x="1754466" y="843280"/>
                  </a:lnTo>
                  <a:lnTo>
                    <a:pt x="1754479" y="842010"/>
                  </a:lnTo>
                  <a:lnTo>
                    <a:pt x="1757413" y="840740"/>
                  </a:lnTo>
                  <a:lnTo>
                    <a:pt x="1759585" y="839470"/>
                  </a:lnTo>
                  <a:lnTo>
                    <a:pt x="1757337" y="833120"/>
                  </a:lnTo>
                  <a:lnTo>
                    <a:pt x="1763115" y="839470"/>
                  </a:lnTo>
                  <a:lnTo>
                    <a:pt x="1767801" y="840740"/>
                  </a:lnTo>
                  <a:lnTo>
                    <a:pt x="1770748" y="836930"/>
                  </a:lnTo>
                  <a:lnTo>
                    <a:pt x="1771154" y="833120"/>
                  </a:lnTo>
                  <a:lnTo>
                    <a:pt x="1771294" y="831850"/>
                  </a:lnTo>
                  <a:lnTo>
                    <a:pt x="1773034" y="836930"/>
                  </a:lnTo>
                  <a:lnTo>
                    <a:pt x="1776526" y="834390"/>
                  </a:lnTo>
                  <a:lnTo>
                    <a:pt x="1778850" y="842010"/>
                  </a:lnTo>
                  <a:lnTo>
                    <a:pt x="1782330" y="839470"/>
                  </a:lnTo>
                  <a:lnTo>
                    <a:pt x="1783499" y="834390"/>
                  </a:lnTo>
                  <a:lnTo>
                    <a:pt x="1781403" y="831850"/>
                  </a:lnTo>
                  <a:lnTo>
                    <a:pt x="1780362" y="830580"/>
                  </a:lnTo>
                  <a:lnTo>
                    <a:pt x="1778266" y="828040"/>
                  </a:lnTo>
                  <a:lnTo>
                    <a:pt x="1786407" y="834390"/>
                  </a:lnTo>
                  <a:lnTo>
                    <a:pt x="1787575" y="829310"/>
                  </a:lnTo>
                  <a:lnTo>
                    <a:pt x="1787906" y="828040"/>
                  </a:lnTo>
                  <a:lnTo>
                    <a:pt x="1788896" y="824230"/>
                  </a:lnTo>
                  <a:lnTo>
                    <a:pt x="1789226" y="822960"/>
                  </a:lnTo>
                  <a:lnTo>
                    <a:pt x="1789899" y="820420"/>
                  </a:lnTo>
                  <a:lnTo>
                    <a:pt x="1790471" y="816610"/>
                  </a:lnTo>
                  <a:lnTo>
                    <a:pt x="1799196" y="826770"/>
                  </a:lnTo>
                  <a:lnTo>
                    <a:pt x="1802892" y="816610"/>
                  </a:lnTo>
                  <a:lnTo>
                    <a:pt x="1806968" y="807720"/>
                  </a:lnTo>
                  <a:lnTo>
                    <a:pt x="1807705" y="806450"/>
                  </a:lnTo>
                  <a:lnTo>
                    <a:pt x="1809915" y="802640"/>
                  </a:lnTo>
                  <a:lnTo>
                    <a:pt x="1811375" y="800100"/>
                  </a:lnTo>
                  <a:lnTo>
                    <a:pt x="1816061" y="792480"/>
                  </a:lnTo>
                  <a:lnTo>
                    <a:pt x="1818525" y="800100"/>
                  </a:lnTo>
                  <a:lnTo>
                    <a:pt x="1816201" y="803910"/>
                  </a:lnTo>
                  <a:lnTo>
                    <a:pt x="1814093" y="807720"/>
                  </a:lnTo>
                  <a:lnTo>
                    <a:pt x="1817217" y="814070"/>
                  </a:lnTo>
                  <a:lnTo>
                    <a:pt x="1819529" y="806450"/>
                  </a:lnTo>
                  <a:lnTo>
                    <a:pt x="1820849" y="797560"/>
                  </a:lnTo>
                  <a:lnTo>
                    <a:pt x="1822462" y="792480"/>
                  </a:lnTo>
                  <a:lnTo>
                    <a:pt x="1823275" y="789940"/>
                  </a:lnTo>
                  <a:lnTo>
                    <a:pt x="1826996" y="787400"/>
                  </a:lnTo>
                  <a:lnTo>
                    <a:pt x="1828850" y="786130"/>
                  </a:lnTo>
                  <a:lnTo>
                    <a:pt x="1832343" y="787400"/>
                  </a:lnTo>
                  <a:lnTo>
                    <a:pt x="1831759" y="793750"/>
                  </a:lnTo>
                  <a:lnTo>
                    <a:pt x="1832343" y="796290"/>
                  </a:lnTo>
                  <a:lnTo>
                    <a:pt x="1836635" y="789940"/>
                  </a:lnTo>
                  <a:lnTo>
                    <a:pt x="1842300" y="786130"/>
                  </a:lnTo>
                  <a:lnTo>
                    <a:pt x="1845856" y="783590"/>
                  </a:lnTo>
                  <a:lnTo>
                    <a:pt x="1847621" y="782320"/>
                  </a:lnTo>
                  <a:lnTo>
                    <a:pt x="1850390" y="775970"/>
                  </a:lnTo>
                  <a:lnTo>
                    <a:pt x="1850948" y="774700"/>
                  </a:lnTo>
                  <a:lnTo>
                    <a:pt x="1851520" y="775970"/>
                  </a:lnTo>
                  <a:lnTo>
                    <a:pt x="1852104" y="778510"/>
                  </a:lnTo>
                  <a:lnTo>
                    <a:pt x="1853272" y="778510"/>
                  </a:lnTo>
                  <a:lnTo>
                    <a:pt x="1855825" y="778510"/>
                  </a:lnTo>
                  <a:lnTo>
                    <a:pt x="1853971" y="775970"/>
                  </a:lnTo>
                  <a:lnTo>
                    <a:pt x="1852104" y="773430"/>
                  </a:lnTo>
                  <a:lnTo>
                    <a:pt x="1852104" y="775970"/>
                  </a:lnTo>
                  <a:lnTo>
                    <a:pt x="1851126" y="774700"/>
                  </a:lnTo>
                  <a:lnTo>
                    <a:pt x="1847189" y="769620"/>
                  </a:lnTo>
                  <a:lnTo>
                    <a:pt x="1846453" y="767080"/>
                  </a:lnTo>
                  <a:lnTo>
                    <a:pt x="1845716" y="764540"/>
                  </a:lnTo>
                  <a:lnTo>
                    <a:pt x="1844992" y="762000"/>
                  </a:lnTo>
                  <a:lnTo>
                    <a:pt x="1844624" y="760730"/>
                  </a:lnTo>
                  <a:lnTo>
                    <a:pt x="1844090" y="758190"/>
                  </a:lnTo>
                  <a:lnTo>
                    <a:pt x="1843290" y="754380"/>
                  </a:lnTo>
                  <a:lnTo>
                    <a:pt x="1843036" y="753110"/>
                  </a:lnTo>
                  <a:lnTo>
                    <a:pt x="1842046" y="750570"/>
                  </a:lnTo>
                  <a:lnTo>
                    <a:pt x="1841055" y="748030"/>
                  </a:lnTo>
                  <a:lnTo>
                    <a:pt x="1847215" y="756920"/>
                  </a:lnTo>
                  <a:lnTo>
                    <a:pt x="1851456" y="758190"/>
                  </a:lnTo>
                  <a:lnTo>
                    <a:pt x="1856016" y="760730"/>
                  </a:lnTo>
                  <a:lnTo>
                    <a:pt x="1863153" y="773430"/>
                  </a:lnTo>
                  <a:lnTo>
                    <a:pt x="1863153" y="772160"/>
                  </a:lnTo>
                  <a:lnTo>
                    <a:pt x="1862569" y="767080"/>
                  </a:lnTo>
                  <a:lnTo>
                    <a:pt x="1859089" y="763270"/>
                  </a:lnTo>
                  <a:lnTo>
                    <a:pt x="1863737" y="765810"/>
                  </a:lnTo>
                  <a:lnTo>
                    <a:pt x="1865477" y="772160"/>
                  </a:lnTo>
                  <a:lnTo>
                    <a:pt x="1868385" y="764540"/>
                  </a:lnTo>
                  <a:lnTo>
                    <a:pt x="1866646" y="763270"/>
                  </a:lnTo>
                  <a:lnTo>
                    <a:pt x="1861413" y="759460"/>
                  </a:lnTo>
                  <a:lnTo>
                    <a:pt x="1866061" y="756920"/>
                  </a:lnTo>
                  <a:lnTo>
                    <a:pt x="1868385" y="759460"/>
                  </a:lnTo>
                  <a:lnTo>
                    <a:pt x="1868385" y="760730"/>
                  </a:lnTo>
                  <a:lnTo>
                    <a:pt x="1870125" y="765810"/>
                  </a:lnTo>
                  <a:lnTo>
                    <a:pt x="1868385" y="758190"/>
                  </a:lnTo>
                  <a:lnTo>
                    <a:pt x="1867992" y="756920"/>
                  </a:lnTo>
                  <a:lnTo>
                    <a:pt x="1866061" y="750570"/>
                  </a:lnTo>
                  <a:lnTo>
                    <a:pt x="1871878" y="750570"/>
                  </a:lnTo>
                  <a:lnTo>
                    <a:pt x="1873034" y="751840"/>
                  </a:lnTo>
                  <a:lnTo>
                    <a:pt x="1874774" y="753110"/>
                  </a:lnTo>
                  <a:lnTo>
                    <a:pt x="1875917" y="750570"/>
                  </a:lnTo>
                  <a:lnTo>
                    <a:pt x="1876488" y="749300"/>
                  </a:lnTo>
                  <a:lnTo>
                    <a:pt x="1876602" y="748030"/>
                  </a:lnTo>
                  <a:lnTo>
                    <a:pt x="1876818" y="745490"/>
                  </a:lnTo>
                  <a:lnTo>
                    <a:pt x="1877148" y="741680"/>
                  </a:lnTo>
                  <a:lnTo>
                    <a:pt x="1877250" y="740410"/>
                  </a:lnTo>
                  <a:lnTo>
                    <a:pt x="1879104" y="734060"/>
                  </a:lnTo>
                  <a:lnTo>
                    <a:pt x="1884667" y="731520"/>
                  </a:lnTo>
                  <a:lnTo>
                    <a:pt x="1888883" y="739140"/>
                  </a:lnTo>
                  <a:lnTo>
                    <a:pt x="1891423" y="740410"/>
                  </a:lnTo>
                  <a:lnTo>
                    <a:pt x="1894065" y="740410"/>
                  </a:lnTo>
                  <a:lnTo>
                    <a:pt x="1898624" y="745490"/>
                  </a:lnTo>
                  <a:lnTo>
                    <a:pt x="1899780" y="739140"/>
                  </a:lnTo>
                  <a:lnTo>
                    <a:pt x="1893963" y="735330"/>
                  </a:lnTo>
                  <a:lnTo>
                    <a:pt x="1897456" y="732790"/>
                  </a:lnTo>
                  <a:lnTo>
                    <a:pt x="1895271" y="726440"/>
                  </a:lnTo>
                  <a:lnTo>
                    <a:pt x="1894408" y="723900"/>
                  </a:lnTo>
                  <a:lnTo>
                    <a:pt x="1893963" y="722630"/>
                  </a:lnTo>
                  <a:lnTo>
                    <a:pt x="1899780" y="723900"/>
                  </a:lnTo>
                  <a:lnTo>
                    <a:pt x="1900948" y="730250"/>
                  </a:lnTo>
                  <a:lnTo>
                    <a:pt x="1905596" y="723900"/>
                  </a:lnTo>
                  <a:lnTo>
                    <a:pt x="1902396" y="722630"/>
                  </a:lnTo>
                  <a:lnTo>
                    <a:pt x="1899196" y="721360"/>
                  </a:lnTo>
                  <a:lnTo>
                    <a:pt x="1899005" y="720090"/>
                  </a:lnTo>
                  <a:lnTo>
                    <a:pt x="1898040" y="713740"/>
                  </a:lnTo>
                  <a:lnTo>
                    <a:pt x="1892109" y="709930"/>
                  </a:lnTo>
                  <a:lnTo>
                    <a:pt x="1888159" y="707390"/>
                  </a:lnTo>
                  <a:lnTo>
                    <a:pt x="1895132" y="707390"/>
                  </a:lnTo>
                  <a:lnTo>
                    <a:pt x="1895132" y="709930"/>
                  </a:lnTo>
                  <a:lnTo>
                    <a:pt x="1896872" y="707390"/>
                  </a:lnTo>
                  <a:lnTo>
                    <a:pt x="1898624" y="704850"/>
                  </a:lnTo>
                  <a:lnTo>
                    <a:pt x="1905012" y="711200"/>
                  </a:lnTo>
                  <a:lnTo>
                    <a:pt x="1903564" y="704850"/>
                  </a:lnTo>
                  <a:lnTo>
                    <a:pt x="1902980" y="702310"/>
                  </a:lnTo>
                  <a:lnTo>
                    <a:pt x="1902688" y="701040"/>
                  </a:lnTo>
                  <a:lnTo>
                    <a:pt x="1907336" y="702310"/>
                  </a:lnTo>
                  <a:lnTo>
                    <a:pt x="1910829" y="704850"/>
                  </a:lnTo>
                  <a:lnTo>
                    <a:pt x="1916061" y="715010"/>
                  </a:lnTo>
                  <a:lnTo>
                    <a:pt x="1918385" y="717550"/>
                  </a:lnTo>
                  <a:lnTo>
                    <a:pt x="1917001" y="711200"/>
                  </a:lnTo>
                  <a:lnTo>
                    <a:pt x="1918601" y="707390"/>
                  </a:lnTo>
                  <a:lnTo>
                    <a:pt x="1920100" y="703580"/>
                  </a:lnTo>
                  <a:lnTo>
                    <a:pt x="1918385" y="697230"/>
                  </a:lnTo>
                  <a:lnTo>
                    <a:pt x="1919554" y="699770"/>
                  </a:lnTo>
                  <a:lnTo>
                    <a:pt x="1924202" y="706120"/>
                  </a:lnTo>
                  <a:lnTo>
                    <a:pt x="1925358" y="707390"/>
                  </a:lnTo>
                  <a:lnTo>
                    <a:pt x="1920709" y="698500"/>
                  </a:lnTo>
                  <a:lnTo>
                    <a:pt x="1924202" y="699770"/>
                  </a:lnTo>
                  <a:lnTo>
                    <a:pt x="1925358" y="701040"/>
                  </a:lnTo>
                  <a:lnTo>
                    <a:pt x="1928266" y="704850"/>
                  </a:lnTo>
                  <a:lnTo>
                    <a:pt x="1928964" y="702310"/>
                  </a:lnTo>
                  <a:lnTo>
                    <a:pt x="1925586" y="698500"/>
                  </a:lnTo>
                  <a:lnTo>
                    <a:pt x="1924710" y="697230"/>
                  </a:lnTo>
                  <a:lnTo>
                    <a:pt x="1922957" y="694690"/>
                  </a:lnTo>
                  <a:lnTo>
                    <a:pt x="1925942" y="694690"/>
                  </a:lnTo>
                  <a:lnTo>
                    <a:pt x="1925942" y="695960"/>
                  </a:lnTo>
                  <a:lnTo>
                    <a:pt x="1927110" y="695960"/>
                  </a:lnTo>
                  <a:lnTo>
                    <a:pt x="1927110" y="697230"/>
                  </a:lnTo>
                  <a:lnTo>
                    <a:pt x="1934667" y="697230"/>
                  </a:lnTo>
                  <a:lnTo>
                    <a:pt x="1934438" y="694690"/>
                  </a:lnTo>
                  <a:lnTo>
                    <a:pt x="1933498" y="684530"/>
                  </a:lnTo>
                  <a:lnTo>
                    <a:pt x="1941639" y="684530"/>
                  </a:lnTo>
                  <a:lnTo>
                    <a:pt x="1945843" y="689610"/>
                  </a:lnTo>
                  <a:lnTo>
                    <a:pt x="1945563" y="692150"/>
                  </a:lnTo>
                  <a:lnTo>
                    <a:pt x="1945081" y="694690"/>
                  </a:lnTo>
                  <a:lnTo>
                    <a:pt x="1948624" y="698500"/>
                  </a:lnTo>
                  <a:lnTo>
                    <a:pt x="1951850" y="692150"/>
                  </a:lnTo>
                  <a:lnTo>
                    <a:pt x="1953628" y="684530"/>
                  </a:lnTo>
                  <a:lnTo>
                    <a:pt x="1953920" y="683260"/>
                  </a:lnTo>
                  <a:lnTo>
                    <a:pt x="1954364" y="681990"/>
                  </a:lnTo>
                  <a:lnTo>
                    <a:pt x="1956549" y="675640"/>
                  </a:lnTo>
                  <a:lnTo>
                    <a:pt x="1958174" y="674370"/>
                  </a:lnTo>
                  <a:lnTo>
                    <a:pt x="1961413" y="671830"/>
                  </a:lnTo>
                  <a:lnTo>
                    <a:pt x="1959089" y="671830"/>
                  </a:lnTo>
                  <a:lnTo>
                    <a:pt x="1955876" y="665480"/>
                  </a:lnTo>
                  <a:lnTo>
                    <a:pt x="1959952" y="665480"/>
                  </a:lnTo>
                  <a:lnTo>
                    <a:pt x="1965794" y="668020"/>
                  </a:lnTo>
                  <a:lnTo>
                    <a:pt x="1967801" y="665480"/>
                  </a:lnTo>
                  <a:lnTo>
                    <a:pt x="1967801" y="666750"/>
                  </a:lnTo>
                  <a:lnTo>
                    <a:pt x="1972627" y="673074"/>
                  </a:lnTo>
                  <a:lnTo>
                    <a:pt x="1978850" y="671830"/>
                  </a:lnTo>
                  <a:lnTo>
                    <a:pt x="1978850" y="665480"/>
                  </a:lnTo>
                  <a:lnTo>
                    <a:pt x="1978850" y="661670"/>
                  </a:lnTo>
                  <a:lnTo>
                    <a:pt x="1979498" y="659130"/>
                  </a:lnTo>
                  <a:lnTo>
                    <a:pt x="1980793" y="654050"/>
                  </a:lnTo>
                  <a:lnTo>
                    <a:pt x="1981111" y="652780"/>
                  </a:lnTo>
                  <a:lnTo>
                    <a:pt x="1981758" y="650240"/>
                  </a:lnTo>
                  <a:lnTo>
                    <a:pt x="1984082" y="655320"/>
                  </a:lnTo>
                  <a:lnTo>
                    <a:pt x="1989899" y="656590"/>
                  </a:lnTo>
                  <a:lnTo>
                    <a:pt x="1992807" y="651510"/>
                  </a:lnTo>
                  <a:lnTo>
                    <a:pt x="1997456" y="650240"/>
                  </a:lnTo>
                  <a:lnTo>
                    <a:pt x="1995131" y="646430"/>
                  </a:lnTo>
                  <a:lnTo>
                    <a:pt x="1997456" y="645160"/>
                  </a:lnTo>
                  <a:lnTo>
                    <a:pt x="1991639" y="640080"/>
                  </a:lnTo>
                  <a:lnTo>
                    <a:pt x="2004783" y="642620"/>
                  </a:lnTo>
                  <a:lnTo>
                    <a:pt x="2005787" y="640080"/>
                  </a:lnTo>
                  <a:lnTo>
                    <a:pt x="2008289" y="633730"/>
                  </a:lnTo>
                  <a:lnTo>
                    <a:pt x="2009851" y="628650"/>
                  </a:lnTo>
                  <a:lnTo>
                    <a:pt x="2010625" y="626110"/>
                  </a:lnTo>
                  <a:lnTo>
                    <a:pt x="2011019" y="624840"/>
                  </a:lnTo>
                  <a:lnTo>
                    <a:pt x="2021878" y="626110"/>
                  </a:lnTo>
                  <a:lnTo>
                    <a:pt x="2020709" y="626110"/>
                  </a:lnTo>
                  <a:lnTo>
                    <a:pt x="2022462" y="631190"/>
                  </a:lnTo>
                  <a:lnTo>
                    <a:pt x="2023618" y="629920"/>
                  </a:lnTo>
                  <a:lnTo>
                    <a:pt x="2025611" y="624840"/>
                  </a:lnTo>
                  <a:lnTo>
                    <a:pt x="2027110" y="621030"/>
                  </a:lnTo>
                  <a:lnTo>
                    <a:pt x="2020709" y="614680"/>
                  </a:lnTo>
                  <a:lnTo>
                    <a:pt x="2023046" y="617220"/>
                  </a:lnTo>
                  <a:lnTo>
                    <a:pt x="2016645" y="614680"/>
                  </a:lnTo>
                  <a:lnTo>
                    <a:pt x="2014321" y="609600"/>
                  </a:lnTo>
                  <a:lnTo>
                    <a:pt x="2013153" y="604520"/>
                  </a:lnTo>
                  <a:lnTo>
                    <a:pt x="2014905" y="603250"/>
                  </a:lnTo>
                  <a:lnTo>
                    <a:pt x="2015477" y="610870"/>
                  </a:lnTo>
                  <a:lnTo>
                    <a:pt x="2024202" y="614680"/>
                  </a:lnTo>
                  <a:lnTo>
                    <a:pt x="2028850" y="615950"/>
                  </a:lnTo>
                  <a:lnTo>
                    <a:pt x="2027110" y="614680"/>
                  </a:lnTo>
                  <a:lnTo>
                    <a:pt x="2023618" y="609600"/>
                  </a:lnTo>
                  <a:lnTo>
                    <a:pt x="2027961" y="612140"/>
                  </a:lnTo>
                  <a:lnTo>
                    <a:pt x="2026373" y="609600"/>
                  </a:lnTo>
                  <a:lnTo>
                    <a:pt x="2024786" y="607060"/>
                  </a:lnTo>
                  <a:lnTo>
                    <a:pt x="2022614" y="603250"/>
                  </a:lnTo>
                  <a:lnTo>
                    <a:pt x="2021166" y="600710"/>
                  </a:lnTo>
                  <a:lnTo>
                    <a:pt x="2024202" y="600710"/>
                  </a:lnTo>
                  <a:lnTo>
                    <a:pt x="2027110" y="603250"/>
                  </a:lnTo>
                  <a:lnTo>
                    <a:pt x="2027021" y="600456"/>
                  </a:lnTo>
                  <a:lnTo>
                    <a:pt x="2024786" y="594360"/>
                  </a:lnTo>
                  <a:lnTo>
                    <a:pt x="2027694" y="593090"/>
                  </a:lnTo>
                  <a:lnTo>
                    <a:pt x="2033422" y="598868"/>
                  </a:lnTo>
                  <a:lnTo>
                    <a:pt x="2032342" y="595630"/>
                  </a:lnTo>
                  <a:lnTo>
                    <a:pt x="2032088" y="593090"/>
                  </a:lnTo>
                  <a:lnTo>
                    <a:pt x="2031961" y="591820"/>
                  </a:lnTo>
                  <a:lnTo>
                    <a:pt x="2035835" y="591820"/>
                  </a:lnTo>
                  <a:lnTo>
                    <a:pt x="2036419" y="594360"/>
                  </a:lnTo>
                  <a:lnTo>
                    <a:pt x="2035251" y="596900"/>
                  </a:lnTo>
                  <a:lnTo>
                    <a:pt x="2035835" y="599440"/>
                  </a:lnTo>
                  <a:lnTo>
                    <a:pt x="2046300" y="605790"/>
                  </a:lnTo>
                  <a:lnTo>
                    <a:pt x="2044547" y="603250"/>
                  </a:lnTo>
                  <a:lnTo>
                    <a:pt x="2055596" y="603250"/>
                  </a:lnTo>
                  <a:lnTo>
                    <a:pt x="2052116" y="601980"/>
                  </a:lnTo>
                  <a:lnTo>
                    <a:pt x="2046414" y="590550"/>
                  </a:lnTo>
                  <a:lnTo>
                    <a:pt x="2047532" y="586740"/>
                  </a:lnTo>
                  <a:lnTo>
                    <a:pt x="2050072" y="582930"/>
                  </a:lnTo>
                  <a:lnTo>
                    <a:pt x="2049106" y="577850"/>
                  </a:lnTo>
                  <a:lnTo>
                    <a:pt x="2048865" y="576580"/>
                  </a:lnTo>
                  <a:lnTo>
                    <a:pt x="2048624" y="575310"/>
                  </a:lnTo>
                  <a:lnTo>
                    <a:pt x="2052586" y="584200"/>
                  </a:lnTo>
                  <a:lnTo>
                    <a:pt x="2055025" y="586740"/>
                  </a:lnTo>
                  <a:lnTo>
                    <a:pt x="2057450" y="588010"/>
                  </a:lnTo>
                  <a:lnTo>
                    <a:pt x="2061413" y="591820"/>
                  </a:lnTo>
                  <a:lnTo>
                    <a:pt x="2064905" y="593090"/>
                  </a:lnTo>
                  <a:lnTo>
                    <a:pt x="2068969" y="594360"/>
                  </a:lnTo>
                  <a:lnTo>
                    <a:pt x="2070722" y="596900"/>
                  </a:lnTo>
                  <a:lnTo>
                    <a:pt x="2070265" y="593090"/>
                  </a:lnTo>
                  <a:lnTo>
                    <a:pt x="2074799" y="593090"/>
                  </a:lnTo>
                  <a:lnTo>
                    <a:pt x="2073046" y="586740"/>
                  </a:lnTo>
                  <a:lnTo>
                    <a:pt x="2075954" y="589280"/>
                  </a:lnTo>
                  <a:lnTo>
                    <a:pt x="2075738" y="587857"/>
                  </a:lnTo>
                  <a:lnTo>
                    <a:pt x="2075611" y="587565"/>
                  </a:lnTo>
                  <a:lnTo>
                    <a:pt x="2074976" y="586740"/>
                  </a:lnTo>
                  <a:lnTo>
                    <a:pt x="2073046" y="584200"/>
                  </a:lnTo>
                  <a:lnTo>
                    <a:pt x="2074164" y="579120"/>
                  </a:lnTo>
                  <a:lnTo>
                    <a:pt x="2087105" y="576580"/>
                  </a:lnTo>
                  <a:lnTo>
                    <a:pt x="2087168" y="575310"/>
                  </a:lnTo>
                  <a:lnTo>
                    <a:pt x="2081936" y="547370"/>
                  </a:lnTo>
                  <a:lnTo>
                    <a:pt x="2080602" y="541020"/>
                  </a:lnTo>
                  <a:lnTo>
                    <a:pt x="2081758" y="539750"/>
                  </a:lnTo>
                  <a:lnTo>
                    <a:pt x="2086419" y="543560"/>
                  </a:lnTo>
                  <a:lnTo>
                    <a:pt x="2088159" y="549910"/>
                  </a:lnTo>
                  <a:lnTo>
                    <a:pt x="2094560" y="552450"/>
                  </a:lnTo>
                  <a:lnTo>
                    <a:pt x="2095715" y="548640"/>
                  </a:lnTo>
                  <a:lnTo>
                    <a:pt x="2095284" y="544830"/>
                  </a:lnTo>
                  <a:lnTo>
                    <a:pt x="2095131" y="543560"/>
                  </a:lnTo>
                  <a:lnTo>
                    <a:pt x="2096884" y="546100"/>
                  </a:lnTo>
                  <a:lnTo>
                    <a:pt x="2099208" y="547370"/>
                  </a:lnTo>
                  <a:lnTo>
                    <a:pt x="2102700" y="549910"/>
                  </a:lnTo>
                  <a:lnTo>
                    <a:pt x="2103856" y="547370"/>
                  </a:lnTo>
                  <a:lnTo>
                    <a:pt x="2097341" y="541147"/>
                  </a:lnTo>
                  <a:lnTo>
                    <a:pt x="2096884" y="543560"/>
                  </a:lnTo>
                  <a:lnTo>
                    <a:pt x="2093976" y="539165"/>
                  </a:lnTo>
                  <a:lnTo>
                    <a:pt x="2093976" y="544830"/>
                  </a:lnTo>
                  <a:lnTo>
                    <a:pt x="2091651" y="544830"/>
                  </a:lnTo>
                  <a:lnTo>
                    <a:pt x="2088832" y="541147"/>
                  </a:lnTo>
                  <a:lnTo>
                    <a:pt x="2087575" y="539750"/>
                  </a:lnTo>
                  <a:lnTo>
                    <a:pt x="2086419" y="538480"/>
                  </a:lnTo>
                  <a:lnTo>
                    <a:pt x="2088743" y="535940"/>
                  </a:lnTo>
                  <a:lnTo>
                    <a:pt x="2089899" y="535940"/>
                  </a:lnTo>
                  <a:lnTo>
                    <a:pt x="2093976" y="544830"/>
                  </a:lnTo>
                  <a:lnTo>
                    <a:pt x="2093976" y="539165"/>
                  </a:lnTo>
                  <a:lnTo>
                    <a:pt x="2091842" y="535940"/>
                  </a:lnTo>
                  <a:lnTo>
                    <a:pt x="2089327" y="532130"/>
                  </a:lnTo>
                  <a:lnTo>
                    <a:pt x="2090610" y="530860"/>
                  </a:lnTo>
                  <a:lnTo>
                    <a:pt x="2106079" y="515620"/>
                  </a:lnTo>
                  <a:lnTo>
                    <a:pt x="2118969" y="502920"/>
                  </a:lnTo>
                  <a:lnTo>
                    <a:pt x="2127288" y="511810"/>
                  </a:lnTo>
                  <a:lnTo>
                    <a:pt x="2135759" y="520700"/>
                  </a:lnTo>
                  <a:lnTo>
                    <a:pt x="2144560" y="527050"/>
                  </a:lnTo>
                  <a:lnTo>
                    <a:pt x="2153856" y="530860"/>
                  </a:lnTo>
                  <a:lnTo>
                    <a:pt x="2149792" y="519430"/>
                  </a:lnTo>
                  <a:lnTo>
                    <a:pt x="2156764" y="524510"/>
                  </a:lnTo>
                  <a:lnTo>
                    <a:pt x="2153856" y="527050"/>
                  </a:lnTo>
                  <a:lnTo>
                    <a:pt x="2161413" y="532130"/>
                  </a:lnTo>
                  <a:lnTo>
                    <a:pt x="2157349" y="524510"/>
                  </a:lnTo>
                  <a:lnTo>
                    <a:pt x="2155025" y="520700"/>
                  </a:lnTo>
                  <a:lnTo>
                    <a:pt x="2158504" y="523240"/>
                  </a:lnTo>
                  <a:lnTo>
                    <a:pt x="2161413" y="524510"/>
                  </a:lnTo>
                  <a:lnTo>
                    <a:pt x="2163165" y="525780"/>
                  </a:lnTo>
                  <a:lnTo>
                    <a:pt x="2160257" y="520700"/>
                  </a:lnTo>
                  <a:lnTo>
                    <a:pt x="2159533" y="519430"/>
                  </a:lnTo>
                  <a:lnTo>
                    <a:pt x="2155190" y="511860"/>
                  </a:lnTo>
                  <a:lnTo>
                    <a:pt x="2155025" y="511810"/>
                  </a:lnTo>
                  <a:lnTo>
                    <a:pt x="2154999" y="511517"/>
                  </a:lnTo>
                  <a:lnTo>
                    <a:pt x="2154440" y="510540"/>
                  </a:lnTo>
                  <a:lnTo>
                    <a:pt x="2154936" y="510908"/>
                  </a:lnTo>
                  <a:lnTo>
                    <a:pt x="2154910" y="510540"/>
                  </a:lnTo>
                  <a:lnTo>
                    <a:pt x="2154440" y="505460"/>
                  </a:lnTo>
                  <a:lnTo>
                    <a:pt x="2161997" y="509270"/>
                  </a:lnTo>
                  <a:lnTo>
                    <a:pt x="2166074" y="514350"/>
                  </a:lnTo>
                  <a:lnTo>
                    <a:pt x="2163165" y="508000"/>
                  </a:lnTo>
                  <a:lnTo>
                    <a:pt x="2166645" y="510540"/>
                  </a:lnTo>
                  <a:lnTo>
                    <a:pt x="2167648" y="512000"/>
                  </a:lnTo>
                  <a:lnTo>
                    <a:pt x="2166645" y="509270"/>
                  </a:lnTo>
                  <a:lnTo>
                    <a:pt x="2171877" y="509270"/>
                  </a:lnTo>
                  <a:lnTo>
                    <a:pt x="2170912" y="508000"/>
                  </a:lnTo>
                  <a:lnTo>
                    <a:pt x="2168969" y="505460"/>
                  </a:lnTo>
                  <a:lnTo>
                    <a:pt x="2167039" y="502920"/>
                  </a:lnTo>
                  <a:lnTo>
                    <a:pt x="2166074" y="501650"/>
                  </a:lnTo>
                  <a:lnTo>
                    <a:pt x="2170569" y="501650"/>
                  </a:lnTo>
                  <a:lnTo>
                    <a:pt x="2172893" y="500380"/>
                  </a:lnTo>
                  <a:lnTo>
                    <a:pt x="2175878" y="500380"/>
                  </a:lnTo>
                  <a:lnTo>
                    <a:pt x="2182342" y="504190"/>
                  </a:lnTo>
                  <a:lnTo>
                    <a:pt x="2180018" y="501650"/>
                  </a:lnTo>
                  <a:lnTo>
                    <a:pt x="2175954" y="492760"/>
                  </a:lnTo>
                  <a:lnTo>
                    <a:pt x="2176538" y="491490"/>
                  </a:lnTo>
                  <a:lnTo>
                    <a:pt x="2177110" y="490220"/>
                  </a:lnTo>
                  <a:lnTo>
                    <a:pt x="2183346" y="496570"/>
                  </a:lnTo>
                  <a:lnTo>
                    <a:pt x="2191016" y="494030"/>
                  </a:lnTo>
                  <a:lnTo>
                    <a:pt x="2199208" y="500380"/>
                  </a:lnTo>
                  <a:lnTo>
                    <a:pt x="2196096" y="494030"/>
                  </a:lnTo>
                  <a:lnTo>
                    <a:pt x="2194852" y="491490"/>
                  </a:lnTo>
                  <a:lnTo>
                    <a:pt x="2195093" y="490220"/>
                  </a:lnTo>
                  <a:lnTo>
                    <a:pt x="2195563" y="487680"/>
                  </a:lnTo>
                  <a:lnTo>
                    <a:pt x="2195792" y="486410"/>
                  </a:lnTo>
                  <a:lnTo>
                    <a:pt x="2198141" y="481330"/>
                  </a:lnTo>
                  <a:lnTo>
                    <a:pt x="2198039" y="474980"/>
                  </a:lnTo>
                  <a:lnTo>
                    <a:pt x="2198624" y="476250"/>
                  </a:lnTo>
                  <a:lnTo>
                    <a:pt x="2200249" y="478624"/>
                  </a:lnTo>
                  <a:lnTo>
                    <a:pt x="2203285" y="477520"/>
                  </a:lnTo>
                  <a:lnTo>
                    <a:pt x="2207933" y="480060"/>
                  </a:lnTo>
                  <a:lnTo>
                    <a:pt x="2211413" y="481330"/>
                  </a:lnTo>
                  <a:lnTo>
                    <a:pt x="2208403" y="477520"/>
                  </a:lnTo>
                  <a:lnTo>
                    <a:pt x="2206396" y="474980"/>
                  </a:lnTo>
                  <a:lnTo>
                    <a:pt x="2205380" y="473710"/>
                  </a:lnTo>
                  <a:lnTo>
                    <a:pt x="2201964" y="467360"/>
                  </a:lnTo>
                  <a:lnTo>
                    <a:pt x="2200224" y="463550"/>
                  </a:lnTo>
                  <a:lnTo>
                    <a:pt x="2199640" y="462280"/>
                  </a:lnTo>
                  <a:lnTo>
                    <a:pt x="2196884" y="455930"/>
                  </a:lnTo>
                  <a:lnTo>
                    <a:pt x="2204428" y="461010"/>
                  </a:lnTo>
                  <a:lnTo>
                    <a:pt x="2208796" y="466090"/>
                  </a:lnTo>
                  <a:lnTo>
                    <a:pt x="2212746" y="472440"/>
                  </a:lnTo>
                  <a:lnTo>
                    <a:pt x="2218982" y="478790"/>
                  </a:lnTo>
                  <a:lnTo>
                    <a:pt x="2214524" y="472440"/>
                  </a:lnTo>
                  <a:lnTo>
                    <a:pt x="2212581" y="468630"/>
                  </a:lnTo>
                  <a:lnTo>
                    <a:pt x="2210638" y="463550"/>
                  </a:lnTo>
                  <a:lnTo>
                    <a:pt x="2206180" y="459740"/>
                  </a:lnTo>
                  <a:lnTo>
                    <a:pt x="2210752" y="461010"/>
                  </a:lnTo>
                  <a:lnTo>
                    <a:pt x="2213089" y="462280"/>
                  </a:lnTo>
                  <a:lnTo>
                    <a:pt x="2215756" y="463550"/>
                  </a:lnTo>
                  <a:lnTo>
                    <a:pt x="2221306" y="467360"/>
                  </a:lnTo>
                  <a:lnTo>
                    <a:pt x="2215464" y="461010"/>
                  </a:lnTo>
                  <a:lnTo>
                    <a:pt x="2215197" y="459740"/>
                  </a:lnTo>
                  <a:lnTo>
                    <a:pt x="2216239" y="458470"/>
                  </a:lnTo>
                  <a:lnTo>
                    <a:pt x="2215273" y="455930"/>
                  </a:lnTo>
                  <a:lnTo>
                    <a:pt x="2214803" y="454660"/>
                  </a:lnTo>
                  <a:lnTo>
                    <a:pt x="2214321" y="453390"/>
                  </a:lnTo>
                  <a:lnTo>
                    <a:pt x="2224214" y="455930"/>
                  </a:lnTo>
                  <a:lnTo>
                    <a:pt x="2227694" y="463550"/>
                  </a:lnTo>
                  <a:lnTo>
                    <a:pt x="2227110" y="457200"/>
                  </a:lnTo>
                  <a:lnTo>
                    <a:pt x="2229281" y="458152"/>
                  </a:lnTo>
                  <a:lnTo>
                    <a:pt x="2228278" y="457200"/>
                  </a:lnTo>
                  <a:lnTo>
                    <a:pt x="2225598" y="454660"/>
                  </a:lnTo>
                  <a:lnTo>
                    <a:pt x="2224379" y="453390"/>
                  </a:lnTo>
                  <a:lnTo>
                    <a:pt x="2220722" y="449580"/>
                  </a:lnTo>
                  <a:lnTo>
                    <a:pt x="2222779" y="448310"/>
                  </a:lnTo>
                  <a:lnTo>
                    <a:pt x="2226678" y="450850"/>
                  </a:lnTo>
                  <a:lnTo>
                    <a:pt x="2231682" y="454660"/>
                  </a:lnTo>
                  <a:lnTo>
                    <a:pt x="2237003" y="458470"/>
                  </a:lnTo>
                  <a:lnTo>
                    <a:pt x="2236419" y="453390"/>
                  </a:lnTo>
                  <a:lnTo>
                    <a:pt x="2233053" y="448310"/>
                  </a:lnTo>
                  <a:lnTo>
                    <a:pt x="2231377" y="445770"/>
                  </a:lnTo>
                  <a:lnTo>
                    <a:pt x="2230539" y="444500"/>
                  </a:lnTo>
                  <a:lnTo>
                    <a:pt x="2229701" y="443230"/>
                  </a:lnTo>
                  <a:lnTo>
                    <a:pt x="2228862" y="441960"/>
                  </a:lnTo>
                  <a:lnTo>
                    <a:pt x="2231186" y="440690"/>
                  </a:lnTo>
                  <a:lnTo>
                    <a:pt x="2232926" y="441960"/>
                  </a:lnTo>
                  <a:lnTo>
                    <a:pt x="2234095" y="441960"/>
                  </a:lnTo>
                  <a:lnTo>
                    <a:pt x="2235835" y="444500"/>
                  </a:lnTo>
                  <a:lnTo>
                    <a:pt x="2234793" y="440690"/>
                  </a:lnTo>
                  <a:lnTo>
                    <a:pt x="2234450" y="439420"/>
                  </a:lnTo>
                  <a:lnTo>
                    <a:pt x="2236495" y="434340"/>
                  </a:lnTo>
                  <a:lnTo>
                    <a:pt x="2238210" y="430530"/>
                  </a:lnTo>
                  <a:lnTo>
                    <a:pt x="2236622" y="425450"/>
                  </a:lnTo>
                  <a:lnTo>
                    <a:pt x="2236228" y="424180"/>
                  </a:lnTo>
                  <a:lnTo>
                    <a:pt x="2236089" y="423710"/>
                  </a:lnTo>
                  <a:lnTo>
                    <a:pt x="2232926" y="421640"/>
                  </a:lnTo>
                  <a:lnTo>
                    <a:pt x="2229002" y="417830"/>
                  </a:lnTo>
                  <a:lnTo>
                    <a:pt x="2227694" y="416560"/>
                  </a:lnTo>
                  <a:lnTo>
                    <a:pt x="2223630" y="412750"/>
                  </a:lnTo>
                  <a:lnTo>
                    <a:pt x="2224786" y="411480"/>
                  </a:lnTo>
                  <a:lnTo>
                    <a:pt x="2223922" y="410210"/>
                  </a:lnTo>
                  <a:lnTo>
                    <a:pt x="2222169" y="407670"/>
                  </a:lnTo>
                  <a:lnTo>
                    <a:pt x="2219553" y="403860"/>
                  </a:lnTo>
                  <a:lnTo>
                    <a:pt x="2227110" y="408940"/>
                  </a:lnTo>
                  <a:lnTo>
                    <a:pt x="2225954" y="410210"/>
                  </a:lnTo>
                  <a:lnTo>
                    <a:pt x="2228862" y="412750"/>
                  </a:lnTo>
                  <a:lnTo>
                    <a:pt x="2230602" y="415290"/>
                  </a:lnTo>
                  <a:lnTo>
                    <a:pt x="2228862" y="411480"/>
                  </a:lnTo>
                  <a:lnTo>
                    <a:pt x="2233815" y="415290"/>
                  </a:lnTo>
                  <a:lnTo>
                    <a:pt x="2234527" y="416560"/>
                  </a:lnTo>
                  <a:lnTo>
                    <a:pt x="2234577" y="419100"/>
                  </a:lnTo>
                  <a:lnTo>
                    <a:pt x="2237587" y="422910"/>
                  </a:lnTo>
                  <a:lnTo>
                    <a:pt x="2237587" y="416560"/>
                  </a:lnTo>
                  <a:lnTo>
                    <a:pt x="2235250" y="411480"/>
                  </a:lnTo>
                  <a:lnTo>
                    <a:pt x="2232355" y="405130"/>
                  </a:lnTo>
                  <a:lnTo>
                    <a:pt x="2237587" y="405130"/>
                  </a:lnTo>
                  <a:lnTo>
                    <a:pt x="2241829" y="410210"/>
                  </a:lnTo>
                  <a:lnTo>
                    <a:pt x="2241867" y="412750"/>
                  </a:lnTo>
                  <a:lnTo>
                    <a:pt x="2242235" y="415290"/>
                  </a:lnTo>
                  <a:lnTo>
                    <a:pt x="2247468" y="417830"/>
                  </a:lnTo>
                  <a:lnTo>
                    <a:pt x="2240483" y="419100"/>
                  </a:lnTo>
                  <a:lnTo>
                    <a:pt x="2247849" y="424180"/>
                  </a:lnTo>
                  <a:lnTo>
                    <a:pt x="2247900" y="425450"/>
                  </a:lnTo>
                  <a:lnTo>
                    <a:pt x="2248179" y="426720"/>
                  </a:lnTo>
                  <a:lnTo>
                    <a:pt x="2256193" y="431800"/>
                  </a:lnTo>
                  <a:lnTo>
                    <a:pt x="2263749" y="427990"/>
                  </a:lnTo>
                  <a:lnTo>
                    <a:pt x="2256764" y="421640"/>
                  </a:lnTo>
                  <a:lnTo>
                    <a:pt x="2263749" y="417830"/>
                  </a:lnTo>
                  <a:lnTo>
                    <a:pt x="2259088" y="412750"/>
                  </a:lnTo>
                  <a:lnTo>
                    <a:pt x="2255609" y="411480"/>
                  </a:lnTo>
                  <a:lnTo>
                    <a:pt x="2250948" y="406400"/>
                  </a:lnTo>
                  <a:lnTo>
                    <a:pt x="2251710" y="405130"/>
                  </a:lnTo>
                  <a:lnTo>
                    <a:pt x="2252472" y="403860"/>
                  </a:lnTo>
                  <a:lnTo>
                    <a:pt x="2253983" y="401320"/>
                  </a:lnTo>
                  <a:lnTo>
                    <a:pt x="2263457" y="405130"/>
                  </a:lnTo>
                  <a:lnTo>
                    <a:pt x="2272042" y="408940"/>
                  </a:lnTo>
                  <a:lnTo>
                    <a:pt x="2272461" y="403860"/>
                  </a:lnTo>
                  <a:lnTo>
                    <a:pt x="2270074" y="401320"/>
                  </a:lnTo>
                  <a:lnTo>
                    <a:pt x="2267686" y="398780"/>
                  </a:lnTo>
                  <a:lnTo>
                    <a:pt x="2263952" y="393700"/>
                  </a:lnTo>
                  <a:lnTo>
                    <a:pt x="2263013" y="392430"/>
                  </a:lnTo>
                  <a:lnTo>
                    <a:pt x="2261184" y="388620"/>
                  </a:lnTo>
                  <a:lnTo>
                    <a:pt x="2264905" y="387350"/>
                  </a:lnTo>
                  <a:lnTo>
                    <a:pt x="2274786" y="398780"/>
                  </a:lnTo>
                  <a:lnTo>
                    <a:pt x="2275090" y="393700"/>
                  </a:lnTo>
                  <a:lnTo>
                    <a:pt x="2271522" y="388620"/>
                  </a:lnTo>
                  <a:lnTo>
                    <a:pt x="2269147" y="384810"/>
                  </a:lnTo>
                  <a:lnTo>
                    <a:pt x="2273046" y="382270"/>
                  </a:lnTo>
                  <a:lnTo>
                    <a:pt x="2276538" y="387350"/>
                  </a:lnTo>
                  <a:lnTo>
                    <a:pt x="2273046" y="389890"/>
                  </a:lnTo>
                  <a:lnTo>
                    <a:pt x="2279675" y="389890"/>
                  </a:lnTo>
                  <a:lnTo>
                    <a:pt x="2277986" y="387350"/>
                  </a:lnTo>
                  <a:lnTo>
                    <a:pt x="2274557" y="383540"/>
                  </a:lnTo>
                  <a:lnTo>
                    <a:pt x="2274252" y="382270"/>
                  </a:lnTo>
                  <a:lnTo>
                    <a:pt x="2273630" y="379730"/>
                  </a:lnTo>
                  <a:lnTo>
                    <a:pt x="2284095" y="387350"/>
                  </a:lnTo>
                  <a:lnTo>
                    <a:pt x="2285542" y="381000"/>
                  </a:lnTo>
                  <a:lnTo>
                    <a:pt x="2285657" y="379730"/>
                  </a:lnTo>
                  <a:lnTo>
                    <a:pt x="2286393" y="370840"/>
                  </a:lnTo>
                  <a:lnTo>
                    <a:pt x="2286711" y="367030"/>
                  </a:lnTo>
                  <a:lnTo>
                    <a:pt x="2287295" y="364490"/>
                  </a:lnTo>
                  <a:lnTo>
                    <a:pt x="2287587" y="363220"/>
                  </a:lnTo>
                  <a:lnTo>
                    <a:pt x="2288159" y="360680"/>
                  </a:lnTo>
                  <a:lnTo>
                    <a:pt x="2291067" y="363220"/>
                  </a:lnTo>
                  <a:lnTo>
                    <a:pt x="2292820" y="367030"/>
                  </a:lnTo>
                  <a:lnTo>
                    <a:pt x="2297468" y="368300"/>
                  </a:lnTo>
                  <a:lnTo>
                    <a:pt x="2324214" y="349250"/>
                  </a:lnTo>
                  <a:lnTo>
                    <a:pt x="2317813" y="339090"/>
                  </a:lnTo>
                  <a:lnTo>
                    <a:pt x="2318397" y="339090"/>
                  </a:lnTo>
                  <a:lnTo>
                    <a:pt x="2317229" y="336550"/>
                  </a:lnTo>
                  <a:lnTo>
                    <a:pt x="2316073" y="334010"/>
                  </a:lnTo>
                  <a:lnTo>
                    <a:pt x="2316365" y="332740"/>
                  </a:lnTo>
                  <a:lnTo>
                    <a:pt x="2316657" y="331470"/>
                  </a:lnTo>
                  <a:lnTo>
                    <a:pt x="2323046" y="336550"/>
                  </a:lnTo>
                  <a:lnTo>
                    <a:pt x="2324798" y="339090"/>
                  </a:lnTo>
                  <a:lnTo>
                    <a:pt x="2323096" y="331470"/>
                  </a:lnTo>
                  <a:lnTo>
                    <a:pt x="2322817" y="330200"/>
                  </a:lnTo>
                  <a:lnTo>
                    <a:pt x="2322906" y="321310"/>
                  </a:lnTo>
                  <a:lnTo>
                    <a:pt x="2323579" y="320040"/>
                  </a:lnTo>
                  <a:lnTo>
                    <a:pt x="2324252" y="318770"/>
                  </a:lnTo>
                  <a:lnTo>
                    <a:pt x="2324925" y="317500"/>
                  </a:lnTo>
                  <a:lnTo>
                    <a:pt x="2326259" y="314960"/>
                  </a:lnTo>
                  <a:lnTo>
                    <a:pt x="2334095" y="312420"/>
                  </a:lnTo>
                  <a:lnTo>
                    <a:pt x="2335834" y="316230"/>
                  </a:lnTo>
                  <a:lnTo>
                    <a:pt x="2336698" y="312420"/>
                  </a:lnTo>
                  <a:lnTo>
                    <a:pt x="2332647" y="306070"/>
                  </a:lnTo>
                  <a:lnTo>
                    <a:pt x="2331047" y="303530"/>
                  </a:lnTo>
                  <a:lnTo>
                    <a:pt x="2329459" y="300990"/>
                  </a:lnTo>
                  <a:lnTo>
                    <a:pt x="2332939" y="299720"/>
                  </a:lnTo>
                  <a:lnTo>
                    <a:pt x="2334095" y="300990"/>
                  </a:lnTo>
                  <a:lnTo>
                    <a:pt x="2335428" y="299720"/>
                  </a:lnTo>
                  <a:lnTo>
                    <a:pt x="2340775" y="294640"/>
                  </a:lnTo>
                  <a:lnTo>
                    <a:pt x="2344318" y="289560"/>
                  </a:lnTo>
                  <a:lnTo>
                    <a:pt x="2346083" y="287020"/>
                  </a:lnTo>
                  <a:lnTo>
                    <a:pt x="2347772" y="285750"/>
                  </a:lnTo>
                  <a:lnTo>
                    <a:pt x="2351138" y="283210"/>
                  </a:lnTo>
                  <a:lnTo>
                    <a:pt x="2352814" y="281940"/>
                  </a:lnTo>
                  <a:lnTo>
                    <a:pt x="2363749" y="280670"/>
                  </a:lnTo>
                  <a:lnTo>
                    <a:pt x="2361196" y="275590"/>
                  </a:lnTo>
                  <a:lnTo>
                    <a:pt x="2360561" y="274320"/>
                  </a:lnTo>
                  <a:lnTo>
                    <a:pt x="2362047" y="273050"/>
                  </a:lnTo>
                  <a:lnTo>
                    <a:pt x="2363533" y="271780"/>
                  </a:lnTo>
                  <a:lnTo>
                    <a:pt x="2364714" y="269240"/>
                  </a:lnTo>
                  <a:lnTo>
                    <a:pt x="2365298" y="267970"/>
                  </a:lnTo>
                  <a:lnTo>
                    <a:pt x="2363940" y="266700"/>
                  </a:lnTo>
                  <a:lnTo>
                    <a:pt x="2361234" y="264160"/>
                  </a:lnTo>
                  <a:lnTo>
                    <a:pt x="2358517" y="261620"/>
                  </a:lnTo>
                  <a:lnTo>
                    <a:pt x="2366454" y="262890"/>
                  </a:lnTo>
                  <a:lnTo>
                    <a:pt x="2372322" y="262890"/>
                  </a:lnTo>
                  <a:lnTo>
                    <a:pt x="2377973" y="264160"/>
                  </a:lnTo>
                  <a:lnTo>
                    <a:pt x="2385263" y="262890"/>
                  </a:lnTo>
                  <a:lnTo>
                    <a:pt x="2386419" y="261620"/>
                  </a:lnTo>
                  <a:lnTo>
                    <a:pt x="2387587" y="260350"/>
                  </a:lnTo>
                  <a:lnTo>
                    <a:pt x="2375954" y="251460"/>
                  </a:lnTo>
                  <a:lnTo>
                    <a:pt x="2375954" y="247650"/>
                  </a:lnTo>
                  <a:lnTo>
                    <a:pt x="2385263" y="254000"/>
                  </a:lnTo>
                  <a:lnTo>
                    <a:pt x="2381059" y="247650"/>
                  </a:lnTo>
                  <a:lnTo>
                    <a:pt x="2380221" y="246380"/>
                  </a:lnTo>
                  <a:lnTo>
                    <a:pt x="2377706" y="242570"/>
                  </a:lnTo>
                  <a:lnTo>
                    <a:pt x="2390495" y="248920"/>
                  </a:lnTo>
                  <a:lnTo>
                    <a:pt x="2390102" y="246380"/>
                  </a:lnTo>
                  <a:lnTo>
                    <a:pt x="2389911" y="245110"/>
                  </a:lnTo>
                  <a:lnTo>
                    <a:pt x="2388743" y="246380"/>
                  </a:lnTo>
                  <a:lnTo>
                    <a:pt x="2381770" y="242570"/>
                  </a:lnTo>
                  <a:lnTo>
                    <a:pt x="2380462" y="236855"/>
                  </a:lnTo>
                  <a:lnTo>
                    <a:pt x="2292235" y="236855"/>
                  </a:lnTo>
                  <a:lnTo>
                    <a:pt x="2292235" y="353060"/>
                  </a:lnTo>
                  <a:lnTo>
                    <a:pt x="2291067" y="354330"/>
                  </a:lnTo>
                  <a:lnTo>
                    <a:pt x="2290495" y="355600"/>
                  </a:lnTo>
                  <a:lnTo>
                    <a:pt x="2287003" y="353314"/>
                  </a:lnTo>
                  <a:lnTo>
                    <a:pt x="2287003" y="361950"/>
                  </a:lnTo>
                  <a:lnTo>
                    <a:pt x="2286419" y="363220"/>
                  </a:lnTo>
                  <a:lnTo>
                    <a:pt x="2286419" y="361950"/>
                  </a:lnTo>
                  <a:lnTo>
                    <a:pt x="2287003" y="361950"/>
                  </a:lnTo>
                  <a:lnTo>
                    <a:pt x="2287003" y="353314"/>
                  </a:lnTo>
                  <a:lnTo>
                    <a:pt x="2284679" y="351790"/>
                  </a:lnTo>
                  <a:lnTo>
                    <a:pt x="2285250" y="350520"/>
                  </a:lnTo>
                  <a:lnTo>
                    <a:pt x="2287003" y="353060"/>
                  </a:lnTo>
                  <a:lnTo>
                    <a:pt x="2292235" y="353060"/>
                  </a:lnTo>
                  <a:lnTo>
                    <a:pt x="2292235" y="236855"/>
                  </a:lnTo>
                  <a:lnTo>
                    <a:pt x="2172297" y="236855"/>
                  </a:lnTo>
                  <a:lnTo>
                    <a:pt x="2176183" y="242570"/>
                  </a:lnTo>
                  <a:lnTo>
                    <a:pt x="2168969" y="242570"/>
                  </a:lnTo>
                  <a:lnTo>
                    <a:pt x="2168969" y="463550"/>
                  </a:lnTo>
                  <a:lnTo>
                    <a:pt x="2165489" y="469900"/>
                  </a:lnTo>
                  <a:lnTo>
                    <a:pt x="2161413" y="469900"/>
                  </a:lnTo>
                  <a:lnTo>
                    <a:pt x="2161705" y="468630"/>
                  </a:lnTo>
                  <a:lnTo>
                    <a:pt x="2161997" y="467360"/>
                  </a:lnTo>
                  <a:lnTo>
                    <a:pt x="2159089" y="467360"/>
                  </a:lnTo>
                  <a:lnTo>
                    <a:pt x="2158898" y="466090"/>
                  </a:lnTo>
                  <a:lnTo>
                    <a:pt x="2158504" y="463550"/>
                  </a:lnTo>
                  <a:lnTo>
                    <a:pt x="2168969" y="463550"/>
                  </a:lnTo>
                  <a:lnTo>
                    <a:pt x="2168969" y="242570"/>
                  </a:lnTo>
                  <a:lnTo>
                    <a:pt x="2168398" y="242570"/>
                  </a:lnTo>
                  <a:lnTo>
                    <a:pt x="2168398" y="365760"/>
                  </a:lnTo>
                  <a:lnTo>
                    <a:pt x="2167813" y="370840"/>
                  </a:lnTo>
                  <a:lnTo>
                    <a:pt x="2157933" y="369570"/>
                  </a:lnTo>
                  <a:lnTo>
                    <a:pt x="2155596" y="367030"/>
                  </a:lnTo>
                  <a:lnTo>
                    <a:pt x="2155456" y="372110"/>
                  </a:lnTo>
                  <a:lnTo>
                    <a:pt x="2154009" y="377190"/>
                  </a:lnTo>
                  <a:lnTo>
                    <a:pt x="2154948" y="383540"/>
                  </a:lnTo>
                  <a:lnTo>
                    <a:pt x="2161997" y="387350"/>
                  </a:lnTo>
                  <a:lnTo>
                    <a:pt x="2149919" y="386080"/>
                  </a:lnTo>
                  <a:lnTo>
                    <a:pt x="2148713" y="379730"/>
                  </a:lnTo>
                  <a:lnTo>
                    <a:pt x="2148230" y="377190"/>
                  </a:lnTo>
                  <a:lnTo>
                    <a:pt x="2147747" y="374650"/>
                  </a:lnTo>
                  <a:lnTo>
                    <a:pt x="2148573" y="373380"/>
                  </a:lnTo>
                  <a:lnTo>
                    <a:pt x="2154313" y="364490"/>
                  </a:lnTo>
                  <a:lnTo>
                    <a:pt x="2168398" y="365760"/>
                  </a:lnTo>
                  <a:lnTo>
                    <a:pt x="2168398" y="242570"/>
                  </a:lnTo>
                  <a:lnTo>
                    <a:pt x="2165591" y="242570"/>
                  </a:lnTo>
                  <a:lnTo>
                    <a:pt x="2164321" y="246380"/>
                  </a:lnTo>
                  <a:lnTo>
                    <a:pt x="2163737" y="243840"/>
                  </a:lnTo>
                  <a:lnTo>
                    <a:pt x="2162352" y="242570"/>
                  </a:lnTo>
                  <a:lnTo>
                    <a:pt x="2156764" y="237490"/>
                  </a:lnTo>
                  <a:lnTo>
                    <a:pt x="2157933" y="240030"/>
                  </a:lnTo>
                  <a:lnTo>
                    <a:pt x="2156764" y="240030"/>
                  </a:lnTo>
                  <a:lnTo>
                    <a:pt x="2155596" y="242570"/>
                  </a:lnTo>
                  <a:lnTo>
                    <a:pt x="2155596" y="240030"/>
                  </a:lnTo>
                  <a:lnTo>
                    <a:pt x="2155025" y="240030"/>
                  </a:lnTo>
                  <a:lnTo>
                    <a:pt x="2154440" y="238760"/>
                  </a:lnTo>
                  <a:lnTo>
                    <a:pt x="2153856" y="238125"/>
                  </a:lnTo>
                  <a:lnTo>
                    <a:pt x="2153856" y="254000"/>
                  </a:lnTo>
                  <a:lnTo>
                    <a:pt x="2153856" y="259080"/>
                  </a:lnTo>
                  <a:lnTo>
                    <a:pt x="2153272" y="258572"/>
                  </a:lnTo>
                  <a:lnTo>
                    <a:pt x="2153272" y="260350"/>
                  </a:lnTo>
                  <a:lnTo>
                    <a:pt x="2153272" y="264160"/>
                  </a:lnTo>
                  <a:lnTo>
                    <a:pt x="2152116" y="262890"/>
                  </a:lnTo>
                  <a:lnTo>
                    <a:pt x="2150948" y="261620"/>
                  </a:lnTo>
                  <a:lnTo>
                    <a:pt x="2152116" y="260350"/>
                  </a:lnTo>
                  <a:lnTo>
                    <a:pt x="2153272" y="260350"/>
                  </a:lnTo>
                  <a:lnTo>
                    <a:pt x="2153272" y="258572"/>
                  </a:lnTo>
                  <a:lnTo>
                    <a:pt x="2150948" y="256540"/>
                  </a:lnTo>
                  <a:lnTo>
                    <a:pt x="2149208" y="255600"/>
                  </a:lnTo>
                  <a:lnTo>
                    <a:pt x="2149208" y="259080"/>
                  </a:lnTo>
                  <a:lnTo>
                    <a:pt x="2148040" y="259080"/>
                  </a:lnTo>
                  <a:lnTo>
                    <a:pt x="2145715" y="260350"/>
                  </a:lnTo>
                  <a:lnTo>
                    <a:pt x="2142236" y="257810"/>
                  </a:lnTo>
                  <a:lnTo>
                    <a:pt x="2141651" y="257556"/>
                  </a:lnTo>
                  <a:lnTo>
                    <a:pt x="2141651" y="264160"/>
                  </a:lnTo>
                  <a:lnTo>
                    <a:pt x="2140483" y="265442"/>
                  </a:lnTo>
                  <a:lnTo>
                    <a:pt x="2140483" y="299720"/>
                  </a:lnTo>
                  <a:lnTo>
                    <a:pt x="2128278" y="303530"/>
                  </a:lnTo>
                  <a:lnTo>
                    <a:pt x="2128278" y="316230"/>
                  </a:lnTo>
                  <a:lnTo>
                    <a:pt x="2126526" y="317500"/>
                  </a:lnTo>
                  <a:lnTo>
                    <a:pt x="2126526" y="316230"/>
                  </a:lnTo>
                  <a:lnTo>
                    <a:pt x="2125954" y="314960"/>
                  </a:lnTo>
                  <a:lnTo>
                    <a:pt x="2125370" y="314960"/>
                  </a:lnTo>
                  <a:lnTo>
                    <a:pt x="2125370" y="336550"/>
                  </a:lnTo>
                  <a:lnTo>
                    <a:pt x="2123046" y="344170"/>
                  </a:lnTo>
                  <a:lnTo>
                    <a:pt x="2122462" y="351790"/>
                  </a:lnTo>
                  <a:lnTo>
                    <a:pt x="2112581" y="350520"/>
                  </a:lnTo>
                  <a:lnTo>
                    <a:pt x="2111413" y="349250"/>
                  </a:lnTo>
                  <a:lnTo>
                    <a:pt x="2107920" y="345440"/>
                  </a:lnTo>
                  <a:lnTo>
                    <a:pt x="2113165" y="339090"/>
                  </a:lnTo>
                  <a:lnTo>
                    <a:pt x="2114905" y="334010"/>
                  </a:lnTo>
                  <a:lnTo>
                    <a:pt x="2120722" y="332740"/>
                  </a:lnTo>
                  <a:lnTo>
                    <a:pt x="2120138" y="337820"/>
                  </a:lnTo>
                  <a:lnTo>
                    <a:pt x="2125370" y="336550"/>
                  </a:lnTo>
                  <a:lnTo>
                    <a:pt x="2125370" y="314960"/>
                  </a:lnTo>
                  <a:lnTo>
                    <a:pt x="2125370" y="312420"/>
                  </a:lnTo>
                  <a:lnTo>
                    <a:pt x="2124202" y="309880"/>
                  </a:lnTo>
                  <a:lnTo>
                    <a:pt x="2123046" y="308610"/>
                  </a:lnTo>
                  <a:lnTo>
                    <a:pt x="2121878" y="307340"/>
                  </a:lnTo>
                  <a:lnTo>
                    <a:pt x="2121217" y="306616"/>
                  </a:lnTo>
                  <a:lnTo>
                    <a:pt x="2120722" y="306070"/>
                  </a:lnTo>
                  <a:lnTo>
                    <a:pt x="2121878" y="306070"/>
                  </a:lnTo>
                  <a:lnTo>
                    <a:pt x="2123046" y="307340"/>
                  </a:lnTo>
                  <a:lnTo>
                    <a:pt x="2124202" y="307340"/>
                  </a:lnTo>
                  <a:lnTo>
                    <a:pt x="2127110" y="311150"/>
                  </a:lnTo>
                  <a:lnTo>
                    <a:pt x="2128278" y="316230"/>
                  </a:lnTo>
                  <a:lnTo>
                    <a:pt x="2128278" y="303530"/>
                  </a:lnTo>
                  <a:lnTo>
                    <a:pt x="2124786" y="297180"/>
                  </a:lnTo>
                  <a:lnTo>
                    <a:pt x="2120722" y="297180"/>
                  </a:lnTo>
                  <a:lnTo>
                    <a:pt x="2117814" y="295910"/>
                  </a:lnTo>
                  <a:lnTo>
                    <a:pt x="2116645" y="293370"/>
                  </a:lnTo>
                  <a:lnTo>
                    <a:pt x="2115096" y="289991"/>
                  </a:lnTo>
                  <a:lnTo>
                    <a:pt x="2115096" y="304520"/>
                  </a:lnTo>
                  <a:lnTo>
                    <a:pt x="2109673" y="303530"/>
                  </a:lnTo>
                  <a:lnTo>
                    <a:pt x="2105596" y="300990"/>
                  </a:lnTo>
                  <a:lnTo>
                    <a:pt x="2106765" y="298450"/>
                  </a:lnTo>
                  <a:lnTo>
                    <a:pt x="2099792" y="293370"/>
                  </a:lnTo>
                  <a:lnTo>
                    <a:pt x="2108504" y="295910"/>
                  </a:lnTo>
                  <a:lnTo>
                    <a:pt x="2107920" y="297180"/>
                  </a:lnTo>
                  <a:lnTo>
                    <a:pt x="2112581" y="299720"/>
                  </a:lnTo>
                  <a:lnTo>
                    <a:pt x="2110257" y="297180"/>
                  </a:lnTo>
                  <a:lnTo>
                    <a:pt x="2113165" y="297180"/>
                  </a:lnTo>
                  <a:lnTo>
                    <a:pt x="2112581" y="299720"/>
                  </a:lnTo>
                  <a:lnTo>
                    <a:pt x="2111997" y="302260"/>
                  </a:lnTo>
                  <a:lnTo>
                    <a:pt x="2115096" y="304520"/>
                  </a:lnTo>
                  <a:lnTo>
                    <a:pt x="2115096" y="289991"/>
                  </a:lnTo>
                  <a:lnTo>
                    <a:pt x="2114321" y="288290"/>
                  </a:lnTo>
                  <a:lnTo>
                    <a:pt x="2117229" y="288290"/>
                  </a:lnTo>
                  <a:lnTo>
                    <a:pt x="2126526" y="290830"/>
                  </a:lnTo>
                  <a:lnTo>
                    <a:pt x="2135251" y="290830"/>
                  </a:lnTo>
                  <a:lnTo>
                    <a:pt x="2138743" y="293370"/>
                  </a:lnTo>
                  <a:lnTo>
                    <a:pt x="2140483" y="299720"/>
                  </a:lnTo>
                  <a:lnTo>
                    <a:pt x="2140483" y="265442"/>
                  </a:lnTo>
                  <a:lnTo>
                    <a:pt x="2140051" y="265912"/>
                  </a:lnTo>
                  <a:lnTo>
                    <a:pt x="2140051" y="288290"/>
                  </a:lnTo>
                  <a:lnTo>
                    <a:pt x="2139619" y="289560"/>
                  </a:lnTo>
                  <a:lnTo>
                    <a:pt x="2137003" y="288290"/>
                  </a:lnTo>
                  <a:lnTo>
                    <a:pt x="2138959" y="285750"/>
                  </a:lnTo>
                  <a:lnTo>
                    <a:pt x="2140051" y="288290"/>
                  </a:lnTo>
                  <a:lnTo>
                    <a:pt x="2140051" y="265912"/>
                  </a:lnTo>
                  <a:lnTo>
                    <a:pt x="2139327" y="266700"/>
                  </a:lnTo>
                  <a:lnTo>
                    <a:pt x="2137575" y="266700"/>
                  </a:lnTo>
                  <a:lnTo>
                    <a:pt x="2135251" y="265430"/>
                  </a:lnTo>
                  <a:lnTo>
                    <a:pt x="2134095" y="262890"/>
                  </a:lnTo>
                  <a:lnTo>
                    <a:pt x="2138743" y="262890"/>
                  </a:lnTo>
                  <a:lnTo>
                    <a:pt x="2141651" y="264160"/>
                  </a:lnTo>
                  <a:lnTo>
                    <a:pt x="2141651" y="257556"/>
                  </a:lnTo>
                  <a:lnTo>
                    <a:pt x="2139327" y="256540"/>
                  </a:lnTo>
                  <a:lnTo>
                    <a:pt x="2145715" y="254000"/>
                  </a:lnTo>
                  <a:lnTo>
                    <a:pt x="2148624" y="256540"/>
                  </a:lnTo>
                  <a:lnTo>
                    <a:pt x="2148624" y="257810"/>
                  </a:lnTo>
                  <a:lnTo>
                    <a:pt x="2149208" y="259080"/>
                  </a:lnTo>
                  <a:lnTo>
                    <a:pt x="2149208" y="255600"/>
                  </a:lnTo>
                  <a:lnTo>
                    <a:pt x="2146300" y="254000"/>
                  </a:lnTo>
                  <a:lnTo>
                    <a:pt x="2143976" y="252730"/>
                  </a:lnTo>
                  <a:lnTo>
                    <a:pt x="2145131" y="251460"/>
                  </a:lnTo>
                  <a:lnTo>
                    <a:pt x="2153856" y="254000"/>
                  </a:lnTo>
                  <a:lnTo>
                    <a:pt x="2153856" y="238125"/>
                  </a:lnTo>
                  <a:lnTo>
                    <a:pt x="2153272" y="237490"/>
                  </a:lnTo>
                  <a:lnTo>
                    <a:pt x="2153272" y="236220"/>
                  </a:lnTo>
                  <a:lnTo>
                    <a:pt x="2151532" y="232410"/>
                  </a:lnTo>
                  <a:lnTo>
                    <a:pt x="2155025" y="234950"/>
                  </a:lnTo>
                  <a:lnTo>
                    <a:pt x="2157933" y="236220"/>
                  </a:lnTo>
                  <a:lnTo>
                    <a:pt x="2161997" y="238760"/>
                  </a:lnTo>
                  <a:lnTo>
                    <a:pt x="2160828" y="236220"/>
                  </a:lnTo>
                  <a:lnTo>
                    <a:pt x="2160828" y="234950"/>
                  </a:lnTo>
                  <a:lnTo>
                    <a:pt x="2169553" y="234950"/>
                  </a:lnTo>
                  <a:lnTo>
                    <a:pt x="2171306" y="236220"/>
                  </a:lnTo>
                  <a:lnTo>
                    <a:pt x="2171877" y="236220"/>
                  </a:lnTo>
                  <a:lnTo>
                    <a:pt x="2380323" y="236220"/>
                  </a:lnTo>
                  <a:lnTo>
                    <a:pt x="2380030" y="234950"/>
                  </a:lnTo>
                  <a:lnTo>
                    <a:pt x="2395143" y="237490"/>
                  </a:lnTo>
                  <a:lnTo>
                    <a:pt x="2399792" y="241300"/>
                  </a:lnTo>
                  <a:lnTo>
                    <a:pt x="2399004" y="234950"/>
                  </a:lnTo>
                  <a:lnTo>
                    <a:pt x="2398204" y="228600"/>
                  </a:lnTo>
                  <a:lnTo>
                    <a:pt x="2398052" y="227330"/>
                  </a:lnTo>
                  <a:lnTo>
                    <a:pt x="2400960" y="228600"/>
                  </a:lnTo>
                  <a:lnTo>
                    <a:pt x="2401544" y="231140"/>
                  </a:lnTo>
                  <a:lnTo>
                    <a:pt x="2402700" y="233680"/>
                  </a:lnTo>
                  <a:lnTo>
                    <a:pt x="2403119" y="231140"/>
                  </a:lnTo>
                  <a:lnTo>
                    <a:pt x="2406485" y="233680"/>
                  </a:lnTo>
                  <a:lnTo>
                    <a:pt x="2409406" y="234950"/>
                  </a:lnTo>
                  <a:lnTo>
                    <a:pt x="2408517" y="231140"/>
                  </a:lnTo>
                  <a:lnTo>
                    <a:pt x="2406192" y="229870"/>
                  </a:lnTo>
                  <a:lnTo>
                    <a:pt x="2403284" y="227330"/>
                  </a:lnTo>
                  <a:lnTo>
                    <a:pt x="2400960" y="224790"/>
                  </a:lnTo>
                  <a:lnTo>
                    <a:pt x="2408517" y="227330"/>
                  </a:lnTo>
                  <a:lnTo>
                    <a:pt x="2409685" y="224790"/>
                  </a:lnTo>
                  <a:lnTo>
                    <a:pt x="2410841" y="222250"/>
                  </a:lnTo>
                  <a:lnTo>
                    <a:pt x="2411425" y="220980"/>
                  </a:lnTo>
                  <a:lnTo>
                    <a:pt x="2412009" y="215900"/>
                  </a:lnTo>
                  <a:lnTo>
                    <a:pt x="2418397" y="220980"/>
                  </a:lnTo>
                  <a:lnTo>
                    <a:pt x="2422182" y="215900"/>
                  </a:lnTo>
                  <a:lnTo>
                    <a:pt x="2424646" y="209550"/>
                  </a:lnTo>
                  <a:lnTo>
                    <a:pt x="2426004" y="205740"/>
                  </a:lnTo>
                  <a:lnTo>
                    <a:pt x="2426449" y="204470"/>
                  </a:lnTo>
                  <a:lnTo>
                    <a:pt x="2426906" y="203200"/>
                  </a:lnTo>
                  <a:lnTo>
                    <a:pt x="2429408" y="198120"/>
                  </a:lnTo>
                  <a:lnTo>
                    <a:pt x="2430030" y="196850"/>
                  </a:lnTo>
                  <a:lnTo>
                    <a:pt x="2424798" y="198120"/>
                  </a:lnTo>
                  <a:lnTo>
                    <a:pt x="2415324" y="190500"/>
                  </a:lnTo>
                  <a:lnTo>
                    <a:pt x="2413749" y="189230"/>
                  </a:lnTo>
                  <a:lnTo>
                    <a:pt x="2414333" y="186690"/>
                  </a:lnTo>
                  <a:lnTo>
                    <a:pt x="2416987" y="188226"/>
                  </a:lnTo>
                  <a:lnTo>
                    <a:pt x="2415997" y="186690"/>
                  </a:lnTo>
                  <a:lnTo>
                    <a:pt x="2414333" y="184150"/>
                  </a:lnTo>
                  <a:lnTo>
                    <a:pt x="2415781" y="182880"/>
                  </a:lnTo>
                  <a:lnTo>
                    <a:pt x="2417241" y="181610"/>
                  </a:lnTo>
                  <a:lnTo>
                    <a:pt x="2427122" y="190500"/>
                  </a:lnTo>
                  <a:lnTo>
                    <a:pt x="2429446" y="194310"/>
                  </a:lnTo>
                  <a:lnTo>
                    <a:pt x="2428290" y="187960"/>
                  </a:lnTo>
                  <a:lnTo>
                    <a:pt x="2431770" y="190500"/>
                  </a:lnTo>
                  <a:lnTo>
                    <a:pt x="2432354" y="191770"/>
                  </a:lnTo>
                  <a:lnTo>
                    <a:pt x="2436418" y="194310"/>
                  </a:lnTo>
                  <a:lnTo>
                    <a:pt x="2436330" y="191770"/>
                  </a:lnTo>
                  <a:lnTo>
                    <a:pt x="2440495" y="191770"/>
                  </a:lnTo>
                  <a:lnTo>
                    <a:pt x="2443784" y="190500"/>
                  </a:lnTo>
                  <a:lnTo>
                    <a:pt x="2441981" y="187960"/>
                  </a:lnTo>
                  <a:lnTo>
                    <a:pt x="2441079" y="186690"/>
                  </a:lnTo>
                  <a:lnTo>
                    <a:pt x="2444559" y="187960"/>
                  </a:lnTo>
                  <a:lnTo>
                    <a:pt x="2445435" y="186690"/>
                  </a:lnTo>
                  <a:lnTo>
                    <a:pt x="2448928" y="181610"/>
                  </a:lnTo>
                  <a:lnTo>
                    <a:pt x="2449792" y="180340"/>
                  </a:lnTo>
                  <a:lnTo>
                    <a:pt x="2448864" y="175260"/>
                  </a:lnTo>
                  <a:lnTo>
                    <a:pt x="2448636" y="173990"/>
                  </a:lnTo>
                  <a:lnTo>
                    <a:pt x="2452128" y="167640"/>
                  </a:lnTo>
                  <a:lnTo>
                    <a:pt x="2448636" y="165100"/>
                  </a:lnTo>
                  <a:lnTo>
                    <a:pt x="2445143" y="162560"/>
                  </a:lnTo>
                  <a:lnTo>
                    <a:pt x="2443403" y="161290"/>
                  </a:lnTo>
                  <a:lnTo>
                    <a:pt x="2446896" y="160020"/>
                  </a:lnTo>
                  <a:lnTo>
                    <a:pt x="2445728" y="158750"/>
                  </a:lnTo>
                  <a:lnTo>
                    <a:pt x="2444559" y="157480"/>
                  </a:lnTo>
                  <a:lnTo>
                    <a:pt x="2441079" y="153670"/>
                  </a:lnTo>
                  <a:lnTo>
                    <a:pt x="2446896" y="151130"/>
                  </a:lnTo>
                  <a:lnTo>
                    <a:pt x="2456777" y="151130"/>
                  </a:lnTo>
                  <a:lnTo>
                    <a:pt x="2459101" y="146050"/>
                  </a:lnTo>
                  <a:lnTo>
                    <a:pt x="2459685" y="144780"/>
                  </a:lnTo>
                  <a:lnTo>
                    <a:pt x="2459291" y="143510"/>
                  </a:lnTo>
                  <a:lnTo>
                    <a:pt x="2457742" y="138430"/>
                  </a:lnTo>
                  <a:lnTo>
                    <a:pt x="2457361" y="137160"/>
                  </a:lnTo>
                  <a:lnTo>
                    <a:pt x="2459101" y="133350"/>
                  </a:lnTo>
                  <a:lnTo>
                    <a:pt x="2459685" y="132080"/>
                  </a:lnTo>
                  <a:lnTo>
                    <a:pt x="2463749" y="138430"/>
                  </a:lnTo>
                  <a:lnTo>
                    <a:pt x="2466175" y="132080"/>
                  </a:lnTo>
                  <a:lnTo>
                    <a:pt x="2466657" y="130810"/>
                  </a:lnTo>
                  <a:lnTo>
                    <a:pt x="2467241" y="128270"/>
                  </a:lnTo>
                  <a:lnTo>
                    <a:pt x="2466975" y="125730"/>
                  </a:lnTo>
                  <a:lnTo>
                    <a:pt x="2466594" y="121920"/>
                  </a:lnTo>
                  <a:lnTo>
                    <a:pt x="2466073" y="116840"/>
                  </a:lnTo>
                  <a:lnTo>
                    <a:pt x="2462009" y="115570"/>
                  </a:lnTo>
                  <a:lnTo>
                    <a:pt x="2460256" y="115570"/>
                  </a:lnTo>
                  <a:lnTo>
                    <a:pt x="2458809" y="114300"/>
                  </a:lnTo>
                  <a:lnTo>
                    <a:pt x="2457361" y="113030"/>
                  </a:lnTo>
                  <a:lnTo>
                    <a:pt x="2456777" y="110490"/>
                  </a:lnTo>
                  <a:lnTo>
                    <a:pt x="2463165" y="111760"/>
                  </a:lnTo>
                  <a:lnTo>
                    <a:pt x="2466657" y="114300"/>
                  </a:lnTo>
                  <a:lnTo>
                    <a:pt x="2467241" y="115570"/>
                  </a:lnTo>
                  <a:lnTo>
                    <a:pt x="2470251" y="106680"/>
                  </a:lnTo>
                  <a:lnTo>
                    <a:pt x="2482138" y="102870"/>
                  </a:lnTo>
                  <a:lnTo>
                    <a:pt x="2492832" y="99060"/>
                  </a:lnTo>
                  <a:lnTo>
                    <a:pt x="2492235" y="90170"/>
                  </a:lnTo>
                  <a:lnTo>
                    <a:pt x="2492819" y="90170"/>
                  </a:lnTo>
                  <a:lnTo>
                    <a:pt x="2491422" y="86360"/>
                  </a:lnTo>
                  <a:lnTo>
                    <a:pt x="2490965" y="85090"/>
                  </a:lnTo>
                  <a:lnTo>
                    <a:pt x="2490025" y="82550"/>
                  </a:lnTo>
                  <a:lnTo>
                    <a:pt x="2488171" y="77470"/>
                  </a:lnTo>
                  <a:lnTo>
                    <a:pt x="2491663" y="74930"/>
                  </a:lnTo>
                  <a:lnTo>
                    <a:pt x="2493403" y="83820"/>
                  </a:lnTo>
                  <a:lnTo>
                    <a:pt x="2499804" y="83820"/>
                  </a:lnTo>
                  <a:lnTo>
                    <a:pt x="2497340" y="74930"/>
                  </a:lnTo>
                  <a:lnTo>
                    <a:pt x="2499779" y="71120"/>
                  </a:lnTo>
                  <a:lnTo>
                    <a:pt x="2500592" y="69850"/>
                  </a:lnTo>
                  <a:lnTo>
                    <a:pt x="2504617" y="66040"/>
                  </a:lnTo>
                  <a:lnTo>
                    <a:pt x="2504503" y="60960"/>
                  </a:lnTo>
                  <a:lnTo>
                    <a:pt x="2504452" y="58420"/>
                  </a:lnTo>
                  <a:lnTo>
                    <a:pt x="2517991" y="58420"/>
                  </a:lnTo>
                  <a:lnTo>
                    <a:pt x="2519642" y="55880"/>
                  </a:lnTo>
                  <a:lnTo>
                    <a:pt x="2520467" y="54610"/>
                  </a:lnTo>
                  <a:lnTo>
                    <a:pt x="2522105" y="52070"/>
                  </a:lnTo>
                  <a:lnTo>
                    <a:pt x="2524810" y="43180"/>
                  </a:lnTo>
                  <a:lnTo>
                    <a:pt x="2534107" y="39370"/>
                  </a:lnTo>
                  <a:lnTo>
                    <a:pt x="2527706" y="35560"/>
                  </a:lnTo>
                  <a:lnTo>
                    <a:pt x="2523058" y="30480"/>
                  </a:lnTo>
                  <a:lnTo>
                    <a:pt x="2525382" y="31750"/>
                  </a:lnTo>
                  <a:lnTo>
                    <a:pt x="2525687" y="30480"/>
                  </a:lnTo>
                  <a:lnTo>
                    <a:pt x="2525979" y="29210"/>
                  </a:lnTo>
                  <a:lnTo>
                    <a:pt x="2526284" y="27940"/>
                  </a:lnTo>
                  <a:lnTo>
                    <a:pt x="2527185" y="24130"/>
                  </a:lnTo>
                  <a:lnTo>
                    <a:pt x="2548026" y="2540"/>
                  </a:lnTo>
                  <a:lnTo>
                    <a:pt x="2551620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2857" y="0"/>
            <a:ext cx="965122" cy="2932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249" y="2285214"/>
            <a:ext cx="6910070" cy="594614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1287145">
              <a:lnSpc>
                <a:spcPts val="8700"/>
              </a:lnSpc>
              <a:spcBef>
                <a:spcPts val="2140"/>
              </a:spcBef>
            </a:pPr>
            <a:r>
              <a:rPr sz="9000" b="1" spc="85" dirty="0">
                <a:latin typeface="Trebuchet MS"/>
                <a:cs typeface="Trebuchet MS"/>
              </a:rPr>
              <a:t>Project </a:t>
            </a:r>
            <a:r>
              <a:rPr sz="9000" b="1" spc="90" dirty="0">
                <a:latin typeface="Trebuchet MS"/>
                <a:cs typeface="Trebuchet MS"/>
              </a:rPr>
              <a:t> </a:t>
            </a:r>
            <a:r>
              <a:rPr sz="9000" b="1" spc="170" dirty="0">
                <a:latin typeface="Trebuchet MS"/>
                <a:cs typeface="Trebuchet MS"/>
              </a:rPr>
              <a:t>vision</a:t>
            </a:r>
            <a:r>
              <a:rPr sz="9000" b="1" spc="-655" dirty="0">
                <a:latin typeface="Trebuchet MS"/>
                <a:cs typeface="Trebuchet MS"/>
              </a:rPr>
              <a:t> </a:t>
            </a:r>
            <a:r>
              <a:rPr sz="9000" b="1" spc="400" dirty="0">
                <a:latin typeface="Trebuchet MS"/>
                <a:cs typeface="Trebuchet MS"/>
              </a:rPr>
              <a:t>and </a:t>
            </a:r>
            <a:r>
              <a:rPr sz="9000" b="1" spc="-2695" dirty="0">
                <a:latin typeface="Trebuchet MS"/>
                <a:cs typeface="Trebuchet MS"/>
              </a:rPr>
              <a:t> </a:t>
            </a:r>
            <a:r>
              <a:rPr sz="9000" b="1" spc="335" dirty="0">
                <a:latin typeface="Trebuchet MS"/>
                <a:cs typeface="Trebuchet MS"/>
              </a:rPr>
              <a:t>mission</a:t>
            </a:r>
            <a:endParaRPr sz="9000">
              <a:latin typeface="Trebuchet MS"/>
              <a:cs typeface="Trebuchet MS"/>
            </a:endParaRPr>
          </a:p>
          <a:p>
            <a:pPr marL="12700" marR="586740">
              <a:lnSpc>
                <a:spcPct val="109400"/>
              </a:lnSpc>
              <a:spcBef>
                <a:spcPts val="2725"/>
              </a:spcBef>
            </a:pPr>
            <a:r>
              <a:rPr sz="2000" spc="110" dirty="0">
                <a:latin typeface="Microsoft Sans Serif"/>
                <a:cs typeface="Microsoft Sans Serif"/>
              </a:rPr>
              <a:t>Our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95" dirty="0">
                <a:latin typeface="Microsoft Sans Serif"/>
                <a:cs typeface="Microsoft Sans Serif"/>
              </a:rPr>
              <a:t>project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30" dirty="0">
                <a:latin typeface="Microsoft Sans Serif"/>
                <a:cs typeface="Microsoft Sans Serif"/>
              </a:rPr>
              <a:t>revolves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45" dirty="0">
                <a:latin typeface="Microsoft Sans Serif"/>
                <a:cs typeface="Microsoft Sans Serif"/>
              </a:rPr>
              <a:t>around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55" dirty="0">
                <a:latin typeface="Microsoft Sans Serif"/>
                <a:cs typeface="Microsoft Sans Serif"/>
              </a:rPr>
              <a:t>creating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a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75" dirty="0">
                <a:latin typeface="Microsoft Sans Serif"/>
                <a:cs typeface="Microsoft Sans Serif"/>
              </a:rPr>
              <a:t>dynamic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95" dirty="0">
                <a:latin typeface="Microsoft Sans Serif"/>
                <a:cs typeface="Microsoft Sans Serif"/>
              </a:rPr>
              <a:t>web-based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55" dirty="0">
                <a:latin typeface="Microsoft Sans Serif"/>
                <a:cs typeface="Microsoft Sans Serif"/>
              </a:rPr>
              <a:t>voting</a:t>
            </a:r>
            <a:r>
              <a:rPr sz="2000" spc="240" dirty="0">
                <a:latin typeface="Microsoft Sans Serif"/>
                <a:cs typeface="Microsoft Sans Serif"/>
              </a:rPr>
              <a:t> </a:t>
            </a:r>
            <a:r>
              <a:rPr sz="2000" spc="175" dirty="0">
                <a:latin typeface="Microsoft Sans Serif"/>
                <a:cs typeface="Microsoft Sans Serif"/>
              </a:rPr>
              <a:t>system</a:t>
            </a:r>
            <a:r>
              <a:rPr sz="2000" spc="240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using</a:t>
            </a:r>
            <a:r>
              <a:rPr sz="2000" spc="24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a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80" dirty="0">
                <a:latin typeface="Microsoft Sans Serif"/>
                <a:cs typeface="Microsoft Sans Serif"/>
              </a:rPr>
              <a:t>client-server</a:t>
            </a:r>
            <a:endParaRPr sz="2000">
              <a:latin typeface="Microsoft Sans Serif"/>
              <a:cs typeface="Microsoft Sans Serif"/>
            </a:endParaRPr>
          </a:p>
          <a:p>
            <a:pPr marL="12700" marR="292735">
              <a:lnSpc>
                <a:spcPct val="109400"/>
              </a:lnSpc>
            </a:pPr>
            <a:r>
              <a:rPr sz="2000" spc="165" dirty="0">
                <a:latin typeface="Microsoft Sans Serif"/>
                <a:cs typeface="Microsoft Sans Serif"/>
              </a:rPr>
              <a:t>architecture.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Leveraging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HTML,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CSS,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40" dirty="0">
                <a:latin typeface="Microsoft Sans Serif"/>
                <a:cs typeface="Microsoft Sans Serif"/>
              </a:rPr>
              <a:t>JavaScript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the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client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90" dirty="0">
                <a:latin typeface="Microsoft Sans Serif"/>
                <a:cs typeface="Microsoft Sans Serif"/>
              </a:rPr>
              <a:t>side,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25" dirty="0">
                <a:latin typeface="Microsoft Sans Serif"/>
                <a:cs typeface="Microsoft Sans Serif"/>
              </a:rPr>
              <a:t>and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Node.js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70" dirty="0">
                <a:latin typeface="Microsoft Sans Serif"/>
                <a:cs typeface="Microsoft Sans Serif"/>
              </a:rPr>
              <a:t>with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Express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on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9400"/>
              </a:lnSpc>
            </a:pPr>
            <a:r>
              <a:rPr sz="2000" spc="130" dirty="0">
                <a:latin typeface="Microsoft Sans Serif"/>
                <a:cs typeface="Microsoft Sans Serif"/>
              </a:rPr>
              <a:t>server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90" dirty="0">
                <a:latin typeface="Microsoft Sans Serif"/>
                <a:cs typeface="Microsoft Sans Serif"/>
              </a:rPr>
              <a:t>side,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130" dirty="0">
                <a:latin typeface="Microsoft Sans Serif"/>
                <a:cs typeface="Microsoft Sans Serif"/>
              </a:rPr>
              <a:t>our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170" dirty="0">
                <a:latin typeface="Microsoft Sans Serif"/>
                <a:cs typeface="Microsoft Sans Serif"/>
              </a:rPr>
              <a:t>application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facilitates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an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175" dirty="0">
                <a:latin typeface="Microsoft Sans Serif"/>
                <a:cs typeface="Microsoft Sans Serif"/>
              </a:rPr>
              <a:t>interactive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25" dirty="0">
                <a:latin typeface="Microsoft Sans Serif"/>
                <a:cs typeface="Microsoft Sans Serif"/>
              </a:rPr>
              <a:t>and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spc="145" dirty="0">
                <a:latin typeface="Microsoft Sans Serif"/>
                <a:cs typeface="Microsoft Sans Serif"/>
              </a:rPr>
              <a:t>responsive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30" dirty="0">
                <a:latin typeface="Microsoft Sans Serif"/>
                <a:cs typeface="Microsoft Sans Serif"/>
              </a:rPr>
              <a:t>polling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130" dirty="0">
                <a:latin typeface="Microsoft Sans Serif"/>
                <a:cs typeface="Microsoft Sans Serif"/>
              </a:rPr>
              <a:t>experience.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5488" y="1170260"/>
            <a:ext cx="6998334" cy="2561590"/>
          </a:xfrm>
          <a:custGeom>
            <a:avLst/>
            <a:gdLst/>
            <a:ahLst/>
            <a:cxnLst/>
            <a:rect l="l" t="t" r="r" b="b"/>
            <a:pathLst>
              <a:path w="6998334" h="2561590">
                <a:moveTo>
                  <a:pt x="6855186" y="2561527"/>
                </a:moveTo>
                <a:lnTo>
                  <a:pt x="142874" y="2561527"/>
                </a:lnTo>
                <a:lnTo>
                  <a:pt x="114870" y="2558756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5"/>
                </a:lnTo>
                <a:lnTo>
                  <a:pt x="0" y="142871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3" y="0"/>
                </a:lnTo>
                <a:lnTo>
                  <a:pt x="6855186" y="0"/>
                </a:lnTo>
                <a:lnTo>
                  <a:pt x="6909861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8060" y="142871"/>
                </a:lnTo>
                <a:lnTo>
                  <a:pt x="6998060" y="2418655"/>
                </a:lnTo>
                <a:lnTo>
                  <a:pt x="6987185" y="2473328"/>
                </a:lnTo>
                <a:lnTo>
                  <a:pt x="6956213" y="2519680"/>
                </a:lnTo>
                <a:lnTo>
                  <a:pt x="6909861" y="2550651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8972" y="1755668"/>
            <a:ext cx="10680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430" dirty="0">
                <a:latin typeface="Microsoft Sans Serif"/>
                <a:cs typeface="Microsoft Sans Serif"/>
              </a:rPr>
              <a:t>0</a:t>
            </a:r>
            <a:r>
              <a:rPr sz="8000" b="0" spc="-2695" dirty="0">
                <a:latin typeface="Microsoft Sans Serif"/>
                <a:cs typeface="Microsoft Sans Serif"/>
              </a:rPr>
              <a:t>1</a:t>
            </a:r>
            <a:r>
              <a:rPr sz="8000" b="0" spc="-665" dirty="0">
                <a:latin typeface="Microsoft Sans Serif"/>
                <a:cs typeface="Microsoft Sans Serif"/>
              </a:rPr>
              <a:t>.</a:t>
            </a:r>
            <a:endParaRPr sz="8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75488" y="3862347"/>
            <a:ext cx="6998334" cy="2561590"/>
          </a:xfrm>
          <a:custGeom>
            <a:avLst/>
            <a:gdLst/>
            <a:ahLst/>
            <a:cxnLst/>
            <a:rect l="l" t="t" r="r" b="b"/>
            <a:pathLst>
              <a:path w="6998334" h="2561590">
                <a:moveTo>
                  <a:pt x="6855191" y="2561527"/>
                </a:moveTo>
                <a:lnTo>
                  <a:pt x="142868" y="2561527"/>
                </a:lnTo>
                <a:lnTo>
                  <a:pt x="114870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5"/>
                </a:lnTo>
                <a:lnTo>
                  <a:pt x="0" y="142871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5" y="0"/>
                </a:lnTo>
                <a:lnTo>
                  <a:pt x="6909861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8060" y="142871"/>
                </a:lnTo>
                <a:lnTo>
                  <a:pt x="6998060" y="2418655"/>
                </a:lnTo>
                <a:lnTo>
                  <a:pt x="6987185" y="2473328"/>
                </a:lnTo>
                <a:lnTo>
                  <a:pt x="6956213" y="2519680"/>
                </a:lnTo>
                <a:lnTo>
                  <a:pt x="6909861" y="2550651"/>
                </a:lnTo>
                <a:lnTo>
                  <a:pt x="6855191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5488" y="6557223"/>
            <a:ext cx="6998334" cy="2561590"/>
          </a:xfrm>
          <a:custGeom>
            <a:avLst/>
            <a:gdLst/>
            <a:ahLst/>
            <a:cxnLst/>
            <a:rect l="l" t="t" r="r" b="b"/>
            <a:pathLst>
              <a:path w="6998334" h="2561590">
                <a:moveTo>
                  <a:pt x="6855187" y="2561527"/>
                </a:moveTo>
                <a:lnTo>
                  <a:pt x="142872" y="2561527"/>
                </a:lnTo>
                <a:lnTo>
                  <a:pt x="114870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142871"/>
                </a:lnTo>
                <a:lnTo>
                  <a:pt x="2770" y="114871"/>
                </a:lnTo>
                <a:lnTo>
                  <a:pt x="24004" y="63607"/>
                </a:lnTo>
                <a:lnTo>
                  <a:pt x="63607" y="24004"/>
                </a:lnTo>
                <a:lnTo>
                  <a:pt x="114870" y="2770"/>
                </a:lnTo>
                <a:lnTo>
                  <a:pt x="142873" y="0"/>
                </a:lnTo>
                <a:lnTo>
                  <a:pt x="6855187" y="0"/>
                </a:lnTo>
                <a:lnTo>
                  <a:pt x="6909861" y="10875"/>
                </a:lnTo>
                <a:lnTo>
                  <a:pt x="6956213" y="41847"/>
                </a:lnTo>
                <a:lnTo>
                  <a:pt x="6987185" y="88198"/>
                </a:lnTo>
                <a:lnTo>
                  <a:pt x="6998060" y="142871"/>
                </a:lnTo>
                <a:lnTo>
                  <a:pt x="6998060" y="2418655"/>
                </a:lnTo>
                <a:lnTo>
                  <a:pt x="6987185" y="2473328"/>
                </a:lnTo>
                <a:lnTo>
                  <a:pt x="6956213" y="2519680"/>
                </a:lnTo>
                <a:lnTo>
                  <a:pt x="6909861" y="2550651"/>
                </a:lnTo>
                <a:lnTo>
                  <a:pt x="6855187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78972" y="4449148"/>
            <a:ext cx="13423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30" dirty="0">
                <a:latin typeface="Microsoft Sans Serif"/>
                <a:cs typeface="Microsoft Sans Serif"/>
              </a:rPr>
              <a:t>0</a:t>
            </a:r>
            <a:r>
              <a:rPr sz="8000" spc="-535" dirty="0">
                <a:latin typeface="Microsoft Sans Serif"/>
                <a:cs typeface="Microsoft Sans Serif"/>
              </a:rPr>
              <a:t>2</a:t>
            </a:r>
            <a:r>
              <a:rPr sz="8000" spc="-665" dirty="0">
                <a:latin typeface="Microsoft Sans Serif"/>
                <a:cs typeface="Microsoft Sans Serif"/>
              </a:rPr>
              <a:t>.</a:t>
            </a:r>
            <a:endParaRPr sz="8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8972" y="7142631"/>
            <a:ext cx="13582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30" dirty="0">
                <a:latin typeface="Microsoft Sans Serif"/>
                <a:cs typeface="Microsoft Sans Serif"/>
              </a:rPr>
              <a:t>0</a:t>
            </a:r>
            <a:r>
              <a:rPr sz="8000" spc="-409" dirty="0">
                <a:latin typeface="Microsoft Sans Serif"/>
                <a:cs typeface="Microsoft Sans Serif"/>
              </a:rPr>
              <a:t>3</a:t>
            </a:r>
            <a:r>
              <a:rPr sz="8000" spc="-665" dirty="0">
                <a:latin typeface="Microsoft Sans Serif"/>
                <a:cs typeface="Microsoft Sans Serif"/>
              </a:rPr>
              <a:t>.</a:t>
            </a:r>
            <a:endParaRPr sz="80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1783" y="2114793"/>
            <a:ext cx="66675" cy="666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51638" y="1980802"/>
            <a:ext cx="38093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voting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app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makes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the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electoral </a:t>
            </a:r>
            <a:r>
              <a:rPr sz="1600" spc="70" dirty="0">
                <a:latin typeface="Microsoft Sans Serif"/>
                <a:cs typeface="Microsoft Sans Serif"/>
              </a:rPr>
              <a:t> process </a:t>
            </a:r>
            <a:r>
              <a:rPr sz="1600" spc="75" dirty="0">
                <a:latin typeface="Microsoft Sans Serif"/>
                <a:cs typeface="Microsoft Sans Serif"/>
              </a:rPr>
              <a:t>more </a:t>
            </a:r>
            <a:r>
              <a:rPr sz="1600" spc="55" dirty="0">
                <a:latin typeface="Microsoft Sans Serif"/>
                <a:cs typeface="Microsoft Sans Serif"/>
              </a:rPr>
              <a:t>accessible </a:t>
            </a:r>
            <a:r>
              <a:rPr sz="1600" spc="110" dirty="0">
                <a:latin typeface="Microsoft Sans Serif"/>
                <a:cs typeface="Microsoft Sans Serif"/>
              </a:rPr>
              <a:t>by </a:t>
            </a:r>
            <a:r>
              <a:rPr sz="1600" spc="30" dirty="0">
                <a:latin typeface="Microsoft Sans Serif"/>
                <a:cs typeface="Microsoft Sans Serif"/>
              </a:rPr>
              <a:t>allowing </a:t>
            </a:r>
            <a:r>
              <a:rPr sz="1600" spc="35" dirty="0">
                <a:latin typeface="Microsoft Sans Serif"/>
                <a:cs typeface="Microsoft Sans Serif"/>
              </a:rPr>
              <a:t> users </a:t>
            </a:r>
            <a:r>
              <a:rPr sz="1600" spc="125" dirty="0">
                <a:latin typeface="Microsoft Sans Serif"/>
                <a:cs typeface="Microsoft Sans Serif"/>
              </a:rPr>
              <a:t>to </a:t>
            </a:r>
            <a:r>
              <a:rPr sz="1600" spc="90" dirty="0">
                <a:latin typeface="Microsoft Sans Serif"/>
                <a:cs typeface="Microsoft Sans Serif"/>
              </a:rPr>
              <a:t>vote from the </a:t>
            </a:r>
            <a:r>
              <a:rPr sz="1600" spc="65" dirty="0">
                <a:latin typeface="Microsoft Sans Serif"/>
                <a:cs typeface="Microsoft Sans Serif"/>
              </a:rPr>
              <a:t>convenience </a:t>
            </a:r>
            <a:r>
              <a:rPr sz="1600" spc="85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their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own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devices.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6208" y="1705282"/>
            <a:ext cx="34093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85" dirty="0">
                <a:latin typeface="Trebuchet MS"/>
                <a:cs typeface="Trebuchet MS"/>
              </a:rPr>
              <a:t>Accessibility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90" dirty="0">
                <a:latin typeface="Trebuchet MS"/>
                <a:cs typeface="Trebuchet MS"/>
              </a:rPr>
              <a:t>and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55" dirty="0">
                <a:latin typeface="Trebuchet MS"/>
                <a:cs typeface="Trebuchet MS"/>
              </a:rPr>
              <a:t>Convenience: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1783" y="4694137"/>
            <a:ext cx="66675" cy="666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435783" y="4583043"/>
            <a:ext cx="924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l</a:t>
            </a:r>
            <a:r>
              <a:rPr sz="1600" spc="310" dirty="0">
                <a:latin typeface="Microsoft Sans Serif"/>
                <a:cs typeface="Microsoft Sans Serif"/>
              </a:rPr>
              <a:t>-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40" dirty="0">
                <a:latin typeface="Microsoft Sans Serif"/>
                <a:cs typeface="Microsoft Sans Serif"/>
              </a:rPr>
              <a:t>i</a:t>
            </a:r>
            <a:r>
              <a:rPr sz="1600" spc="120" dirty="0">
                <a:latin typeface="Microsoft Sans Serif"/>
                <a:cs typeface="Microsoft Sans Serif"/>
              </a:rPr>
              <a:t>m</a:t>
            </a:r>
            <a:r>
              <a:rPr sz="1600" spc="20" dirty="0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51638" y="4826845"/>
            <a:ext cx="38087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tabLst>
                <a:tab pos="1001394" algn="l"/>
                <a:tab pos="1337310" algn="l"/>
                <a:tab pos="1787525" algn="l"/>
                <a:tab pos="1907539" algn="l"/>
                <a:tab pos="2505075" algn="l"/>
                <a:tab pos="3435350" algn="l"/>
              </a:tabLst>
            </a:pPr>
            <a:r>
              <a:rPr sz="1600" spc="40" dirty="0">
                <a:latin typeface="Microsoft Sans Serif"/>
                <a:cs typeface="Microsoft Sans Serif"/>
              </a:rPr>
              <a:t>i</a:t>
            </a:r>
            <a:r>
              <a:rPr sz="1600" spc="50" dirty="0">
                <a:latin typeface="Microsoft Sans Serif"/>
                <a:cs typeface="Microsoft Sans Serif"/>
              </a:rPr>
              <a:t>n</a:t>
            </a:r>
            <a:r>
              <a:rPr sz="1600" spc="110" dirty="0">
                <a:latin typeface="Microsoft Sans Serif"/>
                <a:cs typeface="Microsoft Sans Serif"/>
              </a:rPr>
              <a:t>f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spc="120" dirty="0">
                <a:latin typeface="Microsoft Sans Serif"/>
                <a:cs typeface="Microsoft Sans Serif"/>
              </a:rPr>
              <a:t>m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40" dirty="0">
                <a:latin typeface="Microsoft Sans Serif"/>
                <a:cs typeface="Microsoft Sans Serif"/>
              </a:rPr>
              <a:t>i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25" dirty="0">
                <a:latin typeface="Microsoft Sans Serif"/>
                <a:cs typeface="Microsoft Sans Serif"/>
              </a:rPr>
              <a:t>n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25" dirty="0">
                <a:latin typeface="Microsoft Sans Serif"/>
                <a:cs typeface="Microsoft Sans Serif"/>
              </a:rPr>
              <a:t>n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55" dirty="0">
                <a:latin typeface="Microsoft Sans Serif"/>
                <a:cs typeface="Microsoft Sans Serif"/>
              </a:rPr>
              <a:t>v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45" dirty="0">
                <a:latin typeface="Microsoft Sans Serif"/>
                <a:cs typeface="Microsoft Sans Serif"/>
              </a:rPr>
              <a:t>er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50" dirty="0">
                <a:latin typeface="Microsoft Sans Serif"/>
                <a:cs typeface="Microsoft Sans Serif"/>
              </a:rPr>
              <a:t>u</a:t>
            </a: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spc="50" dirty="0">
                <a:latin typeface="Microsoft Sans Serif"/>
                <a:cs typeface="Microsoft Sans Serif"/>
              </a:rPr>
              <a:t>n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50" dirty="0">
                <a:latin typeface="Microsoft Sans Serif"/>
                <a:cs typeface="Microsoft Sans Serif"/>
              </a:rPr>
              <a:t>u</a:t>
            </a:r>
            <a:r>
              <a:rPr sz="1600" spc="170" dirty="0">
                <a:latin typeface="Microsoft Sans Serif"/>
                <a:cs typeface="Microsoft Sans Serif"/>
              </a:rPr>
              <a:t>t</a:t>
            </a:r>
            <a:r>
              <a:rPr sz="1600" dirty="0">
                <a:latin typeface="Microsoft Sans Serif"/>
                <a:cs typeface="Microsoft Sans Serif"/>
              </a:rPr>
              <a:t>	a</a:t>
            </a:r>
            <a:r>
              <a:rPr sz="1600" spc="50" dirty="0">
                <a:latin typeface="Microsoft Sans Serif"/>
                <a:cs typeface="Microsoft Sans Serif"/>
              </a:rPr>
              <a:t>n</a:t>
            </a:r>
            <a:r>
              <a:rPr sz="1600" spc="70" dirty="0">
                <a:latin typeface="Microsoft Sans Serif"/>
                <a:cs typeface="Microsoft Sans Serif"/>
              </a:rPr>
              <a:t>d  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15" dirty="0">
                <a:latin typeface="Microsoft Sans Serif"/>
                <a:cs typeface="Microsoft Sans Serif"/>
              </a:rPr>
              <a:t>l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135" dirty="0">
                <a:latin typeface="Microsoft Sans Serif"/>
                <a:cs typeface="Microsoft Sans Serif"/>
              </a:rPr>
              <a:t>c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40" dirty="0">
                <a:latin typeface="Microsoft Sans Serif"/>
                <a:cs typeface="Microsoft Sans Serif"/>
              </a:rPr>
              <a:t>i</a:t>
            </a:r>
            <a:r>
              <a:rPr sz="1600" spc="80" dirty="0">
                <a:latin typeface="Microsoft Sans Serif"/>
                <a:cs typeface="Microsoft Sans Serif"/>
              </a:rPr>
              <a:t>o</a:t>
            </a:r>
            <a:r>
              <a:rPr sz="1600" spc="25" dirty="0">
                <a:latin typeface="Microsoft Sans Serif"/>
                <a:cs typeface="Microsoft Sans Serif"/>
              </a:rPr>
              <a:t>n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25" dirty="0">
                <a:latin typeface="Microsoft Sans Serif"/>
                <a:cs typeface="Microsoft Sans Serif"/>
              </a:rPr>
              <a:t>s</a:t>
            </a:r>
            <a:r>
              <a:rPr sz="1600" spc="50" dirty="0">
                <a:latin typeface="Microsoft Sans Serif"/>
                <a:cs typeface="Microsoft Sans Serif"/>
              </a:rPr>
              <a:t>u</a:t>
            </a:r>
            <a:r>
              <a:rPr sz="1600" spc="15" dirty="0">
                <a:latin typeface="Microsoft Sans Serif"/>
                <a:cs typeface="Microsoft Sans Serif"/>
              </a:rPr>
              <a:t>l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25" dirty="0">
                <a:latin typeface="Microsoft Sans Serif"/>
                <a:cs typeface="Microsoft Sans Serif"/>
              </a:rPr>
              <a:t>s</a:t>
            </a:r>
            <a:r>
              <a:rPr sz="1600" spc="-135" dirty="0">
                <a:latin typeface="Microsoft Sans Serif"/>
                <a:cs typeface="Microsoft Sans Serif"/>
              </a:rPr>
              <a:t>.</a:t>
            </a:r>
            <a:r>
              <a:rPr sz="1600" dirty="0">
                <a:latin typeface="Microsoft Sans Serif"/>
                <a:cs typeface="Microsoft Sans Serif"/>
              </a:rPr>
              <a:t>		</a:t>
            </a:r>
            <a:r>
              <a:rPr sz="1600" spc="-60" dirty="0">
                <a:latin typeface="Microsoft Sans Serif"/>
                <a:cs typeface="Microsoft Sans Serif"/>
              </a:rPr>
              <a:t>T</a:t>
            </a:r>
            <a:r>
              <a:rPr sz="1600" spc="50" dirty="0">
                <a:latin typeface="Microsoft Sans Serif"/>
                <a:cs typeface="Microsoft Sans Serif"/>
              </a:rPr>
              <a:t>h</a:t>
            </a:r>
            <a:r>
              <a:rPr sz="1600" spc="40" dirty="0">
                <a:latin typeface="Microsoft Sans Serif"/>
                <a:cs typeface="Microsoft Sans Serif"/>
              </a:rPr>
              <a:t>i</a:t>
            </a:r>
            <a:r>
              <a:rPr sz="1600" dirty="0">
                <a:latin typeface="Microsoft Sans Serif"/>
                <a:cs typeface="Microsoft Sans Serif"/>
              </a:rPr>
              <a:t>s	</a:t>
            </a:r>
            <a:r>
              <a:rPr sz="1600" spc="-405" dirty="0">
                <a:latin typeface="Microsoft Sans Serif"/>
                <a:cs typeface="Microsoft Sans Serif"/>
              </a:rPr>
              <a:t> </a:t>
            </a:r>
            <a:r>
              <a:rPr sz="1600" spc="195" dirty="0">
                <a:latin typeface="Microsoft Sans Serif"/>
                <a:cs typeface="Microsoft Sans Serif"/>
              </a:rPr>
              <a:t>t</a:t>
            </a: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50" dirty="0">
                <a:latin typeface="Microsoft Sans Serif"/>
                <a:cs typeface="Microsoft Sans Serif"/>
              </a:rPr>
              <a:t>n</a:t>
            </a:r>
            <a:r>
              <a:rPr sz="1600" spc="25" dirty="0">
                <a:latin typeface="Microsoft Sans Serif"/>
                <a:cs typeface="Microsoft Sans Serif"/>
              </a:rPr>
              <a:t>s</a:t>
            </a:r>
            <a:r>
              <a:rPr sz="1600" spc="140" dirty="0">
                <a:latin typeface="Microsoft Sans Serif"/>
                <a:cs typeface="Microsoft Sans Serif"/>
              </a:rPr>
              <a:t>p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70" dirty="0">
                <a:latin typeface="Microsoft Sans Serif"/>
                <a:cs typeface="Microsoft Sans Serif"/>
              </a:rPr>
              <a:t>r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50" dirty="0">
                <a:latin typeface="Microsoft Sans Serif"/>
                <a:cs typeface="Microsoft Sans Serif"/>
              </a:rPr>
              <a:t>n</a:t>
            </a:r>
            <a:r>
              <a:rPr sz="1600" spc="135" dirty="0">
                <a:latin typeface="Microsoft Sans Serif"/>
                <a:cs typeface="Microsoft Sans Serif"/>
              </a:rPr>
              <a:t>c</a:t>
            </a:r>
            <a:r>
              <a:rPr sz="1600" spc="85" dirty="0">
                <a:latin typeface="Microsoft Sans Serif"/>
                <a:cs typeface="Microsoft Sans Serif"/>
              </a:rPr>
              <a:t>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51638" y="5360245"/>
            <a:ext cx="38093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100"/>
              </a:spcBef>
            </a:pPr>
            <a:r>
              <a:rPr sz="1600" spc="45" dirty="0">
                <a:latin typeface="Microsoft Sans Serif"/>
                <a:cs typeface="Microsoft Sans Serif"/>
              </a:rPr>
              <a:t>enhances </a:t>
            </a:r>
            <a:r>
              <a:rPr sz="1600" spc="90" dirty="0">
                <a:latin typeface="Microsoft Sans Serif"/>
                <a:cs typeface="Microsoft Sans Serif"/>
              </a:rPr>
              <a:t>the </a:t>
            </a:r>
            <a:r>
              <a:rPr sz="1600" spc="80" dirty="0">
                <a:latin typeface="Microsoft Sans Serif"/>
                <a:cs typeface="Microsoft Sans Serif"/>
              </a:rPr>
              <a:t>integrity </a:t>
            </a:r>
            <a:r>
              <a:rPr sz="1600" spc="85" dirty="0">
                <a:latin typeface="Microsoft Sans Serif"/>
                <a:cs typeface="Microsoft Sans Serif"/>
              </a:rPr>
              <a:t>of </a:t>
            </a:r>
            <a:r>
              <a:rPr sz="1600" spc="90" dirty="0">
                <a:latin typeface="Microsoft Sans Serif"/>
                <a:cs typeface="Microsoft Sans Serif"/>
              </a:rPr>
              <a:t>the </a:t>
            </a:r>
            <a:r>
              <a:rPr sz="1600" spc="65" dirty="0">
                <a:latin typeface="Microsoft Sans Serif"/>
                <a:cs typeface="Microsoft Sans Serif"/>
              </a:rPr>
              <a:t>electoral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process,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users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can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monitor</a:t>
            </a:r>
            <a:r>
              <a:rPr sz="1600" spc="90" dirty="0">
                <a:latin typeface="Microsoft Sans Serif"/>
                <a:cs typeface="Microsoft Sans Serif"/>
              </a:rPr>
              <a:t> the 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progress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election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6208" y="3972129"/>
            <a:ext cx="298704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014">
              <a:lnSpc>
                <a:spcPct val="110300"/>
              </a:lnSpc>
              <a:spcBef>
                <a:spcPts val="100"/>
              </a:spcBef>
            </a:pPr>
            <a:r>
              <a:rPr sz="1700" b="1" spc="75" dirty="0">
                <a:latin typeface="Trebuchet MS"/>
                <a:cs typeface="Trebuchet MS"/>
              </a:rPr>
              <a:t>Real-time-Informationand </a:t>
            </a:r>
            <a:r>
              <a:rPr sz="1700" b="1" spc="-500" dirty="0">
                <a:latin typeface="Trebuchet MS"/>
                <a:cs typeface="Trebuchet MS"/>
              </a:rPr>
              <a:t> </a:t>
            </a:r>
            <a:r>
              <a:rPr sz="1700" b="1" spc="55" dirty="0">
                <a:latin typeface="Trebuchet MS"/>
                <a:cs typeface="Trebuchet MS"/>
              </a:rPr>
              <a:t>Transparency:</a:t>
            </a:r>
            <a:endParaRPr sz="17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309"/>
              </a:spcBef>
              <a:tabLst>
                <a:tab pos="977900" algn="l"/>
                <a:tab pos="1617980" algn="l"/>
                <a:tab pos="223456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	</a:t>
            </a:r>
            <a:r>
              <a:rPr sz="1600" spc="85" dirty="0">
                <a:latin typeface="Microsoft Sans Serif"/>
                <a:cs typeface="Microsoft Sans Serif"/>
              </a:rPr>
              <a:t>app	</a:t>
            </a:r>
            <a:r>
              <a:rPr sz="1600" spc="50" dirty="0">
                <a:latin typeface="Microsoft Sans Serif"/>
                <a:cs typeface="Microsoft Sans Serif"/>
              </a:rPr>
              <a:t>can	</a:t>
            </a:r>
            <a:r>
              <a:rPr sz="1600" spc="75" dirty="0">
                <a:latin typeface="Microsoft Sans Serif"/>
                <a:cs typeface="Microsoft Sans Serif"/>
              </a:rPr>
              <a:t>provide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074" y="7084908"/>
            <a:ext cx="66675" cy="666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424934" y="7505901"/>
            <a:ext cx="37871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300"/>
              </a:lnSpc>
              <a:spcBef>
                <a:spcPts val="100"/>
              </a:spcBef>
            </a:pPr>
            <a:r>
              <a:rPr sz="1700" spc="80" dirty="0">
                <a:latin typeface="Microsoft Sans Serif"/>
                <a:cs typeface="Microsoft Sans Serif"/>
              </a:rPr>
              <a:t>content.</a:t>
            </a:r>
            <a:r>
              <a:rPr sz="1700" spc="8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They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can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provide </a:t>
            </a:r>
            <a:r>
              <a:rPr sz="1700" spc="8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information </a:t>
            </a:r>
            <a:r>
              <a:rPr sz="1700" spc="90" dirty="0">
                <a:latin typeface="Microsoft Sans Serif"/>
                <a:cs typeface="Microsoft Sans Serif"/>
              </a:rPr>
              <a:t>about </a:t>
            </a:r>
            <a:r>
              <a:rPr sz="1700" spc="55" dirty="0">
                <a:latin typeface="Microsoft Sans Serif"/>
                <a:cs typeface="Microsoft Sans Serif"/>
              </a:rPr>
              <a:t>candidates, </a:t>
            </a:r>
            <a:r>
              <a:rPr sz="1700" spc="105" dirty="0">
                <a:latin typeface="Microsoft Sans Serif"/>
                <a:cs typeface="Microsoft Sans Serif"/>
              </a:rPr>
              <a:t>party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platforms,</a:t>
            </a:r>
            <a:r>
              <a:rPr sz="1700" spc="6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and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the</a:t>
            </a:r>
            <a:r>
              <a:rPr sz="1700" spc="9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significance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of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various </a:t>
            </a:r>
            <a:r>
              <a:rPr sz="1700" spc="70" dirty="0">
                <a:latin typeface="Microsoft Sans Serif"/>
                <a:cs typeface="Microsoft Sans Serif"/>
              </a:rPr>
              <a:t>ballot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measures.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57924" y="6707115"/>
            <a:ext cx="4154170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Microsoft Sans Serif"/>
                <a:cs typeface="Microsoft Sans Serif"/>
              </a:rPr>
              <a:t>I</a:t>
            </a:r>
            <a:r>
              <a:rPr sz="1600" b="1" spc="70" dirty="0">
                <a:latin typeface="Trebuchet MS"/>
                <a:cs typeface="Trebuchet MS"/>
              </a:rPr>
              <a:t>ncreased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80" dirty="0">
                <a:latin typeface="Trebuchet MS"/>
                <a:cs typeface="Trebuchet MS"/>
              </a:rPr>
              <a:t>Engagement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85" dirty="0">
                <a:latin typeface="Trebuchet MS"/>
                <a:cs typeface="Trebuchet MS"/>
              </a:rPr>
              <a:t>and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45" dirty="0">
                <a:latin typeface="Trebuchet MS"/>
                <a:cs typeface="Trebuchet MS"/>
              </a:rPr>
              <a:t>Education:</a:t>
            </a:r>
            <a:endParaRPr sz="16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80"/>
              </a:spcBef>
            </a:pPr>
            <a:r>
              <a:rPr sz="1700" spc="65" dirty="0">
                <a:latin typeface="Microsoft Sans Serif"/>
                <a:cs typeface="Microsoft Sans Serif"/>
              </a:rPr>
              <a:t>Voting</a:t>
            </a:r>
            <a:r>
              <a:rPr sz="1700" spc="204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apps</a:t>
            </a:r>
            <a:r>
              <a:rPr sz="1700" spc="2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offer</a:t>
            </a:r>
            <a:r>
              <a:rPr sz="1700" spc="204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an</a:t>
            </a:r>
            <a:r>
              <a:rPr sz="1700" spc="210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opportunity</a:t>
            </a:r>
            <a:r>
              <a:rPr sz="1700" spc="210" dirty="0">
                <a:latin typeface="Microsoft Sans Serif"/>
                <a:cs typeface="Microsoft Sans Serif"/>
              </a:rPr>
              <a:t> </a:t>
            </a:r>
            <a:r>
              <a:rPr sz="1700" spc="135" dirty="0">
                <a:latin typeface="Microsoft Sans Serif"/>
                <a:cs typeface="Microsoft Sans Serif"/>
              </a:rPr>
              <a:t>to</a:t>
            </a:r>
            <a:endParaRPr sz="1700">
              <a:latin typeface="Microsoft Sans Serif"/>
              <a:cs typeface="Microsoft Sans Serif"/>
            </a:endParaRPr>
          </a:p>
          <a:p>
            <a:pPr marL="379095">
              <a:lnSpc>
                <a:spcPct val="100000"/>
              </a:lnSpc>
              <a:spcBef>
                <a:spcPts val="209"/>
              </a:spcBef>
            </a:pPr>
            <a:r>
              <a:rPr sz="1700" spc="25" dirty="0">
                <a:latin typeface="Microsoft Sans Serif"/>
                <a:cs typeface="Microsoft Sans Serif"/>
              </a:rPr>
              <a:t>engage</a:t>
            </a:r>
            <a:r>
              <a:rPr sz="1700" spc="48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voters</a:t>
            </a:r>
            <a:r>
              <a:rPr sz="1700" spc="48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through</a:t>
            </a:r>
            <a:r>
              <a:rPr sz="1700" spc="48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educational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8921032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9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8" y="728979"/>
                </a:lnTo>
                <a:lnTo>
                  <a:pt x="496188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44954" y="0"/>
                </a:lnTo>
                <a:lnTo>
                  <a:pt x="755087" y="0"/>
                </a:lnTo>
                <a:lnTo>
                  <a:pt x="792894" y="1904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1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8" y="708659"/>
                </a:lnTo>
                <a:lnTo>
                  <a:pt x="574479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8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9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30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2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6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1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4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3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7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6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1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8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1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80" y="610869"/>
                </a:lnTo>
                <a:lnTo>
                  <a:pt x="1685069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9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5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9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3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1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9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3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8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7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0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6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6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6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5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8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1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6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8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8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19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19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5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3" y="266699"/>
                </a:lnTo>
                <a:lnTo>
                  <a:pt x="2125210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8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0" y="0"/>
                </a:lnTo>
                <a:lnTo>
                  <a:pt x="2335903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5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3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49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19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8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1" y="901699"/>
                </a:lnTo>
                <a:lnTo>
                  <a:pt x="2780356" y="876299"/>
                </a:lnTo>
                <a:lnTo>
                  <a:pt x="2814820" y="838199"/>
                </a:lnTo>
                <a:lnTo>
                  <a:pt x="2848248" y="800099"/>
                </a:lnTo>
                <a:lnTo>
                  <a:pt x="2880649" y="761999"/>
                </a:lnTo>
                <a:lnTo>
                  <a:pt x="2912038" y="723899"/>
                </a:lnTo>
                <a:lnTo>
                  <a:pt x="2942426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0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1" y="50799"/>
                </a:lnTo>
                <a:lnTo>
                  <a:pt x="3286500" y="12699"/>
                </a:lnTo>
                <a:lnTo>
                  <a:pt x="3291972" y="0"/>
                </a:lnTo>
                <a:lnTo>
                  <a:pt x="3335383" y="0"/>
                </a:lnTo>
                <a:lnTo>
                  <a:pt x="3319194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4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6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8" y="660399"/>
                </a:lnTo>
                <a:lnTo>
                  <a:pt x="2977095" y="698499"/>
                </a:lnTo>
                <a:lnTo>
                  <a:pt x="2947556" y="736599"/>
                </a:lnTo>
                <a:lnTo>
                  <a:pt x="2917071" y="774699"/>
                </a:lnTo>
                <a:lnTo>
                  <a:pt x="2885637" y="812799"/>
                </a:lnTo>
                <a:lnTo>
                  <a:pt x="2853254" y="850899"/>
                </a:lnTo>
                <a:lnTo>
                  <a:pt x="2819918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6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0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3" y="1142999"/>
                </a:lnTo>
                <a:lnTo>
                  <a:pt x="1718949" y="1092199"/>
                </a:lnTo>
                <a:lnTo>
                  <a:pt x="1697892" y="1054099"/>
                </a:lnTo>
                <a:lnTo>
                  <a:pt x="1679917" y="1015999"/>
                </a:lnTo>
                <a:lnTo>
                  <a:pt x="1665225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0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8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7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7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3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3"/>
            <a:ext cx="2229861" cy="133350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1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2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2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6893" y="540849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15114" y="5030396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2349" y="5247784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2445" y="4900978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9001" y="54651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668" y="548209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4526" y="4884063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724" y="4816398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50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4436" y="5256243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52794" y="482739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03"/>
                </a:moveTo>
                <a:lnTo>
                  <a:pt x="1701" y="10998"/>
                </a:lnTo>
                <a:lnTo>
                  <a:pt x="0" y="9296"/>
                </a:lnTo>
                <a:lnTo>
                  <a:pt x="2247" y="12103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8275" y="5400052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58724" y="479186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68409" y="3869018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2428" y="4640450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4945" y="47757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65587" y="439345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82779" y="546432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1508" y="4378231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87864" y="3842796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85696" y="5158122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61824" y="506592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79962" y="52469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5207" y="5057464"/>
            <a:ext cx="5080" cy="8890"/>
          </a:xfrm>
          <a:custGeom>
            <a:avLst/>
            <a:gdLst/>
            <a:ahLst/>
            <a:cxnLst/>
            <a:rect l="l" t="t" r="r" b="b"/>
            <a:pathLst>
              <a:path w="5079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8724" y="4774424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22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95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22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70379" y="475802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10126" y="538566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19142" y="36338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30984" y="300876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5214" y="3216007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64650" y="320078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367" y="301215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45363" y="319570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57036" y="323969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5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14902" y="36237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29118" y="3171176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19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66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23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19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52" y="8458"/>
                </a:moveTo>
                <a:lnTo>
                  <a:pt x="37223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52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47056" y="309927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24020" y="276009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30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30" y="4229"/>
                </a:lnTo>
                <a:close/>
              </a:path>
              <a:path w="6984" h="5080">
                <a:moveTo>
                  <a:pt x="6769" y="2540"/>
                </a:moveTo>
                <a:lnTo>
                  <a:pt x="5930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50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82582" y="28556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22249" y="1475218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67180" y="320417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90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90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91876" y="281675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2959" y="16916"/>
                </a:moveTo>
                <a:lnTo>
                  <a:pt x="1701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80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80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03560" y="3035837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66528" y="3531516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68486" y="433001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18392" y="3884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51569" y="4536408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22622" y="376835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67631" y="434440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30599" y="2556230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17734" y="2546924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77603" y="3517982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02883" y="300623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34358" y="404242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4269" y="4134624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47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67357" y="405426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69894" y="395275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9877" y="4529644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27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75620" y="437823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90"/>
                </a:lnTo>
                <a:lnTo>
                  <a:pt x="3390" y="3390"/>
                </a:lnTo>
                <a:lnTo>
                  <a:pt x="6769" y="2540"/>
                </a:lnTo>
                <a:lnTo>
                  <a:pt x="8458" y="3390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90"/>
                </a:lnTo>
                <a:lnTo>
                  <a:pt x="8458" y="3390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3879" y="330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37188" y="199795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55611" y="3558584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80516" y="202671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84269" y="224834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309" y="10985"/>
                </a:moveTo>
                <a:lnTo>
                  <a:pt x="7607" y="9296"/>
                </a:lnTo>
                <a:lnTo>
                  <a:pt x="6515" y="8763"/>
                </a:lnTo>
                <a:lnTo>
                  <a:pt x="9309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80" y="7607"/>
                </a:lnTo>
                <a:lnTo>
                  <a:pt x="4851" y="5130"/>
                </a:lnTo>
                <a:lnTo>
                  <a:pt x="9626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513033" y="328029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69894" y="2292318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88307" y="281760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80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25721" y="29072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03729" y="327014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550069" y="5407415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69048" y="22830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88979" y="542034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689" y="4229"/>
                </a:moveTo>
                <a:lnTo>
                  <a:pt x="0" y="5918"/>
                </a:lnTo>
                <a:lnTo>
                  <a:pt x="838" y="6769"/>
                </a:lnTo>
                <a:lnTo>
                  <a:pt x="838" y="5918"/>
                </a:lnTo>
                <a:lnTo>
                  <a:pt x="1689" y="5080"/>
                </a:lnTo>
                <a:lnTo>
                  <a:pt x="1689" y="4229"/>
                </a:lnTo>
                <a:close/>
              </a:path>
              <a:path w="7620" h="6985">
                <a:moveTo>
                  <a:pt x="3378" y="2540"/>
                </a:moveTo>
                <a:lnTo>
                  <a:pt x="2527" y="3390"/>
                </a:lnTo>
                <a:lnTo>
                  <a:pt x="3378" y="3390"/>
                </a:lnTo>
                <a:lnTo>
                  <a:pt x="3378" y="2540"/>
                </a:lnTo>
                <a:close/>
              </a:path>
              <a:path w="7620" h="6985">
                <a:moveTo>
                  <a:pt x="7607" y="0"/>
                </a:moveTo>
                <a:lnTo>
                  <a:pt x="4229" y="3390"/>
                </a:lnTo>
                <a:lnTo>
                  <a:pt x="5067" y="3390"/>
                </a:lnTo>
                <a:lnTo>
                  <a:pt x="5918" y="4229"/>
                </a:lnTo>
                <a:lnTo>
                  <a:pt x="76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0291" y="2226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12663" y="5388198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90007" y="281929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63124" y="2284716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557682" y="541272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22713" y="251598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86724" y="1497201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09552" y="1460829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58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210"/>
                </a:lnTo>
                <a:lnTo>
                  <a:pt x="39128" y="8775"/>
                </a:lnTo>
                <a:lnTo>
                  <a:pt x="43256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07409" y="134071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689271" y="1465904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896027" y="1469287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4">
                <a:moveTo>
                  <a:pt x="19456" y="57531"/>
                </a:moveTo>
                <a:lnTo>
                  <a:pt x="18453" y="49415"/>
                </a:lnTo>
                <a:lnTo>
                  <a:pt x="16497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25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40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31"/>
                </a:lnTo>
                <a:close/>
              </a:path>
              <a:path w="48259" h="57784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38606" y="137708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726490" y="147605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800629" y="231684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690407" y="1474363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1700" y="26788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53073" y="227286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05704" y="2304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58335" y="250040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687946" y="1565307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34828" y="2697492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4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4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729027" y="147436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755798" y="250463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24688" y="27448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907025" y="148282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792170" y="238959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246036" y="484007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769" y="3582268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262656" y="43748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9462" y="35890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029311" y="370830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24047" y="3333582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59574" y="322615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132507" y="33115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155343" y="3227856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08915" y="2096076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553087" y="20275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498104" y="1943820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10606" y="209946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407597" y="21688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519252" y="2159516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444816" y="2190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537860" y="215613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990397" y="1781415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309" y="3390"/>
                </a:lnTo>
                <a:lnTo>
                  <a:pt x="8458" y="5930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084292" y="187445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158729" y="1996264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212864" y="31094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11073" y="1553031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5">
                <a:moveTo>
                  <a:pt x="5080" y="0"/>
                </a:moveTo>
                <a:lnTo>
                  <a:pt x="0" y="4229"/>
                </a:lnTo>
                <a:lnTo>
                  <a:pt x="1689" y="3390"/>
                </a:lnTo>
                <a:lnTo>
                  <a:pt x="5080" y="0"/>
                </a:lnTo>
                <a:close/>
              </a:path>
              <a:path w="42544" h="50165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744254" y="149381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639728" y="366093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161267" y="202586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79487" y="3559430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638040" y="365247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750174" y="14938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663415" y="3731141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252613" y="262474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4">
                <a:moveTo>
                  <a:pt x="1689" y="850"/>
                </a:moveTo>
                <a:lnTo>
                  <a:pt x="0" y="0"/>
                </a:lnTo>
                <a:lnTo>
                  <a:pt x="1689" y="1701"/>
                </a:lnTo>
                <a:lnTo>
                  <a:pt x="1689" y="850"/>
                </a:lnTo>
                <a:close/>
              </a:path>
              <a:path w="6984" h="17144">
                <a:moveTo>
                  <a:pt x="6769" y="16078"/>
                </a:moveTo>
                <a:lnTo>
                  <a:pt x="3390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372251" y="201159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2540" y="82804"/>
                </a:moveTo>
                <a:lnTo>
                  <a:pt x="1689" y="81114"/>
                </a:lnTo>
                <a:lnTo>
                  <a:pt x="0" y="78574"/>
                </a:lnTo>
                <a:lnTo>
                  <a:pt x="2540" y="83642"/>
                </a:lnTo>
                <a:lnTo>
                  <a:pt x="2540" y="82804"/>
                </a:lnTo>
                <a:close/>
              </a:path>
              <a:path w="74929" h="83819">
                <a:moveTo>
                  <a:pt x="52438" y="52349"/>
                </a:moveTo>
                <a:lnTo>
                  <a:pt x="51600" y="51498"/>
                </a:lnTo>
                <a:lnTo>
                  <a:pt x="51600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29" h="83819">
                <a:moveTo>
                  <a:pt x="52438" y="47269"/>
                </a:moveTo>
                <a:lnTo>
                  <a:pt x="51600" y="47269"/>
                </a:lnTo>
                <a:lnTo>
                  <a:pt x="50749" y="48120"/>
                </a:lnTo>
                <a:lnTo>
                  <a:pt x="51600" y="49809"/>
                </a:lnTo>
                <a:lnTo>
                  <a:pt x="52438" y="47269"/>
                </a:lnTo>
                <a:close/>
              </a:path>
              <a:path w="74929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29" h="83819">
                <a:moveTo>
                  <a:pt x="74434" y="14287"/>
                </a:moveTo>
                <a:lnTo>
                  <a:pt x="70205" y="4140"/>
                </a:lnTo>
                <a:lnTo>
                  <a:pt x="61810" y="0"/>
                </a:lnTo>
                <a:lnTo>
                  <a:pt x="55714" y="228"/>
                </a:lnTo>
                <a:lnTo>
                  <a:pt x="52006" y="4724"/>
                </a:lnTo>
                <a:lnTo>
                  <a:pt x="50749" y="13436"/>
                </a:lnTo>
                <a:lnTo>
                  <a:pt x="47371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52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40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451582" y="218573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244527" y="266788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10692" y="285312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58720" y="2095230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952520" y="181524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50073" y="2012335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967745" y="181101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762199" y="232023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591700" y="2809990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405242" y="203432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385777" y="2077478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91238" y="2733861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196305" y="289881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90" y="37223"/>
                </a:moveTo>
                <a:lnTo>
                  <a:pt x="1689" y="36372"/>
                </a:lnTo>
                <a:lnTo>
                  <a:pt x="0" y="36372"/>
                </a:lnTo>
                <a:lnTo>
                  <a:pt x="3390" y="37223"/>
                </a:lnTo>
                <a:close/>
              </a:path>
              <a:path w="8890" h="37464">
                <a:moveTo>
                  <a:pt x="8458" y="0"/>
                </a:moveTo>
                <a:lnTo>
                  <a:pt x="1689" y="5918"/>
                </a:lnTo>
                <a:lnTo>
                  <a:pt x="5918" y="3378"/>
                </a:lnTo>
                <a:lnTo>
                  <a:pt x="7620" y="1689"/>
                </a:lnTo>
                <a:lnTo>
                  <a:pt x="845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180241" y="3056983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003454" y="2892885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926481" y="3059495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69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171782" y="302907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247727" y="196412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79389" y="304279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69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602148" y="212229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144715" y="30476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984845" y="2937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488801" y="1924365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449890" y="2176434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982308" y="294617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337390" y="215444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206463" y="272878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242172" y="524440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233051" y="42132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238972" y="4274189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52505" y="419636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593391" y="48146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009558" y="5084531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299028" y="443997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577320" y="480793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122242" y="3751442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095166" y="355859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23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72148" y="388424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229660" y="414224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69611" y="387832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182779" y="221872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186162" y="17357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025630" y="511075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226764" y="169767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686254" y="547194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599126" y="53932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157402" y="17619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229302" y="2185738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567832" y="541526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168399" y="547109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133901" y="520126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67832" y="5411037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246402" y="52444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440097" y="5355221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857965" y="3049371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69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018671" y="1436305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309"/>
                </a:moveTo>
                <a:lnTo>
                  <a:pt x="19456" y="5918"/>
                </a:lnTo>
                <a:lnTo>
                  <a:pt x="24536" y="9309"/>
                </a:lnTo>
                <a:lnTo>
                  <a:pt x="25374" y="9309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50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96971" y="137877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931556" y="147267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189065" y="288611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934094" y="1474363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4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4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301201" y="137624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934939" y="147351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174138" y="128065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651208" y="139654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158066" y="128658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808059" y="14988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14547" y="132802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132689" y="1280658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09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09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554115" y="1303501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07" y="1689"/>
                </a:moveTo>
                <a:lnTo>
                  <a:pt x="2527" y="0"/>
                </a:lnTo>
                <a:lnTo>
                  <a:pt x="0" y="0"/>
                </a:lnTo>
                <a:lnTo>
                  <a:pt x="7607" y="1689"/>
                </a:lnTo>
                <a:close/>
              </a:path>
              <a:path w="35559" h="11430">
                <a:moveTo>
                  <a:pt x="35521" y="6769"/>
                </a:moveTo>
                <a:lnTo>
                  <a:pt x="30441" y="0"/>
                </a:lnTo>
                <a:lnTo>
                  <a:pt x="32143" y="5080"/>
                </a:lnTo>
                <a:lnTo>
                  <a:pt x="32981" y="8458"/>
                </a:lnTo>
                <a:lnTo>
                  <a:pt x="34671" y="10998"/>
                </a:lnTo>
                <a:lnTo>
                  <a:pt x="34671" y="10147"/>
                </a:lnTo>
                <a:lnTo>
                  <a:pt x="35521" y="8458"/>
                </a:lnTo>
                <a:lnTo>
                  <a:pt x="35521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20559" y="15115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574782" y="215782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485120" y="226355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689" y="0"/>
                </a:moveTo>
                <a:lnTo>
                  <a:pt x="838" y="0"/>
                </a:lnTo>
                <a:lnTo>
                  <a:pt x="0" y="850"/>
                </a:lnTo>
                <a:lnTo>
                  <a:pt x="838" y="1701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6350" h="6985">
                <a:moveTo>
                  <a:pt x="5918" y="6769"/>
                </a:moveTo>
                <a:lnTo>
                  <a:pt x="2527" y="4241"/>
                </a:lnTo>
                <a:lnTo>
                  <a:pt x="838" y="2540"/>
                </a:lnTo>
                <a:lnTo>
                  <a:pt x="838" y="3390"/>
                </a:lnTo>
                <a:lnTo>
                  <a:pt x="2527" y="5080"/>
                </a:lnTo>
                <a:lnTo>
                  <a:pt x="5918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535018" y="2182367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43"/>
                </a:moveTo>
                <a:lnTo>
                  <a:pt x="0" y="15214"/>
                </a:lnTo>
                <a:lnTo>
                  <a:pt x="3390" y="18605"/>
                </a:lnTo>
                <a:lnTo>
                  <a:pt x="5080" y="19443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38"/>
                </a:lnTo>
                <a:lnTo>
                  <a:pt x="19456" y="838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483428" y="22652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188219" y="2867509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496962" y="230162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91887" y="1725586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972330" y="1870239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40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40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40"/>
                </a:lnTo>
                <a:lnTo>
                  <a:pt x="35534" y="6769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98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734651" y="200556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13884" y="1738274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744254" y="1491280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828542" y="1913369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745282" y="486629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096676" y="408387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221025" y="4882369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94146" y="447973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272624" y="3652475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95431" y="2607827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193958" y="478932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186345" y="488236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094991" y="450595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108525" y="398997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109006" y="295209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179578" y="3654167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094991" y="390454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162652" y="363048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47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157586" y="3710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091608" y="3900315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142357" y="3726915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40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089916" y="44966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43873" y="303160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992275" y="2903881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287849" y="463622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30"/>
                </a:moveTo>
                <a:lnTo>
                  <a:pt x="0" y="5930"/>
                </a:lnTo>
                <a:lnTo>
                  <a:pt x="838" y="6769"/>
                </a:lnTo>
                <a:lnTo>
                  <a:pt x="1689" y="5930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30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701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366515" y="3314974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276007" y="344270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292078" y="46421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226101" y="488490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226947" y="376328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298845" y="4650601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300538" y="49881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464636" y="51056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265857" y="4945809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105621" y="29969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219334" y="488406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470557" y="510737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072631" y="3089134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67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40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40" y="12687"/>
                </a:lnTo>
                <a:lnTo>
                  <a:pt x="1854" y="16751"/>
                </a:lnTo>
                <a:lnTo>
                  <a:pt x="2540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350047" y="4849380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113235" y="296985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927327" y="3907082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206646" y="395106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94804" y="4273343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955240" y="3808115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99033" y="396375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167553" y="44670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195649" y="42885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126952" y="3688002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176012" y="4487348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230993" y="4035654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256552" y="442221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277699" y="456601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287849" y="4627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278545" y="458039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286147" y="462776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201571" y="39426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217642" y="436385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279391" y="4548251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195649" y="429279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257398" y="442475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279391" y="360172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991430" y="2832828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48465" y="3954462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1303921" y="352474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1955240" y="395783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280237" y="360426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1310687" y="350360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393576" y="326676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319992" y="46336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234559" y="368884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091425" y="4375693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277699" y="360510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962007" y="408809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021218" y="429110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955240" y="4034808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014451" y="4287723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244710" y="35695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426389" y="3051908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594717" y="242342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537198" y="254523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568495" y="246910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706372" y="234137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731748" y="245218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904305" y="354589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708909" y="234476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758815" y="235068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119339" y="18118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927144" y="357634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715531" y="2789054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684379" y="2344762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001580" y="3712532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664078" y="2345607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429773" y="3061213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772349" y="34790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541427" y="323207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802801" y="354758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773195" y="3480764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987201" y="289965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175166" y="378866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996687" y="500163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2192083" y="39197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817363" y="216882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2276670" y="434016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715859" y="4739417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2271595" y="436215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2580337" y="431056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074507" y="362963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78924" y="500079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861348" y="4920433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941706" y="20343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049131" y="187022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173474" y="377681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127797" y="366008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172629" y="37607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751385" y="481554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125259" y="365924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447536" y="292079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55045" y="3613568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54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54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12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76"/>
                </a:lnTo>
                <a:lnTo>
                  <a:pt x="38912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137285" y="470981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530431" y="371929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177994" y="364148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34" y="25374"/>
                </a:lnTo>
                <a:lnTo>
                  <a:pt x="7505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63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111063" y="3863942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274315" y="3633866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127797" y="1797484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2999042" y="256976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988887" y="2595142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80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80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270920" y="358565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303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303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701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922251" y="393668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026293" y="357973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284466" y="4621841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977233" y="36541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227791" y="488829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979770" y="366178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424034" y="506846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742081" y="481047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276007" y="461761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962007" y="48840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584566" y="432324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70590" y="484854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309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38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75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29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38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523664" y="3715915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249785" y="445689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985691" y="489167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270749" y="432747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450439" y="2971551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920193" y="2355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82678" y="315848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5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465665" y="403396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886059" y="3150882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891434" y="221026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471163" y="4064413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435031" y="240312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495933" y="211214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854764" y="320501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0904671" y="317286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0420832" y="401027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72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700"/>
                </a:lnTo>
                <a:lnTo>
                  <a:pt x="15214" y="12700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0874219" y="319570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394429" y="2563842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838693" y="317878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902133" y="31728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926664" y="31111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579011" y="28429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891983" y="3141570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4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574782" y="286497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520765" y="2771080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711630" y="2280053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110880" y="1800802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977233" y="1943820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1474787" y="25401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887571" y="213329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401196" y="2328690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500335" y="271779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87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48"/>
                </a:lnTo>
                <a:lnTo>
                  <a:pt x="24218" y="16497"/>
                </a:lnTo>
                <a:lnTo>
                  <a:pt x="19265" y="13246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509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43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74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74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1635502" y="453302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7"/>
                </a:moveTo>
                <a:lnTo>
                  <a:pt x="845" y="1691"/>
                </a:lnTo>
                <a:lnTo>
                  <a:pt x="2537" y="845"/>
                </a:lnTo>
                <a:lnTo>
                  <a:pt x="3383" y="0"/>
                </a:lnTo>
                <a:lnTo>
                  <a:pt x="1691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535872" y="274570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081274" y="1843161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242346" y="423443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173840" y="391892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31359" y="417014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287004" y="52833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369315" y="4552480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248276" y="424965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232205" y="4329171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815855" y="366347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090214" y="3360651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799783" y="401281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561248" y="4325787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112206" y="33682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170456" y="394937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965871" y="1725586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173840" y="392569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216248" y="29664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051852" y="275754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815855" y="303668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989247" y="2639973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4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040010" y="2605289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775253" y="3086589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753260" y="31508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829388" y="321939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463973" y="403311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039164" y="26213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459744" y="403142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8" name="object 408"/>
          <p:cNvGrpSpPr/>
          <p:nvPr/>
        </p:nvGrpSpPr>
        <p:grpSpPr>
          <a:xfrm>
            <a:off x="10085870" y="1278741"/>
            <a:ext cx="6724650" cy="7115175"/>
            <a:chOff x="10085870" y="1278741"/>
            <a:chExt cx="6724650" cy="7115175"/>
          </a:xfrm>
        </p:grpSpPr>
        <p:sp>
          <p:nvSpPr>
            <p:cNvPr id="409" name="object 409"/>
            <p:cNvSpPr/>
            <p:nvPr/>
          </p:nvSpPr>
          <p:spPr>
            <a:xfrm>
              <a:off x="10085858" y="1278749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71"/>
                  </a:moveTo>
                  <a:lnTo>
                    <a:pt x="138734" y="2832100"/>
                  </a:lnTo>
                  <a:lnTo>
                    <a:pt x="131965" y="2832100"/>
                  </a:lnTo>
                  <a:lnTo>
                    <a:pt x="139293" y="2840571"/>
                  </a:lnTo>
                  <a:close/>
                </a:path>
                <a:path w="4194175" h="4216400">
                  <a:moveTo>
                    <a:pt x="140906" y="2842425"/>
                  </a:moveTo>
                  <a:lnTo>
                    <a:pt x="139293" y="2840571"/>
                  </a:lnTo>
                  <a:lnTo>
                    <a:pt x="139573" y="2844800"/>
                  </a:lnTo>
                  <a:lnTo>
                    <a:pt x="140906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31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79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62" y="1003300"/>
                  </a:lnTo>
                  <a:lnTo>
                    <a:pt x="394182" y="990600"/>
                  </a:lnTo>
                  <a:lnTo>
                    <a:pt x="394728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20" y="1003300"/>
                  </a:lnTo>
                  <a:lnTo>
                    <a:pt x="407593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62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93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93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53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95"/>
                  </a:moveTo>
                  <a:lnTo>
                    <a:pt x="493153" y="1562544"/>
                  </a:lnTo>
                  <a:lnTo>
                    <a:pt x="493991" y="1564233"/>
                  </a:lnTo>
                  <a:lnTo>
                    <a:pt x="494842" y="1563395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24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20"/>
                  </a:lnTo>
                  <a:lnTo>
                    <a:pt x="502450" y="1529549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80"/>
                  </a:moveTo>
                  <a:lnTo>
                    <a:pt x="521055" y="1574380"/>
                  </a:lnTo>
                  <a:lnTo>
                    <a:pt x="517677" y="1572691"/>
                  </a:lnTo>
                  <a:lnTo>
                    <a:pt x="515988" y="1574380"/>
                  </a:lnTo>
                  <a:lnTo>
                    <a:pt x="516826" y="1574380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80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49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57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57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58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58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10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10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45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6150" y="1892300"/>
                  </a:move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35"/>
                  </a:lnTo>
                  <a:lnTo>
                    <a:pt x="693140" y="1895297"/>
                  </a:lnTo>
                  <a:lnTo>
                    <a:pt x="693775" y="1894674"/>
                  </a:lnTo>
                  <a:lnTo>
                    <a:pt x="696150" y="18923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3851" y="1894611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93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22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64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64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26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28"/>
                  </a:lnTo>
                  <a:lnTo>
                    <a:pt x="708850" y="1930501"/>
                  </a:lnTo>
                  <a:lnTo>
                    <a:pt x="708850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67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87"/>
                  </a:lnTo>
                  <a:lnTo>
                    <a:pt x="708850" y="1941487"/>
                  </a:lnTo>
                  <a:lnTo>
                    <a:pt x="710628" y="1933028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72"/>
                  </a:moveTo>
                  <a:lnTo>
                    <a:pt x="708850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72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79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58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16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16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87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52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52" y="1919503"/>
                  </a:lnTo>
                  <a:lnTo>
                    <a:pt x="749452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52" y="1936419"/>
                  </a:lnTo>
                  <a:lnTo>
                    <a:pt x="750290" y="1937258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67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81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81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70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70"/>
                  </a:lnTo>
                  <a:lnTo>
                    <a:pt x="755370" y="1905000"/>
                  </a:lnTo>
                  <a:lnTo>
                    <a:pt x="753681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70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70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56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59"/>
                  </a:moveTo>
                  <a:lnTo>
                    <a:pt x="812888" y="1855216"/>
                  </a:lnTo>
                  <a:lnTo>
                    <a:pt x="807466" y="1855736"/>
                  </a:lnTo>
                  <a:lnTo>
                    <a:pt x="813460" y="1856359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41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59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52"/>
                  </a:lnTo>
                  <a:lnTo>
                    <a:pt x="812038" y="1815452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94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77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09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43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43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35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35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35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76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76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43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43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55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55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73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18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91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4582" y="1326718"/>
                  </a:lnTo>
                  <a:lnTo>
                    <a:pt x="954684" y="1326515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45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55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607" y="1488948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607" y="1488948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67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51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51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51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33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195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40"/>
                  </a:moveTo>
                  <a:lnTo>
                    <a:pt x="1305179" y="1339240"/>
                  </a:lnTo>
                  <a:lnTo>
                    <a:pt x="1306029" y="1340078"/>
                  </a:lnTo>
                  <a:lnTo>
                    <a:pt x="1308569" y="1339240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60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97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80"/>
                  </a:moveTo>
                  <a:lnTo>
                    <a:pt x="1383842" y="1277480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80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96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61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17" y="1181100"/>
                  </a:moveTo>
                  <a:lnTo>
                    <a:pt x="1470977" y="1168400"/>
                  </a:lnTo>
                  <a:lnTo>
                    <a:pt x="1471917" y="1181100"/>
                  </a:lnTo>
                  <a:lnTo>
                    <a:pt x="1473517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93" y="4127500"/>
                  </a:moveTo>
                  <a:lnTo>
                    <a:pt x="1508099" y="4115016"/>
                  </a:lnTo>
                  <a:lnTo>
                    <a:pt x="1503121" y="4127500"/>
                  </a:lnTo>
                  <a:lnTo>
                    <a:pt x="1509293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93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84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16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16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57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27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27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27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61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87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53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50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01"/>
                  </a:moveTo>
                  <a:lnTo>
                    <a:pt x="1832165" y="736600"/>
                  </a:lnTo>
                  <a:lnTo>
                    <a:pt x="1830463" y="736600"/>
                  </a:lnTo>
                  <a:lnTo>
                    <a:pt x="1836331" y="744601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01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43"/>
                  </a:lnTo>
                  <a:lnTo>
                    <a:pt x="1851088" y="2647365"/>
                  </a:lnTo>
                  <a:lnTo>
                    <a:pt x="1850758" y="2647315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81"/>
                  </a:lnTo>
                  <a:lnTo>
                    <a:pt x="1845284" y="2646388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81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84"/>
                  </a:lnTo>
                  <a:lnTo>
                    <a:pt x="1829041" y="2645105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12"/>
                  </a:lnTo>
                  <a:lnTo>
                    <a:pt x="1841563" y="2651277"/>
                  </a:lnTo>
                  <a:lnTo>
                    <a:pt x="1848459" y="2651201"/>
                  </a:lnTo>
                  <a:lnTo>
                    <a:pt x="1849081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54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54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196"/>
                  </a:lnTo>
                  <a:lnTo>
                    <a:pt x="1866684" y="2695156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40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40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40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40"/>
                  </a:moveTo>
                  <a:lnTo>
                    <a:pt x="1986953" y="527202"/>
                  </a:lnTo>
                  <a:lnTo>
                    <a:pt x="1988642" y="528040"/>
                  </a:lnTo>
                  <a:lnTo>
                    <a:pt x="1992871" y="528040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37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37"/>
                  </a:lnTo>
                  <a:lnTo>
                    <a:pt x="2006409" y="2355126"/>
                  </a:lnTo>
                  <a:lnTo>
                    <a:pt x="2003018" y="2357666"/>
                  </a:lnTo>
                  <a:lnTo>
                    <a:pt x="1996262" y="2360193"/>
                  </a:lnTo>
                  <a:lnTo>
                    <a:pt x="2001329" y="2360193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64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64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64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82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609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97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74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599"/>
                  </a:lnTo>
                  <a:lnTo>
                    <a:pt x="2158835" y="1365669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44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13" y="4152900"/>
                  </a:moveTo>
                  <a:lnTo>
                    <a:pt x="2187092" y="4144937"/>
                  </a:lnTo>
                  <a:lnTo>
                    <a:pt x="2188057" y="4152900"/>
                  </a:lnTo>
                  <a:lnTo>
                    <a:pt x="2190813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88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88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74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90"/>
                  </a:lnTo>
                  <a:lnTo>
                    <a:pt x="2609507" y="3643376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64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64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94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21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21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73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13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13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13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295"/>
                  </a:moveTo>
                  <a:lnTo>
                    <a:pt x="3006229" y="1828800"/>
                  </a:lnTo>
                  <a:lnTo>
                    <a:pt x="3006267" y="1829295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54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309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19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19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19"/>
                  </a:lnTo>
                  <a:lnTo>
                    <a:pt x="3019755" y="1828800"/>
                  </a:lnTo>
                  <a:lnTo>
                    <a:pt x="3021457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31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34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60" y="3104235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60" y="3104235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76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49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49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49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70"/>
                  </a:moveTo>
                  <a:lnTo>
                    <a:pt x="3388563" y="635000"/>
                  </a:lnTo>
                  <a:lnTo>
                    <a:pt x="3389401" y="635000"/>
                  </a:lnTo>
                  <a:lnTo>
                    <a:pt x="3389973" y="630770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707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707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91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91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91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28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70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70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70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23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96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96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25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51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51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49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49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46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75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75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26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209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13" y="800100"/>
                  </a:lnTo>
                  <a:lnTo>
                    <a:pt x="4084713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84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80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89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25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13" y="419100"/>
                  </a:lnTo>
                  <a:lnTo>
                    <a:pt x="3850513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15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44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13" y="1092200"/>
                  </a:lnTo>
                  <a:lnTo>
                    <a:pt x="3850513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56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64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32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32"/>
                  </a:lnTo>
                  <a:lnTo>
                    <a:pt x="3779355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88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24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22" y="2298700"/>
                  </a:lnTo>
                  <a:lnTo>
                    <a:pt x="3693922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22" y="2514600"/>
                  </a:lnTo>
                  <a:lnTo>
                    <a:pt x="3693922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22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93" y="495300"/>
                  </a:lnTo>
                  <a:lnTo>
                    <a:pt x="3693922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93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22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69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70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39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8009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8009"/>
                  </a:lnTo>
                  <a:lnTo>
                    <a:pt x="3501402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02" y="2000859"/>
                  </a:lnTo>
                  <a:lnTo>
                    <a:pt x="3497630" y="2002612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612"/>
                  </a:lnTo>
                  <a:lnTo>
                    <a:pt x="3496830" y="2003247"/>
                  </a:lnTo>
                  <a:lnTo>
                    <a:pt x="3493478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94" y="2641600"/>
                  </a:lnTo>
                  <a:lnTo>
                    <a:pt x="3433394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94" y="3251200"/>
                  </a:lnTo>
                  <a:lnTo>
                    <a:pt x="3433394" y="2641600"/>
                  </a:lnTo>
                  <a:lnTo>
                    <a:pt x="3427463" y="2641600"/>
                  </a:lnTo>
                  <a:lnTo>
                    <a:pt x="3429165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36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54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34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22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72" y="2832100"/>
                  </a:lnTo>
                  <a:lnTo>
                    <a:pt x="3294672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72" y="3048000"/>
                  </a:lnTo>
                  <a:lnTo>
                    <a:pt x="3294672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60" y="3104235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67" y="3175000"/>
                  </a:lnTo>
                  <a:lnTo>
                    <a:pt x="3202470" y="3173666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29" y="3186176"/>
                  </a:lnTo>
                  <a:lnTo>
                    <a:pt x="3195929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29" y="3225800"/>
                  </a:lnTo>
                  <a:lnTo>
                    <a:pt x="3195929" y="3186176"/>
                  </a:lnTo>
                  <a:lnTo>
                    <a:pt x="3194850" y="3183471"/>
                  </a:lnTo>
                  <a:lnTo>
                    <a:pt x="3194850" y="3187700"/>
                  </a:lnTo>
                  <a:lnTo>
                    <a:pt x="3187801" y="3175000"/>
                  </a:lnTo>
                  <a:lnTo>
                    <a:pt x="3191472" y="3175000"/>
                  </a:lnTo>
                  <a:lnTo>
                    <a:pt x="3194850" y="3183471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66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83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41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68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43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77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77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75" y="2806700"/>
                  </a:lnTo>
                  <a:lnTo>
                    <a:pt x="3078975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75" y="3429000"/>
                  </a:lnTo>
                  <a:lnTo>
                    <a:pt x="3078975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22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28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76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76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602" y="1460500"/>
                  </a:lnTo>
                  <a:lnTo>
                    <a:pt x="3380105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72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21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62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96" y="1473200"/>
                  </a:lnTo>
                  <a:lnTo>
                    <a:pt x="3473996" y="1485900"/>
                  </a:lnTo>
                  <a:lnTo>
                    <a:pt x="3474948" y="1485900"/>
                  </a:lnTo>
                  <a:lnTo>
                    <a:pt x="3480485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910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86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41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12" y="1790700"/>
                  </a:lnTo>
                  <a:lnTo>
                    <a:pt x="3541661" y="1790700"/>
                  </a:lnTo>
                  <a:lnTo>
                    <a:pt x="3546741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85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12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89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84" y="139700"/>
                  </a:lnTo>
                  <a:lnTo>
                    <a:pt x="3592639" y="150037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200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58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98" y="889000"/>
                  </a:lnTo>
                  <a:lnTo>
                    <a:pt x="3518827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24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96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710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92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34" y="914400"/>
                  </a:lnTo>
                  <a:lnTo>
                    <a:pt x="3384334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34" y="1308100"/>
                  </a:lnTo>
                  <a:lnTo>
                    <a:pt x="3384334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105" y="1295400"/>
                  </a:lnTo>
                  <a:lnTo>
                    <a:pt x="3378403" y="1290307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07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105" y="914400"/>
                  </a:lnTo>
                  <a:lnTo>
                    <a:pt x="3380105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105" y="952500"/>
                  </a:lnTo>
                  <a:lnTo>
                    <a:pt x="3380105" y="9144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19" y="894461"/>
                  </a:lnTo>
                  <a:lnTo>
                    <a:pt x="3356419" y="901700"/>
                  </a:lnTo>
                  <a:lnTo>
                    <a:pt x="3356419" y="914400"/>
                  </a:lnTo>
                  <a:lnTo>
                    <a:pt x="3355568" y="914400"/>
                  </a:lnTo>
                  <a:lnTo>
                    <a:pt x="3356419" y="901700"/>
                  </a:lnTo>
                  <a:lnTo>
                    <a:pt x="3356419" y="894461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16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77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69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498"/>
                  </a:lnTo>
                  <a:lnTo>
                    <a:pt x="3230384" y="1041400"/>
                  </a:lnTo>
                  <a:lnTo>
                    <a:pt x="3218332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498"/>
                  </a:lnTo>
                  <a:lnTo>
                    <a:pt x="3230156" y="886663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5010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62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81" y="647700"/>
                  </a:lnTo>
                  <a:lnTo>
                    <a:pt x="3205010" y="660400"/>
                  </a:lnTo>
                  <a:lnTo>
                    <a:pt x="3210928" y="647700"/>
                  </a:lnTo>
                  <a:lnTo>
                    <a:pt x="3209239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81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78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609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105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70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37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70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96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36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80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76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3468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68" y="889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66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86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57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49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295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54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54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84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51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82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80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33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58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59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69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69"/>
                  </a:lnTo>
                  <a:lnTo>
                    <a:pt x="2785935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27" y="2286952"/>
                  </a:lnTo>
                  <a:lnTo>
                    <a:pt x="2720327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27" y="2527300"/>
                  </a:lnTo>
                  <a:lnTo>
                    <a:pt x="2720327" y="2286952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54" y="2209800"/>
                  </a:lnTo>
                  <a:lnTo>
                    <a:pt x="2683954" y="3060700"/>
                  </a:lnTo>
                  <a:lnTo>
                    <a:pt x="2683954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21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21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52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54" y="3060700"/>
                  </a:lnTo>
                  <a:lnTo>
                    <a:pt x="2683954" y="2209800"/>
                  </a:lnTo>
                  <a:lnTo>
                    <a:pt x="2678646" y="2209800"/>
                  </a:lnTo>
                  <a:lnTo>
                    <a:pt x="2680043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95" y="2540000"/>
                  </a:lnTo>
                  <a:lnTo>
                    <a:pt x="2634780" y="2527300"/>
                  </a:lnTo>
                  <a:lnTo>
                    <a:pt x="2636520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23" y="2235200"/>
                  </a:lnTo>
                  <a:lnTo>
                    <a:pt x="2639123" y="2362200"/>
                  </a:lnTo>
                  <a:lnTo>
                    <a:pt x="2639123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23" y="2362200"/>
                  </a:lnTo>
                  <a:lnTo>
                    <a:pt x="2639123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37" y="2235200"/>
                  </a:lnTo>
                  <a:lnTo>
                    <a:pt x="2619641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50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30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63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59" y="2641600"/>
                  </a:lnTo>
                  <a:lnTo>
                    <a:pt x="2522601" y="2636570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71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71"/>
                  </a:lnTo>
                  <a:lnTo>
                    <a:pt x="2459799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99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28" y="3263900"/>
                  </a:lnTo>
                  <a:lnTo>
                    <a:pt x="2464028" y="3251200"/>
                  </a:lnTo>
                  <a:lnTo>
                    <a:pt x="2468257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570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50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401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50"/>
                  </a:lnTo>
                  <a:lnTo>
                    <a:pt x="2504630" y="2997200"/>
                  </a:lnTo>
                  <a:lnTo>
                    <a:pt x="2500401" y="2997200"/>
                  </a:lnTo>
                  <a:lnTo>
                    <a:pt x="2500401" y="2995511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401" y="2984500"/>
                  </a:lnTo>
                  <a:lnTo>
                    <a:pt x="2500401" y="2995511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59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73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26" y="2438400"/>
                  </a:lnTo>
                  <a:lnTo>
                    <a:pt x="2427655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57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28" y="1955800"/>
                  </a:lnTo>
                  <a:lnTo>
                    <a:pt x="2464028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28" y="2197100"/>
                  </a:lnTo>
                  <a:lnTo>
                    <a:pt x="2464028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97" y="1955800"/>
                  </a:lnTo>
                  <a:lnTo>
                    <a:pt x="2419197" y="2171700"/>
                  </a:lnTo>
                  <a:lnTo>
                    <a:pt x="2418346" y="2173414"/>
                  </a:lnTo>
                  <a:lnTo>
                    <a:pt x="2418346" y="2336800"/>
                  </a:lnTo>
                  <a:lnTo>
                    <a:pt x="2409126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414"/>
                  </a:lnTo>
                  <a:lnTo>
                    <a:pt x="2418245" y="2173617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68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617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97" y="2171700"/>
                  </a:lnTo>
                  <a:lnTo>
                    <a:pt x="2419197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76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76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31"/>
                  </a:lnTo>
                  <a:lnTo>
                    <a:pt x="2374989" y="2565400"/>
                  </a:lnTo>
                  <a:lnTo>
                    <a:pt x="2371826" y="2575776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76"/>
                  </a:lnTo>
                  <a:lnTo>
                    <a:pt x="2371115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31"/>
                  </a:lnTo>
                  <a:lnTo>
                    <a:pt x="2374366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75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606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50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33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33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62" y="2286000"/>
                  </a:lnTo>
                  <a:lnTo>
                    <a:pt x="2293162" y="2565400"/>
                  </a:lnTo>
                  <a:lnTo>
                    <a:pt x="2293162" y="2578100"/>
                  </a:lnTo>
                  <a:lnTo>
                    <a:pt x="2289098" y="2578100"/>
                  </a:lnTo>
                  <a:lnTo>
                    <a:pt x="2288933" y="2590800"/>
                  </a:lnTo>
                  <a:lnTo>
                    <a:pt x="2288933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52" y="3225800"/>
                  </a:lnTo>
                  <a:lnTo>
                    <a:pt x="2288933" y="3225800"/>
                  </a:lnTo>
                  <a:lnTo>
                    <a:pt x="2288933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62" y="2565400"/>
                  </a:lnTo>
                  <a:lnTo>
                    <a:pt x="2293162" y="2286000"/>
                  </a:lnTo>
                  <a:lnTo>
                    <a:pt x="2288933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99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33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56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44" y="1689100"/>
                  </a:lnTo>
                  <a:lnTo>
                    <a:pt x="2329535" y="1676400"/>
                  </a:lnTo>
                  <a:lnTo>
                    <a:pt x="2337993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91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44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26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49" y="1193800"/>
                  </a:lnTo>
                  <a:lnTo>
                    <a:pt x="2459799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72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44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74" y="1104900"/>
                  </a:lnTo>
                  <a:lnTo>
                    <a:pt x="2536774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83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83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38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96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90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80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13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80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64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38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36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809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809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85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71" y="2032000"/>
                  </a:lnTo>
                  <a:lnTo>
                    <a:pt x="2748242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17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74" y="2273300"/>
                  </a:lnTo>
                  <a:lnTo>
                    <a:pt x="2842971" y="2286000"/>
                  </a:lnTo>
                  <a:lnTo>
                    <a:pt x="2842133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77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93" y="2362200"/>
                  </a:lnTo>
                  <a:lnTo>
                    <a:pt x="2895422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48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82" y="1748764"/>
                  </a:lnTo>
                  <a:lnTo>
                    <a:pt x="2944482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82" y="1917700"/>
                  </a:lnTo>
                  <a:lnTo>
                    <a:pt x="2944482" y="1748764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68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406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502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57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47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96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44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62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97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57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57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73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75" y="21056"/>
                  </a:lnTo>
                  <a:lnTo>
                    <a:pt x="3078975" y="1181100"/>
                  </a:lnTo>
                  <a:lnTo>
                    <a:pt x="3078975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75" y="1181100"/>
                  </a:lnTo>
                  <a:lnTo>
                    <a:pt x="3078975" y="21056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57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57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42" y="12700"/>
                  </a:lnTo>
                  <a:lnTo>
                    <a:pt x="2993225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711" y="495300"/>
                  </a:lnTo>
                  <a:lnTo>
                    <a:pt x="2950400" y="482600"/>
                  </a:lnTo>
                  <a:lnTo>
                    <a:pt x="2948711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109" y="1206500"/>
                  </a:lnTo>
                  <a:lnTo>
                    <a:pt x="2912338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308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507" y="469900"/>
                  </a:lnTo>
                  <a:lnTo>
                    <a:pt x="2867507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49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47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600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507" y="50800"/>
                  </a:lnTo>
                  <a:lnTo>
                    <a:pt x="2867507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89" y="50800"/>
                  </a:lnTo>
                  <a:lnTo>
                    <a:pt x="2830284" y="38100"/>
                  </a:lnTo>
                  <a:lnTo>
                    <a:pt x="2814218" y="38100"/>
                  </a:lnTo>
                  <a:lnTo>
                    <a:pt x="2814218" y="2120900"/>
                  </a:lnTo>
                  <a:lnTo>
                    <a:pt x="2807792" y="2120900"/>
                  </a:lnTo>
                  <a:lnTo>
                    <a:pt x="2800896" y="2133600"/>
                  </a:lnTo>
                  <a:lnTo>
                    <a:pt x="2784589" y="2133600"/>
                  </a:lnTo>
                  <a:lnTo>
                    <a:pt x="2787256" y="2120900"/>
                  </a:lnTo>
                  <a:lnTo>
                    <a:pt x="2799575" y="2108200"/>
                  </a:lnTo>
                  <a:lnTo>
                    <a:pt x="2814218" y="2120900"/>
                  </a:lnTo>
                  <a:lnTo>
                    <a:pt x="2814218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41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23" y="1422400"/>
                  </a:lnTo>
                  <a:lnTo>
                    <a:pt x="2685008" y="1409700"/>
                  </a:lnTo>
                  <a:lnTo>
                    <a:pt x="2683954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41"/>
                  </a:lnTo>
                  <a:lnTo>
                    <a:pt x="2688183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25" y="685800"/>
                  </a:lnTo>
                  <a:lnTo>
                    <a:pt x="2679725" y="673100"/>
                  </a:lnTo>
                  <a:lnTo>
                    <a:pt x="2683954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62" y="736600"/>
                  </a:lnTo>
                  <a:lnTo>
                    <a:pt x="2419197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99" y="774700"/>
                  </a:lnTo>
                  <a:lnTo>
                    <a:pt x="2409037" y="769099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099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35" y="812800"/>
                  </a:lnTo>
                  <a:lnTo>
                    <a:pt x="2333764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33" y="939800"/>
                  </a:lnTo>
                  <a:lnTo>
                    <a:pt x="2288349" y="927100"/>
                  </a:lnTo>
                  <a:lnTo>
                    <a:pt x="2293797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94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42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97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58" y="3200641"/>
                  </a:lnTo>
                  <a:lnTo>
                    <a:pt x="2077148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83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66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87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23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83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25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78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12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23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29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58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42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72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43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66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32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54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412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811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98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60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30" y="2451100"/>
                  </a:lnTo>
                  <a:lnTo>
                    <a:pt x="2086203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52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34" y="2552700"/>
                  </a:lnTo>
                  <a:lnTo>
                    <a:pt x="2146820" y="2552204"/>
                  </a:lnTo>
                  <a:lnTo>
                    <a:pt x="2144687" y="2552700"/>
                  </a:lnTo>
                  <a:lnTo>
                    <a:pt x="2133473" y="2552700"/>
                  </a:lnTo>
                  <a:lnTo>
                    <a:pt x="2134133" y="2552204"/>
                  </a:lnTo>
                  <a:lnTo>
                    <a:pt x="2133384" y="2552700"/>
                  </a:lnTo>
                  <a:lnTo>
                    <a:pt x="2131542" y="2552700"/>
                  </a:lnTo>
                  <a:lnTo>
                    <a:pt x="2129066" y="2554668"/>
                  </a:lnTo>
                  <a:lnTo>
                    <a:pt x="2123135" y="2556433"/>
                  </a:lnTo>
                  <a:lnTo>
                    <a:pt x="2120595" y="2556433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33"/>
                  </a:lnTo>
                  <a:lnTo>
                    <a:pt x="2113838" y="2556433"/>
                  </a:lnTo>
                  <a:lnTo>
                    <a:pt x="2113838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33"/>
                  </a:lnTo>
                  <a:lnTo>
                    <a:pt x="2112137" y="2557284"/>
                  </a:lnTo>
                  <a:lnTo>
                    <a:pt x="2118068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904"/>
                  </a:lnTo>
                  <a:lnTo>
                    <a:pt x="2117077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70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23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55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42" y="2870200"/>
                  </a:lnTo>
                  <a:lnTo>
                    <a:pt x="2195042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71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500" y="1993900"/>
                  </a:lnTo>
                  <a:lnTo>
                    <a:pt x="2204339" y="2006600"/>
                  </a:lnTo>
                  <a:lnTo>
                    <a:pt x="2195042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97" y="1739900"/>
                  </a:lnTo>
                  <a:lnTo>
                    <a:pt x="2196731" y="1734667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67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31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88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75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91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57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95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64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33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42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69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40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40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5632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609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94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68" y="1765300"/>
                  </a:lnTo>
                  <a:lnTo>
                    <a:pt x="2118068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68" y="2032000"/>
                  </a:lnTo>
                  <a:lnTo>
                    <a:pt x="2118068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99" y="1790700"/>
                  </a:lnTo>
                  <a:lnTo>
                    <a:pt x="2100199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99" y="2171700"/>
                  </a:lnTo>
                  <a:lnTo>
                    <a:pt x="2100199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31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804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94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43" y="2184400"/>
                  </a:lnTo>
                  <a:lnTo>
                    <a:pt x="1857540" y="2192324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24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79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88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53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9010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88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80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600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611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19" y="1746275"/>
                  </a:lnTo>
                  <a:lnTo>
                    <a:pt x="1759419" y="1790700"/>
                  </a:lnTo>
                  <a:lnTo>
                    <a:pt x="1759419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90" y="1800250"/>
                  </a:lnTo>
                  <a:lnTo>
                    <a:pt x="1755190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90" y="1816100"/>
                  </a:lnTo>
                  <a:lnTo>
                    <a:pt x="1755190" y="1800250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18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90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86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19" y="1790700"/>
                  </a:lnTo>
                  <a:lnTo>
                    <a:pt x="1759419" y="1746275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53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611" y="1739900"/>
                  </a:lnTo>
                  <a:lnTo>
                    <a:pt x="1791550" y="1739900"/>
                  </a:lnTo>
                  <a:lnTo>
                    <a:pt x="1804022" y="1750910"/>
                  </a:lnTo>
                  <a:lnTo>
                    <a:pt x="1804250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36"/>
                  </a:lnTo>
                  <a:lnTo>
                    <a:pt x="1812709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600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33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31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33" y="1562100"/>
                  </a:lnTo>
                  <a:lnTo>
                    <a:pt x="1986102" y="1549400"/>
                  </a:lnTo>
                  <a:lnTo>
                    <a:pt x="1992033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24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84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97" y="1447800"/>
                  </a:lnTo>
                  <a:lnTo>
                    <a:pt x="2123986" y="1435100"/>
                  </a:lnTo>
                  <a:lnTo>
                    <a:pt x="2122297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69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599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83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76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59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36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805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43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99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99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66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66"/>
                  </a:lnTo>
                  <a:lnTo>
                    <a:pt x="2068512" y="490613"/>
                  </a:lnTo>
                  <a:lnTo>
                    <a:pt x="2064778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36" y="469900"/>
                  </a:lnTo>
                  <a:lnTo>
                    <a:pt x="2073236" y="482600"/>
                  </a:lnTo>
                  <a:lnTo>
                    <a:pt x="2069007" y="482600"/>
                  </a:lnTo>
                  <a:lnTo>
                    <a:pt x="2071535" y="469900"/>
                  </a:lnTo>
                  <a:lnTo>
                    <a:pt x="2073236" y="482600"/>
                  </a:lnTo>
                  <a:lnTo>
                    <a:pt x="2073236" y="469900"/>
                  </a:lnTo>
                  <a:lnTo>
                    <a:pt x="2073236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76"/>
                  </a:lnTo>
                  <a:lnTo>
                    <a:pt x="2056422" y="483641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58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64" y="537591"/>
                  </a:lnTo>
                  <a:lnTo>
                    <a:pt x="2028494" y="544398"/>
                  </a:lnTo>
                  <a:lnTo>
                    <a:pt x="2027555" y="543407"/>
                  </a:lnTo>
                  <a:lnTo>
                    <a:pt x="2027555" y="1435100"/>
                  </a:lnTo>
                  <a:lnTo>
                    <a:pt x="2023846" y="1447800"/>
                  </a:lnTo>
                  <a:lnTo>
                    <a:pt x="2020049" y="1447800"/>
                  </a:lnTo>
                  <a:lnTo>
                    <a:pt x="2017687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407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89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89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79" y="584200"/>
                  </a:lnTo>
                  <a:lnTo>
                    <a:pt x="1970887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74" y="609600"/>
                  </a:lnTo>
                  <a:lnTo>
                    <a:pt x="1983574" y="736600"/>
                  </a:lnTo>
                  <a:lnTo>
                    <a:pt x="1983574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74" y="736600"/>
                  </a:lnTo>
                  <a:lnTo>
                    <a:pt x="1983574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31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38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38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68" y="833970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70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70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90" y="829132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707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80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50" y="1714500"/>
                  </a:lnTo>
                  <a:lnTo>
                    <a:pt x="1803793" y="1712798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798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19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45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19" y="889000"/>
                  </a:lnTo>
                  <a:lnTo>
                    <a:pt x="1759419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19" y="1003300"/>
                  </a:lnTo>
                  <a:lnTo>
                    <a:pt x="1759419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47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88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18" y="902995"/>
                  </a:lnTo>
                  <a:lnTo>
                    <a:pt x="1718818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87" y="2083943"/>
                  </a:lnTo>
                  <a:lnTo>
                    <a:pt x="1673987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57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87" y="2146300"/>
                  </a:lnTo>
                  <a:lnTo>
                    <a:pt x="1673987" y="2083943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18" y="2108200"/>
                  </a:lnTo>
                  <a:lnTo>
                    <a:pt x="1718818" y="902995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88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696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43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96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85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6412" y="1840115"/>
                  </a:lnTo>
                  <a:lnTo>
                    <a:pt x="1676412" y="1841500"/>
                  </a:lnTo>
                  <a:lnTo>
                    <a:pt x="1674622" y="1843773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3773"/>
                  </a:lnTo>
                  <a:lnTo>
                    <a:pt x="1666532" y="1854047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1854047"/>
                  </a:lnTo>
                  <a:lnTo>
                    <a:pt x="1666405" y="1854200"/>
                  </a:lnTo>
                  <a:lnTo>
                    <a:pt x="1666189" y="1854454"/>
                  </a:lnTo>
                  <a:lnTo>
                    <a:pt x="1676412" y="1841500"/>
                  </a:lnTo>
                  <a:lnTo>
                    <a:pt x="1676412" y="1840115"/>
                  </a:lnTo>
                  <a:lnTo>
                    <a:pt x="1675676" y="1841500"/>
                  </a:lnTo>
                  <a:lnTo>
                    <a:pt x="1673987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41" y="977125"/>
                  </a:lnTo>
                  <a:lnTo>
                    <a:pt x="1652841" y="1028700"/>
                  </a:lnTo>
                  <a:lnTo>
                    <a:pt x="1652384" y="1041400"/>
                  </a:lnTo>
                  <a:lnTo>
                    <a:pt x="1648612" y="1041400"/>
                  </a:lnTo>
                  <a:lnTo>
                    <a:pt x="1645221" y="1028700"/>
                  </a:lnTo>
                  <a:lnTo>
                    <a:pt x="1652841" y="1028700"/>
                  </a:lnTo>
                  <a:lnTo>
                    <a:pt x="1652841" y="977125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16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83" y="1041400"/>
                  </a:lnTo>
                  <a:lnTo>
                    <a:pt x="1640141" y="1033919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33" y="2281821"/>
                  </a:lnTo>
                  <a:lnTo>
                    <a:pt x="1615833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33" y="2324100"/>
                  </a:lnTo>
                  <a:lnTo>
                    <a:pt x="1615833" y="2281821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63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33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14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83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84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85" y="2209800"/>
                  </a:lnTo>
                  <a:lnTo>
                    <a:pt x="1636966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19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35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35"/>
                  </a:lnTo>
                  <a:lnTo>
                    <a:pt x="1558950" y="1066800"/>
                  </a:lnTo>
                  <a:lnTo>
                    <a:pt x="1557248" y="107345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54"/>
                  </a:lnTo>
                  <a:lnTo>
                    <a:pt x="1555699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92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90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90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90" y="3390900"/>
                  </a:lnTo>
                  <a:lnTo>
                    <a:pt x="1458290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90" y="3822700"/>
                  </a:lnTo>
                  <a:lnTo>
                    <a:pt x="1458290" y="3390900"/>
                  </a:lnTo>
                  <a:lnTo>
                    <a:pt x="1457858" y="3390900"/>
                  </a:lnTo>
                  <a:lnTo>
                    <a:pt x="1454061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90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61" y="1409700"/>
                  </a:lnTo>
                  <a:lnTo>
                    <a:pt x="1454061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61" y="2336800"/>
                  </a:lnTo>
                  <a:lnTo>
                    <a:pt x="1454061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32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74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59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57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26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304" y="3695700"/>
                  </a:lnTo>
                  <a:lnTo>
                    <a:pt x="1197762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17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71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22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13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73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21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601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76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80" y="3314700"/>
                  </a:lnTo>
                  <a:lnTo>
                    <a:pt x="1008278" y="330805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058"/>
                  </a:lnTo>
                  <a:lnTo>
                    <a:pt x="1006729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209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67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67" y="2705100"/>
                  </a:lnTo>
                  <a:lnTo>
                    <a:pt x="1023162" y="2705100"/>
                  </a:lnTo>
                  <a:lnTo>
                    <a:pt x="1018438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209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67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209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83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40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67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55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52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86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62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195"/>
                  </a:lnTo>
                  <a:lnTo>
                    <a:pt x="1264475" y="2082800"/>
                  </a:lnTo>
                  <a:lnTo>
                    <a:pt x="1265643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64" y="2298700"/>
                  </a:lnTo>
                  <a:lnTo>
                    <a:pt x="1234135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906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35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406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86" y="2476500"/>
                  </a:lnTo>
                  <a:lnTo>
                    <a:pt x="1131354" y="2489200"/>
                  </a:lnTo>
                  <a:lnTo>
                    <a:pt x="1148702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206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68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71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60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13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59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75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206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46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16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62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45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66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50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77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909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26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97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90" y="1346200"/>
                  </a:lnTo>
                  <a:lnTo>
                    <a:pt x="1337462" y="1356182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207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68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62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85"/>
                  </a:lnTo>
                  <a:lnTo>
                    <a:pt x="1330769" y="1241425"/>
                  </a:lnTo>
                  <a:lnTo>
                    <a:pt x="1339011" y="1241107"/>
                  </a:lnTo>
                  <a:lnTo>
                    <a:pt x="1330299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31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93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97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70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70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60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97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91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99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30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62" y="825500"/>
                  </a:lnTo>
                  <a:lnTo>
                    <a:pt x="1431963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32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14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63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20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26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85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8002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54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41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76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405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87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40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42" y="215900"/>
                  </a:lnTo>
                  <a:lnTo>
                    <a:pt x="1897291" y="203200"/>
                  </a:lnTo>
                  <a:lnTo>
                    <a:pt x="1898142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83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83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23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87" y="228600"/>
                  </a:lnTo>
                  <a:lnTo>
                    <a:pt x="1846110" y="228600"/>
                  </a:lnTo>
                  <a:lnTo>
                    <a:pt x="1832165" y="241300"/>
                  </a:lnTo>
                  <a:lnTo>
                    <a:pt x="1818208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30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97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66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811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20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20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63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21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508" y="520700"/>
                  </a:lnTo>
                  <a:lnTo>
                    <a:pt x="1267587" y="508000"/>
                  </a:lnTo>
                  <a:lnTo>
                    <a:pt x="1269530" y="508000"/>
                  </a:lnTo>
                  <a:lnTo>
                    <a:pt x="1270508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304" y="1295400"/>
                  </a:lnTo>
                  <a:lnTo>
                    <a:pt x="1189304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50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16" y="2008365"/>
                  </a:lnTo>
                  <a:lnTo>
                    <a:pt x="1005116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16" y="2590800"/>
                  </a:lnTo>
                  <a:lnTo>
                    <a:pt x="1005116" y="2008365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99" y="1384300"/>
                  </a:lnTo>
                  <a:lnTo>
                    <a:pt x="989799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99" y="1997532"/>
                  </a:lnTo>
                  <a:lnTo>
                    <a:pt x="989799" y="1384300"/>
                  </a:lnTo>
                  <a:lnTo>
                    <a:pt x="971905" y="1384300"/>
                  </a:lnTo>
                  <a:lnTo>
                    <a:pt x="969378" y="1397000"/>
                  </a:lnTo>
                  <a:lnTo>
                    <a:pt x="965149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36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60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18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3005" y="1663700"/>
                  </a:lnTo>
                  <a:lnTo>
                    <a:pt x="933005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3005" y="2120900"/>
                  </a:lnTo>
                  <a:lnTo>
                    <a:pt x="933005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47" y="2108200"/>
                  </a:lnTo>
                  <a:lnTo>
                    <a:pt x="924547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3005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76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78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34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30" y="2578100"/>
                  </a:lnTo>
                  <a:lnTo>
                    <a:pt x="813943" y="2590800"/>
                  </a:lnTo>
                  <a:lnTo>
                    <a:pt x="815721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41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41" y="2248344"/>
                  </a:lnTo>
                  <a:lnTo>
                    <a:pt x="802741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41" y="2286000"/>
                  </a:lnTo>
                  <a:lnTo>
                    <a:pt x="802741" y="2248344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54" y="2298700"/>
                  </a:lnTo>
                  <a:lnTo>
                    <a:pt x="762774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52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94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308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81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72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3008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14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50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79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41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21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303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64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4461" y="3262376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80" y="3267773"/>
                  </a:lnTo>
                  <a:lnTo>
                    <a:pt x="694461" y="3276600"/>
                  </a:lnTo>
                  <a:lnTo>
                    <a:pt x="694461" y="3262376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35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90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95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59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49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61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97" y="3111500"/>
                  </a:lnTo>
                  <a:lnTo>
                    <a:pt x="515886" y="3111500"/>
                  </a:lnTo>
                  <a:lnTo>
                    <a:pt x="511378" y="3098800"/>
                  </a:lnTo>
                  <a:lnTo>
                    <a:pt x="498995" y="3098800"/>
                  </a:lnTo>
                  <a:lnTo>
                    <a:pt x="491883" y="3111500"/>
                  </a:lnTo>
                  <a:lnTo>
                    <a:pt x="488924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88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39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47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20" y="2895600"/>
                  </a:lnTo>
                  <a:lnTo>
                    <a:pt x="407720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62" y="2933700"/>
                  </a:lnTo>
                  <a:lnTo>
                    <a:pt x="407720" y="2933700"/>
                  </a:lnTo>
                  <a:lnTo>
                    <a:pt x="407720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55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804" y="2806700"/>
                  </a:lnTo>
                  <a:lnTo>
                    <a:pt x="381393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85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92"/>
                  </a:lnTo>
                  <a:lnTo>
                    <a:pt x="358216" y="2578100"/>
                  </a:lnTo>
                  <a:lnTo>
                    <a:pt x="345122" y="2578100"/>
                  </a:lnTo>
                  <a:lnTo>
                    <a:pt x="345833" y="2572715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15"/>
                  </a:lnTo>
                  <a:lnTo>
                    <a:pt x="350202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202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202" y="2451100"/>
                  </a:lnTo>
                  <a:lnTo>
                    <a:pt x="339496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52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40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51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5008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704" y="1917700"/>
                  </a:lnTo>
                  <a:lnTo>
                    <a:pt x="350202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60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202" y="1701800"/>
                  </a:lnTo>
                  <a:lnTo>
                    <a:pt x="354431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91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46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91" y="1466875"/>
                  </a:lnTo>
                  <a:lnTo>
                    <a:pt x="403491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91" y="1498600"/>
                  </a:lnTo>
                  <a:lnTo>
                    <a:pt x="403491" y="1466875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95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09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09"/>
                  </a:lnTo>
                  <a:lnTo>
                    <a:pt x="492493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85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53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15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58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25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21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44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35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31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54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81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52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33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16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55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40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86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55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77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39"/>
                  </a:lnTo>
                  <a:lnTo>
                    <a:pt x="526135" y="1586230"/>
                  </a:lnTo>
                  <a:lnTo>
                    <a:pt x="522757" y="1582839"/>
                  </a:lnTo>
                  <a:lnTo>
                    <a:pt x="517677" y="1580311"/>
                  </a:lnTo>
                  <a:lnTo>
                    <a:pt x="514299" y="1582839"/>
                  </a:lnTo>
                  <a:lnTo>
                    <a:pt x="508368" y="1579460"/>
                  </a:lnTo>
                  <a:lnTo>
                    <a:pt x="505841" y="1574380"/>
                  </a:lnTo>
                  <a:lnTo>
                    <a:pt x="497382" y="1571002"/>
                  </a:lnTo>
                  <a:lnTo>
                    <a:pt x="493153" y="1570151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297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84" y="1587500"/>
                  </a:lnTo>
                  <a:lnTo>
                    <a:pt x="505841" y="1587068"/>
                  </a:lnTo>
                  <a:lnTo>
                    <a:pt x="506552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27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27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22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64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64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22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41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58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83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47" y="1901532"/>
                  </a:lnTo>
                  <a:lnTo>
                    <a:pt x="802424" y="1900961"/>
                  </a:lnTo>
                  <a:lnTo>
                    <a:pt x="802360" y="1901532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73"/>
                  </a:lnTo>
                  <a:lnTo>
                    <a:pt x="803224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28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69" y="1899208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512" y="1905000"/>
                  </a:lnTo>
                  <a:lnTo>
                    <a:pt x="798296" y="1904822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22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55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55"/>
                  </a:lnTo>
                  <a:lnTo>
                    <a:pt x="769480" y="1905977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81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51"/>
                  </a:lnTo>
                  <a:lnTo>
                    <a:pt x="743635" y="1932393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44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70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36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75" y="1955800"/>
                  </a:lnTo>
                  <a:lnTo>
                    <a:pt x="713079" y="1963483"/>
                  </a:lnTo>
                  <a:lnTo>
                    <a:pt x="713079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21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22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210" y="1905000"/>
                  </a:lnTo>
                  <a:lnTo>
                    <a:pt x="694461" y="1905000"/>
                  </a:lnTo>
                  <a:lnTo>
                    <a:pt x="694131" y="1900148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5165" y="1905000"/>
                  </a:lnTo>
                  <a:lnTo>
                    <a:pt x="693077" y="1895373"/>
                  </a:lnTo>
                  <a:lnTo>
                    <a:pt x="684987" y="1899119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08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08"/>
                  </a:lnTo>
                  <a:lnTo>
                    <a:pt x="684263" y="1867585"/>
                  </a:lnTo>
                  <a:lnTo>
                    <a:pt x="684314" y="1866900"/>
                  </a:lnTo>
                  <a:lnTo>
                    <a:pt x="683831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63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79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59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23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54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56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47" y="1346200"/>
                  </a:lnTo>
                  <a:lnTo>
                    <a:pt x="924547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196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44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43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76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45"/>
                  </a:lnTo>
                  <a:lnTo>
                    <a:pt x="960920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70"/>
                  </a:lnTo>
                  <a:lnTo>
                    <a:pt x="969378" y="1308100"/>
                  </a:lnTo>
                  <a:lnTo>
                    <a:pt x="968527" y="1308100"/>
                  </a:lnTo>
                  <a:lnTo>
                    <a:pt x="963447" y="13208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78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49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509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87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14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45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50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75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90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88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79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15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57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33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82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64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15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32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81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98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104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27" y="1143000"/>
                  </a:lnTo>
                  <a:lnTo>
                    <a:pt x="284264" y="1143000"/>
                  </a:lnTo>
                  <a:lnTo>
                    <a:pt x="291096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98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25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77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36" y="1379385"/>
                  </a:lnTo>
                  <a:lnTo>
                    <a:pt x="179336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36" y="2197100"/>
                  </a:lnTo>
                  <a:lnTo>
                    <a:pt x="179336" y="1379385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35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14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49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99" y="1488084"/>
                  </a:lnTo>
                  <a:lnTo>
                    <a:pt x="157899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99" y="1600200"/>
                  </a:lnTo>
                  <a:lnTo>
                    <a:pt x="157899" y="1488084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40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32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31" y="1727200"/>
                  </a:lnTo>
                  <a:lnTo>
                    <a:pt x="56222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31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87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72" y="1879600"/>
                  </a:lnTo>
                  <a:lnTo>
                    <a:pt x="41935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23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72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57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37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59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906" y="2842425"/>
                  </a:lnTo>
                  <a:lnTo>
                    <a:pt x="142963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90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36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31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12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62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76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14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43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16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47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23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63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62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47" y="4064000"/>
                  </a:lnTo>
                  <a:lnTo>
                    <a:pt x="1364399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96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33" y="4102100"/>
                  </a:lnTo>
                  <a:lnTo>
                    <a:pt x="1490433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63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63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33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31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97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62" y="4178300"/>
                  </a:lnTo>
                  <a:lnTo>
                    <a:pt x="1625180" y="4191000"/>
                  </a:lnTo>
                  <a:lnTo>
                    <a:pt x="1624926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45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66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38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40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37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27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43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51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16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36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69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84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92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90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29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55" y="3467100"/>
                  </a:lnTo>
                  <a:lnTo>
                    <a:pt x="3271824" y="3454400"/>
                  </a:lnTo>
                  <a:lnTo>
                    <a:pt x="3273526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910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14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58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86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4000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51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95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35" y="2654300"/>
                  </a:lnTo>
                  <a:lnTo>
                    <a:pt x="3854031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79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18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712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52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96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2001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510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32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15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51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0776941" y="2678886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48"/>
                  </a:lnTo>
                  <a:lnTo>
                    <a:pt x="838" y="500748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62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51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58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66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867514" y="1939068"/>
              <a:ext cx="5932170" cy="6451600"/>
            </a:xfrm>
            <a:custGeom>
              <a:avLst/>
              <a:gdLst/>
              <a:ahLst/>
              <a:cxnLst/>
              <a:rect l="l" t="t" r="r" b="b"/>
              <a:pathLst>
                <a:path w="5932169" h="6451600">
                  <a:moveTo>
                    <a:pt x="1940131" y="1790699"/>
                  </a:moveTo>
                  <a:lnTo>
                    <a:pt x="1322827" y="1790699"/>
                  </a:lnTo>
                  <a:lnTo>
                    <a:pt x="1358523" y="1777999"/>
                  </a:lnTo>
                  <a:lnTo>
                    <a:pt x="1386348" y="1752599"/>
                  </a:lnTo>
                  <a:lnTo>
                    <a:pt x="1406224" y="1727199"/>
                  </a:lnTo>
                  <a:lnTo>
                    <a:pt x="1418077" y="1701799"/>
                  </a:lnTo>
                  <a:lnTo>
                    <a:pt x="1421525" y="1676399"/>
                  </a:lnTo>
                  <a:lnTo>
                    <a:pt x="1424153" y="1650999"/>
                  </a:lnTo>
                  <a:lnTo>
                    <a:pt x="1419279" y="1612899"/>
                  </a:lnTo>
                  <a:lnTo>
                    <a:pt x="1400221" y="1587499"/>
                  </a:lnTo>
                  <a:lnTo>
                    <a:pt x="1392072" y="1587499"/>
                  </a:lnTo>
                  <a:lnTo>
                    <a:pt x="1385387" y="1574799"/>
                  </a:lnTo>
                  <a:lnTo>
                    <a:pt x="1372652" y="1574799"/>
                  </a:lnTo>
                  <a:lnTo>
                    <a:pt x="1341561" y="1549399"/>
                  </a:lnTo>
                  <a:lnTo>
                    <a:pt x="1312552" y="1523999"/>
                  </a:lnTo>
                  <a:lnTo>
                    <a:pt x="1285733" y="1485899"/>
                  </a:lnTo>
                  <a:lnTo>
                    <a:pt x="1261215" y="1460499"/>
                  </a:lnTo>
                  <a:lnTo>
                    <a:pt x="1248367" y="1460499"/>
                  </a:lnTo>
                  <a:lnTo>
                    <a:pt x="1205712" y="1422399"/>
                  </a:lnTo>
                  <a:lnTo>
                    <a:pt x="1166256" y="1384299"/>
                  </a:lnTo>
                  <a:lnTo>
                    <a:pt x="1130147" y="1346199"/>
                  </a:lnTo>
                  <a:lnTo>
                    <a:pt x="1097537" y="1308099"/>
                  </a:lnTo>
                  <a:lnTo>
                    <a:pt x="1068577" y="1269999"/>
                  </a:lnTo>
                  <a:lnTo>
                    <a:pt x="1043416" y="1231899"/>
                  </a:lnTo>
                  <a:lnTo>
                    <a:pt x="1022205" y="1181099"/>
                  </a:lnTo>
                  <a:lnTo>
                    <a:pt x="1018866" y="1181099"/>
                  </a:lnTo>
                  <a:lnTo>
                    <a:pt x="1017298" y="1168399"/>
                  </a:lnTo>
                  <a:lnTo>
                    <a:pt x="1016894" y="1168399"/>
                  </a:lnTo>
                  <a:lnTo>
                    <a:pt x="1003270" y="1155699"/>
                  </a:lnTo>
                  <a:lnTo>
                    <a:pt x="991557" y="1130299"/>
                  </a:lnTo>
                  <a:lnTo>
                    <a:pt x="981182" y="1104899"/>
                  </a:lnTo>
                  <a:lnTo>
                    <a:pt x="972177" y="1079499"/>
                  </a:lnTo>
                  <a:lnTo>
                    <a:pt x="967412" y="1066799"/>
                  </a:lnTo>
                  <a:lnTo>
                    <a:pt x="963344" y="1054099"/>
                  </a:lnTo>
                  <a:lnTo>
                    <a:pt x="959949" y="1041399"/>
                  </a:lnTo>
                  <a:lnTo>
                    <a:pt x="957204" y="1028699"/>
                  </a:lnTo>
                  <a:lnTo>
                    <a:pt x="952061" y="977899"/>
                  </a:lnTo>
                  <a:lnTo>
                    <a:pt x="954692" y="927099"/>
                  </a:lnTo>
                  <a:lnTo>
                    <a:pt x="964944" y="876299"/>
                  </a:lnTo>
                  <a:lnTo>
                    <a:pt x="982665" y="825499"/>
                  </a:lnTo>
                  <a:lnTo>
                    <a:pt x="1007704" y="774699"/>
                  </a:lnTo>
                  <a:lnTo>
                    <a:pt x="1039909" y="723899"/>
                  </a:lnTo>
                  <a:lnTo>
                    <a:pt x="1049218" y="711199"/>
                  </a:lnTo>
                  <a:lnTo>
                    <a:pt x="1059144" y="711199"/>
                  </a:lnTo>
                  <a:lnTo>
                    <a:pt x="1069658" y="698499"/>
                  </a:lnTo>
                  <a:lnTo>
                    <a:pt x="1080731" y="685799"/>
                  </a:lnTo>
                  <a:lnTo>
                    <a:pt x="1096462" y="660399"/>
                  </a:lnTo>
                  <a:lnTo>
                    <a:pt x="1064797" y="660399"/>
                  </a:lnTo>
                  <a:lnTo>
                    <a:pt x="1021386" y="647699"/>
                  </a:lnTo>
                  <a:lnTo>
                    <a:pt x="979961" y="622299"/>
                  </a:lnTo>
                  <a:lnTo>
                    <a:pt x="941555" y="596899"/>
                  </a:lnTo>
                  <a:lnTo>
                    <a:pt x="907199" y="558799"/>
                  </a:lnTo>
                  <a:lnTo>
                    <a:pt x="877927" y="507999"/>
                  </a:lnTo>
                  <a:lnTo>
                    <a:pt x="854771" y="457199"/>
                  </a:lnTo>
                  <a:lnTo>
                    <a:pt x="840228" y="406399"/>
                  </a:lnTo>
                  <a:lnTo>
                    <a:pt x="832160" y="355599"/>
                  </a:lnTo>
                  <a:lnTo>
                    <a:pt x="830515" y="317499"/>
                  </a:lnTo>
                  <a:lnTo>
                    <a:pt x="835239" y="266699"/>
                  </a:lnTo>
                  <a:lnTo>
                    <a:pt x="846279" y="215899"/>
                  </a:lnTo>
                  <a:lnTo>
                    <a:pt x="863582" y="177799"/>
                  </a:lnTo>
                  <a:lnTo>
                    <a:pt x="887094" y="126999"/>
                  </a:lnTo>
                  <a:lnTo>
                    <a:pt x="925703" y="76199"/>
                  </a:lnTo>
                  <a:lnTo>
                    <a:pt x="977438" y="38099"/>
                  </a:lnTo>
                  <a:lnTo>
                    <a:pt x="1012045" y="12699"/>
                  </a:lnTo>
                  <a:lnTo>
                    <a:pt x="1048477" y="0"/>
                  </a:lnTo>
                  <a:lnTo>
                    <a:pt x="1212453" y="0"/>
                  </a:lnTo>
                  <a:lnTo>
                    <a:pt x="1255545" y="12699"/>
                  </a:lnTo>
                  <a:lnTo>
                    <a:pt x="1297831" y="38099"/>
                  </a:lnTo>
                  <a:lnTo>
                    <a:pt x="1338699" y="63499"/>
                  </a:lnTo>
                  <a:lnTo>
                    <a:pt x="1377535" y="88899"/>
                  </a:lnTo>
                  <a:lnTo>
                    <a:pt x="1413726" y="126999"/>
                  </a:lnTo>
                  <a:lnTo>
                    <a:pt x="1445927" y="165099"/>
                  </a:lnTo>
                  <a:lnTo>
                    <a:pt x="1472584" y="203199"/>
                  </a:lnTo>
                  <a:lnTo>
                    <a:pt x="1494554" y="241299"/>
                  </a:lnTo>
                  <a:lnTo>
                    <a:pt x="1512692" y="279399"/>
                  </a:lnTo>
                  <a:lnTo>
                    <a:pt x="1527854" y="330199"/>
                  </a:lnTo>
                  <a:lnTo>
                    <a:pt x="1540895" y="368299"/>
                  </a:lnTo>
                  <a:lnTo>
                    <a:pt x="1543070" y="380999"/>
                  </a:lnTo>
                  <a:lnTo>
                    <a:pt x="1823202" y="380999"/>
                  </a:lnTo>
                  <a:lnTo>
                    <a:pt x="1882895" y="393699"/>
                  </a:lnTo>
                  <a:lnTo>
                    <a:pt x="1934326" y="419099"/>
                  </a:lnTo>
                  <a:lnTo>
                    <a:pt x="1979609" y="431799"/>
                  </a:lnTo>
                  <a:lnTo>
                    <a:pt x="2019760" y="457199"/>
                  </a:lnTo>
                  <a:lnTo>
                    <a:pt x="2055792" y="482599"/>
                  </a:lnTo>
                  <a:lnTo>
                    <a:pt x="2088722" y="507999"/>
                  </a:lnTo>
                  <a:lnTo>
                    <a:pt x="2119565" y="533399"/>
                  </a:lnTo>
                  <a:lnTo>
                    <a:pt x="2149821" y="571499"/>
                  </a:lnTo>
                  <a:lnTo>
                    <a:pt x="2176765" y="609599"/>
                  </a:lnTo>
                  <a:lnTo>
                    <a:pt x="2197673" y="647699"/>
                  </a:lnTo>
                  <a:lnTo>
                    <a:pt x="2209820" y="685799"/>
                  </a:lnTo>
                  <a:lnTo>
                    <a:pt x="2210376" y="711199"/>
                  </a:lnTo>
                  <a:lnTo>
                    <a:pt x="2203643" y="736599"/>
                  </a:lnTo>
                  <a:lnTo>
                    <a:pt x="2189654" y="761999"/>
                  </a:lnTo>
                  <a:lnTo>
                    <a:pt x="2168443" y="787399"/>
                  </a:lnTo>
                  <a:lnTo>
                    <a:pt x="2162727" y="787399"/>
                  </a:lnTo>
                  <a:lnTo>
                    <a:pt x="2164851" y="800099"/>
                  </a:lnTo>
                  <a:lnTo>
                    <a:pt x="2173383" y="825499"/>
                  </a:lnTo>
                  <a:lnTo>
                    <a:pt x="2180975" y="850899"/>
                  </a:lnTo>
                  <a:lnTo>
                    <a:pt x="2187714" y="876299"/>
                  </a:lnTo>
                  <a:lnTo>
                    <a:pt x="2193684" y="901699"/>
                  </a:lnTo>
                  <a:lnTo>
                    <a:pt x="2196770" y="914399"/>
                  </a:lnTo>
                  <a:lnTo>
                    <a:pt x="2205191" y="965199"/>
                  </a:lnTo>
                  <a:lnTo>
                    <a:pt x="2210978" y="1003299"/>
                  </a:lnTo>
                  <a:lnTo>
                    <a:pt x="2214126" y="1054099"/>
                  </a:lnTo>
                  <a:lnTo>
                    <a:pt x="2214632" y="1104899"/>
                  </a:lnTo>
                  <a:lnTo>
                    <a:pt x="2212490" y="1155699"/>
                  </a:lnTo>
                  <a:lnTo>
                    <a:pt x="2207696" y="1219199"/>
                  </a:lnTo>
                  <a:lnTo>
                    <a:pt x="2203012" y="1257299"/>
                  </a:lnTo>
                  <a:lnTo>
                    <a:pt x="2197048" y="1295399"/>
                  </a:lnTo>
                  <a:lnTo>
                    <a:pt x="2189756" y="1333499"/>
                  </a:lnTo>
                  <a:lnTo>
                    <a:pt x="2181089" y="1371599"/>
                  </a:lnTo>
                  <a:lnTo>
                    <a:pt x="2167109" y="1422399"/>
                  </a:lnTo>
                  <a:lnTo>
                    <a:pt x="2148279" y="1473199"/>
                  </a:lnTo>
                  <a:lnTo>
                    <a:pt x="2124886" y="1523999"/>
                  </a:lnTo>
                  <a:lnTo>
                    <a:pt x="2097220" y="1562099"/>
                  </a:lnTo>
                  <a:lnTo>
                    <a:pt x="2062002" y="1600199"/>
                  </a:lnTo>
                  <a:lnTo>
                    <a:pt x="2023411" y="1638299"/>
                  </a:lnTo>
                  <a:lnTo>
                    <a:pt x="1982004" y="1663699"/>
                  </a:lnTo>
                  <a:lnTo>
                    <a:pt x="1938335" y="1676399"/>
                  </a:lnTo>
                  <a:lnTo>
                    <a:pt x="1922544" y="1689099"/>
                  </a:lnTo>
                  <a:lnTo>
                    <a:pt x="1906663" y="1689099"/>
                  </a:lnTo>
                  <a:lnTo>
                    <a:pt x="1890583" y="1701799"/>
                  </a:lnTo>
                  <a:lnTo>
                    <a:pt x="1866354" y="1701799"/>
                  </a:lnTo>
                  <a:lnTo>
                    <a:pt x="1868251" y="1739899"/>
                  </a:lnTo>
                  <a:lnTo>
                    <a:pt x="1880973" y="1765299"/>
                  </a:lnTo>
                  <a:lnTo>
                    <a:pt x="1887751" y="1765299"/>
                  </a:lnTo>
                  <a:lnTo>
                    <a:pt x="1912371" y="1777999"/>
                  </a:lnTo>
                  <a:lnTo>
                    <a:pt x="1940131" y="1790699"/>
                  </a:lnTo>
                  <a:close/>
                </a:path>
                <a:path w="5932169" h="6451600">
                  <a:moveTo>
                    <a:pt x="1823202" y="380999"/>
                  </a:moveTo>
                  <a:lnTo>
                    <a:pt x="1560927" y="380999"/>
                  </a:lnTo>
                  <a:lnTo>
                    <a:pt x="1585479" y="368299"/>
                  </a:lnTo>
                  <a:lnTo>
                    <a:pt x="1767316" y="368299"/>
                  </a:lnTo>
                  <a:lnTo>
                    <a:pt x="1823202" y="380999"/>
                  </a:lnTo>
                  <a:close/>
                </a:path>
                <a:path w="5932169" h="6451600">
                  <a:moveTo>
                    <a:pt x="5489295" y="2031999"/>
                  </a:moveTo>
                  <a:lnTo>
                    <a:pt x="2605490" y="2031999"/>
                  </a:lnTo>
                  <a:lnTo>
                    <a:pt x="2605591" y="698499"/>
                  </a:lnTo>
                  <a:lnTo>
                    <a:pt x="2613702" y="660399"/>
                  </a:lnTo>
                  <a:lnTo>
                    <a:pt x="2635803" y="622299"/>
                  </a:lnTo>
                  <a:lnTo>
                    <a:pt x="2668545" y="609599"/>
                  </a:lnTo>
                  <a:lnTo>
                    <a:pt x="2708581" y="596899"/>
                  </a:lnTo>
                  <a:lnTo>
                    <a:pt x="5386305" y="596899"/>
                  </a:lnTo>
                  <a:lnTo>
                    <a:pt x="5426341" y="609599"/>
                  </a:lnTo>
                  <a:lnTo>
                    <a:pt x="5459083" y="622299"/>
                  </a:lnTo>
                  <a:lnTo>
                    <a:pt x="5481184" y="660399"/>
                  </a:lnTo>
                  <a:lnTo>
                    <a:pt x="5489295" y="698499"/>
                  </a:lnTo>
                  <a:lnTo>
                    <a:pt x="5489295" y="2031999"/>
                  </a:lnTo>
                  <a:close/>
                </a:path>
                <a:path w="5932169" h="6451600">
                  <a:moveTo>
                    <a:pt x="5932159" y="3467099"/>
                  </a:moveTo>
                  <a:lnTo>
                    <a:pt x="0" y="3467099"/>
                  </a:lnTo>
                  <a:lnTo>
                    <a:pt x="0" y="3365499"/>
                  </a:lnTo>
                  <a:lnTo>
                    <a:pt x="291010" y="3352799"/>
                  </a:lnTo>
                  <a:lnTo>
                    <a:pt x="291965" y="3289299"/>
                  </a:lnTo>
                  <a:lnTo>
                    <a:pt x="295803" y="3149599"/>
                  </a:lnTo>
                  <a:lnTo>
                    <a:pt x="303985" y="3009899"/>
                  </a:lnTo>
                  <a:lnTo>
                    <a:pt x="317972" y="2920999"/>
                  </a:lnTo>
                  <a:lnTo>
                    <a:pt x="341653" y="2882899"/>
                  </a:lnTo>
                  <a:lnTo>
                    <a:pt x="372445" y="2857499"/>
                  </a:lnTo>
                  <a:lnTo>
                    <a:pt x="409271" y="2832099"/>
                  </a:lnTo>
                  <a:lnTo>
                    <a:pt x="451052" y="2819399"/>
                  </a:lnTo>
                  <a:lnTo>
                    <a:pt x="496710" y="2806699"/>
                  </a:lnTo>
                  <a:lnTo>
                    <a:pt x="595343" y="2781299"/>
                  </a:lnTo>
                  <a:lnTo>
                    <a:pt x="670746" y="2781299"/>
                  </a:lnTo>
                  <a:lnTo>
                    <a:pt x="680458" y="2616199"/>
                  </a:lnTo>
                  <a:lnTo>
                    <a:pt x="675754" y="2616199"/>
                  </a:lnTo>
                  <a:lnTo>
                    <a:pt x="670064" y="2603499"/>
                  </a:lnTo>
                  <a:lnTo>
                    <a:pt x="659101" y="2603499"/>
                  </a:lnTo>
                  <a:lnTo>
                    <a:pt x="659740" y="2552699"/>
                  </a:lnTo>
                  <a:lnTo>
                    <a:pt x="668597" y="2501899"/>
                  </a:lnTo>
                  <a:lnTo>
                    <a:pt x="680509" y="2451099"/>
                  </a:lnTo>
                  <a:lnTo>
                    <a:pt x="695463" y="2400299"/>
                  </a:lnTo>
                  <a:lnTo>
                    <a:pt x="713444" y="2349499"/>
                  </a:lnTo>
                  <a:lnTo>
                    <a:pt x="734440" y="2311399"/>
                  </a:lnTo>
                  <a:lnTo>
                    <a:pt x="758437" y="2260599"/>
                  </a:lnTo>
                  <a:lnTo>
                    <a:pt x="785420" y="2209799"/>
                  </a:lnTo>
                  <a:lnTo>
                    <a:pt x="810756" y="2171699"/>
                  </a:lnTo>
                  <a:lnTo>
                    <a:pt x="837524" y="2120899"/>
                  </a:lnTo>
                  <a:lnTo>
                    <a:pt x="866074" y="2082799"/>
                  </a:lnTo>
                  <a:lnTo>
                    <a:pt x="896753" y="2044699"/>
                  </a:lnTo>
                  <a:lnTo>
                    <a:pt x="929911" y="2006599"/>
                  </a:lnTo>
                  <a:lnTo>
                    <a:pt x="965896" y="1968499"/>
                  </a:lnTo>
                  <a:lnTo>
                    <a:pt x="1005057" y="1930399"/>
                  </a:lnTo>
                  <a:lnTo>
                    <a:pt x="1049616" y="1892299"/>
                  </a:lnTo>
                  <a:lnTo>
                    <a:pt x="1096228" y="1866899"/>
                  </a:lnTo>
                  <a:lnTo>
                    <a:pt x="1144728" y="1841499"/>
                  </a:lnTo>
                  <a:lnTo>
                    <a:pt x="1194950" y="1816099"/>
                  </a:lnTo>
                  <a:lnTo>
                    <a:pt x="1220914" y="1816099"/>
                  </a:lnTo>
                  <a:lnTo>
                    <a:pt x="1247608" y="1803399"/>
                  </a:lnTo>
                  <a:lnTo>
                    <a:pt x="1275289" y="1790699"/>
                  </a:lnTo>
                  <a:lnTo>
                    <a:pt x="2068824" y="1790699"/>
                  </a:lnTo>
                  <a:lnTo>
                    <a:pt x="2174187" y="1816099"/>
                  </a:lnTo>
                  <a:lnTo>
                    <a:pt x="2273742" y="1841499"/>
                  </a:lnTo>
                  <a:lnTo>
                    <a:pt x="2367342" y="1866899"/>
                  </a:lnTo>
                  <a:lnTo>
                    <a:pt x="2411863" y="1892299"/>
                  </a:lnTo>
                  <a:lnTo>
                    <a:pt x="2454841" y="1917699"/>
                  </a:lnTo>
                  <a:lnTo>
                    <a:pt x="2496257" y="1943099"/>
                  </a:lnTo>
                  <a:lnTo>
                    <a:pt x="2536093" y="1968499"/>
                  </a:lnTo>
                  <a:lnTo>
                    <a:pt x="2574330" y="2006599"/>
                  </a:lnTo>
                  <a:lnTo>
                    <a:pt x="2583638" y="2006599"/>
                  </a:lnTo>
                  <a:lnTo>
                    <a:pt x="2588241" y="2019299"/>
                  </a:lnTo>
                  <a:lnTo>
                    <a:pt x="2605490" y="2031999"/>
                  </a:lnTo>
                  <a:lnTo>
                    <a:pt x="5489295" y="2031999"/>
                  </a:lnTo>
                  <a:lnTo>
                    <a:pt x="5489295" y="2349499"/>
                  </a:lnTo>
                  <a:lnTo>
                    <a:pt x="5481184" y="2387599"/>
                  </a:lnTo>
                  <a:lnTo>
                    <a:pt x="5459083" y="2425699"/>
                  </a:lnTo>
                  <a:lnTo>
                    <a:pt x="5426341" y="2438399"/>
                  </a:lnTo>
                  <a:lnTo>
                    <a:pt x="5386305" y="2451099"/>
                  </a:lnTo>
                  <a:lnTo>
                    <a:pt x="2938941" y="2451099"/>
                  </a:lnTo>
                  <a:lnTo>
                    <a:pt x="2948906" y="2463799"/>
                  </a:lnTo>
                  <a:lnTo>
                    <a:pt x="2967501" y="2501899"/>
                  </a:lnTo>
                  <a:lnTo>
                    <a:pt x="2986661" y="2527299"/>
                  </a:lnTo>
                  <a:lnTo>
                    <a:pt x="3006532" y="2565399"/>
                  </a:lnTo>
                  <a:lnTo>
                    <a:pt x="2996141" y="2616199"/>
                  </a:lnTo>
                  <a:lnTo>
                    <a:pt x="2958391" y="2641599"/>
                  </a:lnTo>
                  <a:lnTo>
                    <a:pt x="2914570" y="2666999"/>
                  </a:lnTo>
                  <a:lnTo>
                    <a:pt x="2865240" y="2692399"/>
                  </a:lnTo>
                  <a:lnTo>
                    <a:pt x="2857248" y="2692399"/>
                  </a:lnTo>
                  <a:lnTo>
                    <a:pt x="2860080" y="2705099"/>
                  </a:lnTo>
                  <a:lnTo>
                    <a:pt x="2869655" y="2730499"/>
                  </a:lnTo>
                  <a:lnTo>
                    <a:pt x="2881174" y="2768599"/>
                  </a:lnTo>
                  <a:lnTo>
                    <a:pt x="2921186" y="2882899"/>
                  </a:lnTo>
                  <a:lnTo>
                    <a:pt x="5386305" y="2882899"/>
                  </a:lnTo>
                  <a:lnTo>
                    <a:pt x="5426363" y="2895599"/>
                  </a:lnTo>
                  <a:lnTo>
                    <a:pt x="5459102" y="2920999"/>
                  </a:lnTo>
                  <a:lnTo>
                    <a:pt x="5481191" y="2946399"/>
                  </a:lnTo>
                  <a:lnTo>
                    <a:pt x="5489295" y="2984499"/>
                  </a:lnTo>
                  <a:lnTo>
                    <a:pt x="5489295" y="3365499"/>
                  </a:lnTo>
                  <a:lnTo>
                    <a:pt x="5932109" y="3365499"/>
                  </a:lnTo>
                  <a:lnTo>
                    <a:pt x="5932159" y="3467099"/>
                  </a:lnTo>
                  <a:close/>
                </a:path>
                <a:path w="5932169" h="6451600">
                  <a:moveTo>
                    <a:pt x="4438813" y="2743199"/>
                  </a:moveTo>
                  <a:lnTo>
                    <a:pt x="3635485" y="2743199"/>
                  </a:lnTo>
                  <a:lnTo>
                    <a:pt x="3635485" y="2451099"/>
                  </a:lnTo>
                  <a:lnTo>
                    <a:pt x="4438813" y="2451099"/>
                  </a:lnTo>
                  <a:lnTo>
                    <a:pt x="4438813" y="2743199"/>
                  </a:lnTo>
                  <a:close/>
                </a:path>
                <a:path w="5932169" h="6451600">
                  <a:moveTo>
                    <a:pt x="4752283" y="2882899"/>
                  </a:moveTo>
                  <a:lnTo>
                    <a:pt x="3321813" y="2882899"/>
                  </a:lnTo>
                  <a:lnTo>
                    <a:pt x="3303855" y="2870199"/>
                  </a:lnTo>
                  <a:lnTo>
                    <a:pt x="3295918" y="2857499"/>
                  </a:lnTo>
                  <a:lnTo>
                    <a:pt x="3290096" y="2844799"/>
                  </a:lnTo>
                  <a:lnTo>
                    <a:pt x="3286513" y="2832099"/>
                  </a:lnTo>
                  <a:lnTo>
                    <a:pt x="3285291" y="2819399"/>
                  </a:lnTo>
                  <a:lnTo>
                    <a:pt x="3285291" y="2806699"/>
                  </a:lnTo>
                  <a:lnTo>
                    <a:pt x="3290162" y="2781299"/>
                  </a:lnTo>
                  <a:lnTo>
                    <a:pt x="3303432" y="2755899"/>
                  </a:lnTo>
                  <a:lnTo>
                    <a:pt x="3323085" y="2743199"/>
                  </a:lnTo>
                  <a:lnTo>
                    <a:pt x="4751206" y="2743199"/>
                  </a:lnTo>
                  <a:lnTo>
                    <a:pt x="4770841" y="2755899"/>
                  </a:lnTo>
                  <a:lnTo>
                    <a:pt x="4784094" y="2781299"/>
                  </a:lnTo>
                  <a:lnTo>
                    <a:pt x="4788957" y="2806699"/>
                  </a:lnTo>
                  <a:lnTo>
                    <a:pt x="4788957" y="2819399"/>
                  </a:lnTo>
                  <a:lnTo>
                    <a:pt x="4778223" y="2857499"/>
                  </a:lnTo>
                  <a:lnTo>
                    <a:pt x="4752283" y="2882899"/>
                  </a:lnTo>
                  <a:close/>
                </a:path>
                <a:path w="5932169" h="6451600">
                  <a:moveTo>
                    <a:pt x="2608715" y="5168899"/>
                  </a:moveTo>
                  <a:lnTo>
                    <a:pt x="638069" y="5168899"/>
                  </a:lnTo>
                  <a:lnTo>
                    <a:pt x="597682" y="5143499"/>
                  </a:lnTo>
                  <a:lnTo>
                    <a:pt x="565442" y="5118099"/>
                  </a:lnTo>
                  <a:lnTo>
                    <a:pt x="540544" y="5092699"/>
                  </a:lnTo>
                  <a:lnTo>
                    <a:pt x="522180" y="5054599"/>
                  </a:lnTo>
                  <a:lnTo>
                    <a:pt x="505695" y="4991099"/>
                  </a:lnTo>
                  <a:lnTo>
                    <a:pt x="490522" y="4940299"/>
                  </a:lnTo>
                  <a:lnTo>
                    <a:pt x="476642" y="4889499"/>
                  </a:lnTo>
                  <a:lnTo>
                    <a:pt x="464035" y="4838699"/>
                  </a:lnTo>
                  <a:lnTo>
                    <a:pt x="452681" y="4787899"/>
                  </a:lnTo>
                  <a:lnTo>
                    <a:pt x="442561" y="4749799"/>
                  </a:lnTo>
                  <a:lnTo>
                    <a:pt x="438079" y="4711699"/>
                  </a:lnTo>
                  <a:lnTo>
                    <a:pt x="433311" y="4673599"/>
                  </a:lnTo>
                  <a:lnTo>
                    <a:pt x="428282" y="4635499"/>
                  </a:lnTo>
                  <a:lnTo>
                    <a:pt x="423022" y="4597399"/>
                  </a:lnTo>
                  <a:lnTo>
                    <a:pt x="417559" y="4546599"/>
                  </a:lnTo>
                  <a:lnTo>
                    <a:pt x="411919" y="4508499"/>
                  </a:lnTo>
                  <a:lnTo>
                    <a:pt x="406133" y="4457699"/>
                  </a:lnTo>
                  <a:lnTo>
                    <a:pt x="400226" y="4406899"/>
                  </a:lnTo>
                  <a:lnTo>
                    <a:pt x="394228" y="4356099"/>
                  </a:lnTo>
                  <a:lnTo>
                    <a:pt x="388167" y="4305299"/>
                  </a:lnTo>
                  <a:lnTo>
                    <a:pt x="375965" y="4203699"/>
                  </a:lnTo>
                  <a:lnTo>
                    <a:pt x="369881" y="4140199"/>
                  </a:lnTo>
                  <a:lnTo>
                    <a:pt x="363845" y="4089399"/>
                  </a:lnTo>
                  <a:lnTo>
                    <a:pt x="357886" y="4025899"/>
                  </a:lnTo>
                  <a:lnTo>
                    <a:pt x="352032" y="3975099"/>
                  </a:lnTo>
                  <a:lnTo>
                    <a:pt x="346310" y="3911599"/>
                  </a:lnTo>
                  <a:lnTo>
                    <a:pt x="340748" y="3860799"/>
                  </a:lnTo>
                  <a:lnTo>
                    <a:pt x="335375" y="3797299"/>
                  </a:lnTo>
                  <a:lnTo>
                    <a:pt x="330218" y="3746499"/>
                  </a:lnTo>
                  <a:lnTo>
                    <a:pt x="325306" y="3695699"/>
                  </a:lnTo>
                  <a:lnTo>
                    <a:pt x="320667" y="3632199"/>
                  </a:lnTo>
                  <a:lnTo>
                    <a:pt x="316328" y="3581399"/>
                  </a:lnTo>
                  <a:lnTo>
                    <a:pt x="312318" y="3530599"/>
                  </a:lnTo>
                  <a:lnTo>
                    <a:pt x="308664" y="3479799"/>
                  </a:lnTo>
                  <a:lnTo>
                    <a:pt x="308057" y="3467099"/>
                  </a:lnTo>
                  <a:lnTo>
                    <a:pt x="2576303" y="3467099"/>
                  </a:lnTo>
                  <a:lnTo>
                    <a:pt x="2580805" y="3505199"/>
                  </a:lnTo>
                  <a:lnTo>
                    <a:pt x="2581918" y="3505199"/>
                  </a:lnTo>
                  <a:lnTo>
                    <a:pt x="2591538" y="3517899"/>
                  </a:lnTo>
                  <a:lnTo>
                    <a:pt x="2607279" y="3555999"/>
                  </a:lnTo>
                  <a:lnTo>
                    <a:pt x="2625971" y="3594099"/>
                  </a:lnTo>
                  <a:lnTo>
                    <a:pt x="2644440" y="3632199"/>
                  </a:lnTo>
                  <a:lnTo>
                    <a:pt x="2651436" y="3657599"/>
                  </a:lnTo>
                  <a:lnTo>
                    <a:pt x="2657314" y="3670299"/>
                  </a:lnTo>
                  <a:lnTo>
                    <a:pt x="2662053" y="3682999"/>
                  </a:lnTo>
                  <a:lnTo>
                    <a:pt x="2665635" y="3695699"/>
                  </a:lnTo>
                  <a:lnTo>
                    <a:pt x="2667203" y="3708399"/>
                  </a:lnTo>
                  <a:lnTo>
                    <a:pt x="2709976" y="3708399"/>
                  </a:lnTo>
                  <a:lnTo>
                    <a:pt x="2760480" y="3721099"/>
                  </a:lnTo>
                  <a:lnTo>
                    <a:pt x="2814967" y="3733799"/>
                  </a:lnTo>
                  <a:lnTo>
                    <a:pt x="2863014" y="3733799"/>
                  </a:lnTo>
                  <a:lnTo>
                    <a:pt x="2930797" y="3746499"/>
                  </a:lnTo>
                  <a:lnTo>
                    <a:pt x="2983473" y="3759199"/>
                  </a:lnTo>
                  <a:lnTo>
                    <a:pt x="3036156" y="3759199"/>
                  </a:lnTo>
                  <a:lnTo>
                    <a:pt x="3088592" y="3771899"/>
                  </a:lnTo>
                  <a:lnTo>
                    <a:pt x="3140530" y="3771899"/>
                  </a:lnTo>
                  <a:lnTo>
                    <a:pt x="3290834" y="3809999"/>
                  </a:lnTo>
                  <a:lnTo>
                    <a:pt x="3338257" y="3822699"/>
                  </a:lnTo>
                  <a:lnTo>
                    <a:pt x="3383921" y="3848099"/>
                  </a:lnTo>
                  <a:lnTo>
                    <a:pt x="3427573" y="3873499"/>
                  </a:lnTo>
                  <a:lnTo>
                    <a:pt x="3468962" y="3898899"/>
                  </a:lnTo>
                  <a:lnTo>
                    <a:pt x="3508322" y="3924299"/>
                  </a:lnTo>
                  <a:lnTo>
                    <a:pt x="3543980" y="3962399"/>
                  </a:lnTo>
                  <a:lnTo>
                    <a:pt x="3575926" y="3987799"/>
                  </a:lnTo>
                  <a:lnTo>
                    <a:pt x="3604151" y="4025899"/>
                  </a:lnTo>
                  <a:lnTo>
                    <a:pt x="3628644" y="4063999"/>
                  </a:lnTo>
                  <a:lnTo>
                    <a:pt x="3649396" y="4114799"/>
                  </a:lnTo>
                  <a:lnTo>
                    <a:pt x="3666396" y="4152899"/>
                  </a:lnTo>
                  <a:lnTo>
                    <a:pt x="3679636" y="4203699"/>
                  </a:lnTo>
                  <a:lnTo>
                    <a:pt x="3689105" y="4254499"/>
                  </a:lnTo>
                  <a:lnTo>
                    <a:pt x="3694794" y="4305299"/>
                  </a:lnTo>
                  <a:lnTo>
                    <a:pt x="3696692" y="4356099"/>
                  </a:lnTo>
                  <a:lnTo>
                    <a:pt x="3694694" y="4419599"/>
                  </a:lnTo>
                  <a:lnTo>
                    <a:pt x="3689167" y="4470399"/>
                  </a:lnTo>
                  <a:lnTo>
                    <a:pt x="3680813" y="4521199"/>
                  </a:lnTo>
                  <a:lnTo>
                    <a:pt x="3670333" y="4584699"/>
                  </a:lnTo>
                  <a:lnTo>
                    <a:pt x="3658430" y="4622799"/>
                  </a:lnTo>
                  <a:lnTo>
                    <a:pt x="3645804" y="4673599"/>
                  </a:lnTo>
                  <a:lnTo>
                    <a:pt x="3633159" y="4711699"/>
                  </a:lnTo>
                  <a:lnTo>
                    <a:pt x="3632602" y="4711699"/>
                  </a:lnTo>
                  <a:lnTo>
                    <a:pt x="3615334" y="4762499"/>
                  </a:lnTo>
                  <a:lnTo>
                    <a:pt x="3595913" y="4800599"/>
                  </a:lnTo>
                  <a:lnTo>
                    <a:pt x="3574618" y="4851399"/>
                  </a:lnTo>
                  <a:lnTo>
                    <a:pt x="3551727" y="4889499"/>
                  </a:lnTo>
                  <a:lnTo>
                    <a:pt x="3527518" y="4940299"/>
                  </a:lnTo>
                  <a:lnTo>
                    <a:pt x="3502270" y="4991099"/>
                  </a:lnTo>
                  <a:lnTo>
                    <a:pt x="3476260" y="5029199"/>
                  </a:lnTo>
                  <a:lnTo>
                    <a:pt x="3449767" y="5079999"/>
                  </a:lnTo>
                  <a:lnTo>
                    <a:pt x="3423069" y="5130799"/>
                  </a:lnTo>
                  <a:lnTo>
                    <a:pt x="3405319" y="5156199"/>
                  </a:lnTo>
                  <a:lnTo>
                    <a:pt x="2657157" y="5156199"/>
                  </a:lnTo>
                  <a:lnTo>
                    <a:pt x="2608715" y="5168899"/>
                  </a:lnTo>
                  <a:close/>
                </a:path>
                <a:path w="5932169" h="6451600">
                  <a:moveTo>
                    <a:pt x="3063737" y="3543299"/>
                  </a:moveTo>
                  <a:lnTo>
                    <a:pt x="2821048" y="3543299"/>
                  </a:lnTo>
                  <a:lnTo>
                    <a:pt x="2773790" y="3530599"/>
                  </a:lnTo>
                  <a:lnTo>
                    <a:pt x="2731240" y="3517899"/>
                  </a:lnTo>
                  <a:lnTo>
                    <a:pt x="2693679" y="3492499"/>
                  </a:lnTo>
                  <a:lnTo>
                    <a:pt x="2661386" y="3467099"/>
                  </a:lnTo>
                  <a:lnTo>
                    <a:pt x="3440837" y="3467099"/>
                  </a:lnTo>
                  <a:lnTo>
                    <a:pt x="3269055" y="3505199"/>
                  </a:lnTo>
                  <a:lnTo>
                    <a:pt x="3162909" y="3530599"/>
                  </a:lnTo>
                  <a:lnTo>
                    <a:pt x="3112436" y="3530599"/>
                  </a:lnTo>
                  <a:lnTo>
                    <a:pt x="3063737" y="3543299"/>
                  </a:lnTo>
                  <a:close/>
                </a:path>
                <a:path w="5932169" h="6451600">
                  <a:moveTo>
                    <a:pt x="3325424" y="5740399"/>
                  </a:moveTo>
                  <a:lnTo>
                    <a:pt x="2512567" y="5740399"/>
                  </a:lnTo>
                  <a:lnTo>
                    <a:pt x="2519882" y="5702299"/>
                  </a:lnTo>
                  <a:lnTo>
                    <a:pt x="2527875" y="5676899"/>
                  </a:lnTo>
                  <a:lnTo>
                    <a:pt x="2536333" y="5638799"/>
                  </a:lnTo>
                  <a:lnTo>
                    <a:pt x="2545042" y="5613399"/>
                  </a:lnTo>
                  <a:lnTo>
                    <a:pt x="2557919" y="5575299"/>
                  </a:lnTo>
                  <a:lnTo>
                    <a:pt x="2571763" y="5537199"/>
                  </a:lnTo>
                  <a:lnTo>
                    <a:pt x="2586385" y="5511799"/>
                  </a:lnTo>
                  <a:lnTo>
                    <a:pt x="2601595" y="5473699"/>
                  </a:lnTo>
                  <a:lnTo>
                    <a:pt x="2606097" y="5460999"/>
                  </a:lnTo>
                  <a:lnTo>
                    <a:pt x="2624365" y="5410199"/>
                  </a:lnTo>
                  <a:lnTo>
                    <a:pt x="2643063" y="5372099"/>
                  </a:lnTo>
                  <a:lnTo>
                    <a:pt x="2661828" y="5321299"/>
                  </a:lnTo>
                  <a:lnTo>
                    <a:pt x="2680299" y="5270499"/>
                  </a:lnTo>
                  <a:lnTo>
                    <a:pt x="2698111" y="5219699"/>
                  </a:lnTo>
                  <a:lnTo>
                    <a:pt x="2714904" y="5168899"/>
                  </a:lnTo>
                  <a:lnTo>
                    <a:pt x="2719659" y="5156199"/>
                  </a:lnTo>
                  <a:lnTo>
                    <a:pt x="3405319" y="5156199"/>
                  </a:lnTo>
                  <a:lnTo>
                    <a:pt x="3396445" y="5168899"/>
                  </a:lnTo>
                  <a:lnTo>
                    <a:pt x="3321408" y="5295899"/>
                  </a:lnTo>
                  <a:lnTo>
                    <a:pt x="3306136" y="5321299"/>
                  </a:lnTo>
                  <a:lnTo>
                    <a:pt x="3274965" y="5372099"/>
                  </a:lnTo>
                  <a:lnTo>
                    <a:pt x="3259948" y="5397499"/>
                  </a:lnTo>
                  <a:lnTo>
                    <a:pt x="3257672" y="5397499"/>
                  </a:lnTo>
                  <a:lnTo>
                    <a:pt x="3269173" y="5448299"/>
                  </a:lnTo>
                  <a:lnTo>
                    <a:pt x="3279540" y="5499099"/>
                  </a:lnTo>
                  <a:lnTo>
                    <a:pt x="3289675" y="5549899"/>
                  </a:lnTo>
                  <a:lnTo>
                    <a:pt x="3299568" y="5600699"/>
                  </a:lnTo>
                  <a:lnTo>
                    <a:pt x="3309210" y="5651499"/>
                  </a:lnTo>
                  <a:lnTo>
                    <a:pt x="3318591" y="5702299"/>
                  </a:lnTo>
                  <a:lnTo>
                    <a:pt x="3325424" y="5740399"/>
                  </a:lnTo>
                  <a:close/>
                </a:path>
                <a:path w="5932169" h="6451600">
                  <a:moveTo>
                    <a:pt x="517324" y="6451599"/>
                  </a:moveTo>
                  <a:lnTo>
                    <a:pt x="416560" y="6451599"/>
                  </a:lnTo>
                  <a:lnTo>
                    <a:pt x="423353" y="6388099"/>
                  </a:lnTo>
                  <a:lnTo>
                    <a:pt x="430329" y="6337299"/>
                  </a:lnTo>
                  <a:lnTo>
                    <a:pt x="437491" y="6273799"/>
                  </a:lnTo>
                  <a:lnTo>
                    <a:pt x="444840" y="6222999"/>
                  </a:lnTo>
                  <a:lnTo>
                    <a:pt x="452377" y="6172199"/>
                  </a:lnTo>
                  <a:lnTo>
                    <a:pt x="460104" y="6121399"/>
                  </a:lnTo>
                  <a:lnTo>
                    <a:pt x="468023" y="6057899"/>
                  </a:lnTo>
                  <a:lnTo>
                    <a:pt x="476135" y="6007099"/>
                  </a:lnTo>
                  <a:lnTo>
                    <a:pt x="484442" y="5956299"/>
                  </a:lnTo>
                  <a:lnTo>
                    <a:pt x="492945" y="5905499"/>
                  </a:lnTo>
                  <a:lnTo>
                    <a:pt x="501646" y="5854699"/>
                  </a:lnTo>
                  <a:lnTo>
                    <a:pt x="510547" y="5803899"/>
                  </a:lnTo>
                  <a:lnTo>
                    <a:pt x="519649" y="5753099"/>
                  </a:lnTo>
                  <a:lnTo>
                    <a:pt x="528954" y="5702299"/>
                  </a:lnTo>
                  <a:lnTo>
                    <a:pt x="538464" y="5651499"/>
                  </a:lnTo>
                  <a:lnTo>
                    <a:pt x="548179" y="5600699"/>
                  </a:lnTo>
                  <a:lnTo>
                    <a:pt x="558102" y="5549899"/>
                  </a:lnTo>
                  <a:lnTo>
                    <a:pt x="568234" y="5511799"/>
                  </a:lnTo>
                  <a:lnTo>
                    <a:pt x="578577" y="5460999"/>
                  </a:lnTo>
                  <a:lnTo>
                    <a:pt x="589133" y="5410199"/>
                  </a:lnTo>
                  <a:lnTo>
                    <a:pt x="599902" y="5359399"/>
                  </a:lnTo>
                  <a:lnTo>
                    <a:pt x="610887" y="5321299"/>
                  </a:lnTo>
                  <a:lnTo>
                    <a:pt x="622089" y="5270499"/>
                  </a:lnTo>
                  <a:lnTo>
                    <a:pt x="633509" y="5219699"/>
                  </a:lnTo>
                  <a:lnTo>
                    <a:pt x="645150" y="5181599"/>
                  </a:lnTo>
                  <a:lnTo>
                    <a:pt x="647629" y="5168899"/>
                  </a:lnTo>
                  <a:lnTo>
                    <a:pt x="2446706" y="5168899"/>
                  </a:lnTo>
                  <a:lnTo>
                    <a:pt x="2431497" y="5194299"/>
                  </a:lnTo>
                  <a:lnTo>
                    <a:pt x="933531" y="5194299"/>
                  </a:lnTo>
                  <a:lnTo>
                    <a:pt x="899943" y="5295899"/>
                  </a:lnTo>
                  <a:lnTo>
                    <a:pt x="884236" y="5346699"/>
                  </a:lnTo>
                  <a:lnTo>
                    <a:pt x="868429" y="5397499"/>
                  </a:lnTo>
                  <a:lnTo>
                    <a:pt x="852520" y="5448299"/>
                  </a:lnTo>
                  <a:lnTo>
                    <a:pt x="836510" y="5499099"/>
                  </a:lnTo>
                  <a:lnTo>
                    <a:pt x="805071" y="5587999"/>
                  </a:lnTo>
                  <a:lnTo>
                    <a:pt x="773469" y="5689599"/>
                  </a:lnTo>
                  <a:lnTo>
                    <a:pt x="725810" y="5841999"/>
                  </a:lnTo>
                  <a:lnTo>
                    <a:pt x="709865" y="5880099"/>
                  </a:lnTo>
                  <a:lnTo>
                    <a:pt x="645863" y="6083299"/>
                  </a:lnTo>
                  <a:lnTo>
                    <a:pt x="629819" y="6121399"/>
                  </a:lnTo>
                  <a:lnTo>
                    <a:pt x="597699" y="6222999"/>
                  </a:lnTo>
                  <a:lnTo>
                    <a:pt x="581627" y="6261099"/>
                  </a:lnTo>
                  <a:lnTo>
                    <a:pt x="549474" y="6362699"/>
                  </a:lnTo>
                  <a:lnTo>
                    <a:pt x="533397" y="6400799"/>
                  </a:lnTo>
                  <a:lnTo>
                    <a:pt x="517324" y="6451599"/>
                  </a:lnTo>
                  <a:close/>
                </a:path>
                <a:path w="5932169" h="6451600">
                  <a:moveTo>
                    <a:pt x="1709094" y="5206999"/>
                  </a:moveTo>
                  <a:lnTo>
                    <a:pt x="1031739" y="5206999"/>
                  </a:lnTo>
                  <a:lnTo>
                    <a:pt x="986228" y="5194299"/>
                  </a:lnTo>
                  <a:lnTo>
                    <a:pt x="1724649" y="5194299"/>
                  </a:lnTo>
                  <a:lnTo>
                    <a:pt x="1709094" y="5206999"/>
                  </a:lnTo>
                  <a:close/>
                </a:path>
                <a:path w="5932169" h="6451600">
                  <a:moveTo>
                    <a:pt x="2596587" y="6451599"/>
                  </a:moveTo>
                  <a:lnTo>
                    <a:pt x="2495773" y="6451599"/>
                  </a:lnTo>
                  <a:lnTo>
                    <a:pt x="2480489" y="6400799"/>
                  </a:lnTo>
                  <a:lnTo>
                    <a:pt x="2464747" y="6362699"/>
                  </a:lnTo>
                  <a:lnTo>
                    <a:pt x="2448510" y="6311899"/>
                  </a:lnTo>
                  <a:lnTo>
                    <a:pt x="2431740" y="6261099"/>
                  </a:lnTo>
                  <a:lnTo>
                    <a:pt x="2414400" y="6222999"/>
                  </a:lnTo>
                  <a:lnTo>
                    <a:pt x="2396452" y="6159499"/>
                  </a:lnTo>
                  <a:lnTo>
                    <a:pt x="2377861" y="6108699"/>
                  </a:lnTo>
                  <a:lnTo>
                    <a:pt x="1593452" y="6108699"/>
                  </a:lnTo>
                  <a:lnTo>
                    <a:pt x="1584485" y="6095999"/>
                  </a:lnTo>
                  <a:lnTo>
                    <a:pt x="1572896" y="6083299"/>
                  </a:lnTo>
                  <a:lnTo>
                    <a:pt x="1562872" y="6070599"/>
                  </a:lnTo>
                  <a:lnTo>
                    <a:pt x="1558600" y="6070599"/>
                  </a:lnTo>
                  <a:lnTo>
                    <a:pt x="1552819" y="6032499"/>
                  </a:lnTo>
                  <a:lnTo>
                    <a:pt x="1551897" y="5994399"/>
                  </a:lnTo>
                  <a:lnTo>
                    <a:pt x="1550976" y="5930899"/>
                  </a:lnTo>
                  <a:lnTo>
                    <a:pt x="1550557" y="5880099"/>
                  </a:lnTo>
                  <a:lnTo>
                    <a:pt x="1552643" y="5841999"/>
                  </a:lnTo>
                  <a:lnTo>
                    <a:pt x="1558702" y="5791199"/>
                  </a:lnTo>
                  <a:lnTo>
                    <a:pt x="1568432" y="5727699"/>
                  </a:lnTo>
                  <a:lnTo>
                    <a:pt x="1581532" y="5664199"/>
                  </a:lnTo>
                  <a:lnTo>
                    <a:pt x="1597701" y="5613399"/>
                  </a:lnTo>
                  <a:lnTo>
                    <a:pt x="1609754" y="5575299"/>
                  </a:lnTo>
                  <a:lnTo>
                    <a:pt x="1622728" y="5549899"/>
                  </a:lnTo>
                  <a:lnTo>
                    <a:pt x="1636441" y="5511799"/>
                  </a:lnTo>
                  <a:lnTo>
                    <a:pt x="1650713" y="5473699"/>
                  </a:lnTo>
                  <a:lnTo>
                    <a:pt x="1658554" y="5460999"/>
                  </a:lnTo>
                  <a:lnTo>
                    <a:pt x="1677143" y="5410199"/>
                  </a:lnTo>
                  <a:lnTo>
                    <a:pt x="1696269" y="5359399"/>
                  </a:lnTo>
                  <a:lnTo>
                    <a:pt x="1715509" y="5308599"/>
                  </a:lnTo>
                  <a:lnTo>
                    <a:pt x="1734440" y="5270499"/>
                  </a:lnTo>
                  <a:lnTo>
                    <a:pt x="1752641" y="5219699"/>
                  </a:lnTo>
                  <a:lnTo>
                    <a:pt x="1757598" y="5194299"/>
                  </a:lnTo>
                  <a:lnTo>
                    <a:pt x="2431497" y="5194299"/>
                  </a:lnTo>
                  <a:lnTo>
                    <a:pt x="2423893" y="5206999"/>
                  </a:lnTo>
                  <a:lnTo>
                    <a:pt x="2400589" y="5245099"/>
                  </a:lnTo>
                  <a:lnTo>
                    <a:pt x="2392784" y="5270499"/>
                  </a:lnTo>
                  <a:lnTo>
                    <a:pt x="2391671" y="5270499"/>
                  </a:lnTo>
                  <a:lnTo>
                    <a:pt x="2402696" y="5321299"/>
                  </a:lnTo>
                  <a:lnTo>
                    <a:pt x="2413522" y="5359399"/>
                  </a:lnTo>
                  <a:lnTo>
                    <a:pt x="2424142" y="5410199"/>
                  </a:lnTo>
                  <a:lnTo>
                    <a:pt x="2434552" y="5460999"/>
                  </a:lnTo>
                  <a:lnTo>
                    <a:pt x="2444746" y="5499099"/>
                  </a:lnTo>
                  <a:lnTo>
                    <a:pt x="2454718" y="5549899"/>
                  </a:lnTo>
                  <a:lnTo>
                    <a:pt x="2459591" y="5575299"/>
                  </a:lnTo>
                  <a:lnTo>
                    <a:pt x="2202132" y="5575299"/>
                  </a:lnTo>
                  <a:lnTo>
                    <a:pt x="2190801" y="5600699"/>
                  </a:lnTo>
                  <a:lnTo>
                    <a:pt x="2170456" y="5638799"/>
                  </a:lnTo>
                  <a:lnTo>
                    <a:pt x="2161310" y="5664199"/>
                  </a:lnTo>
                  <a:lnTo>
                    <a:pt x="2169050" y="5664199"/>
                  </a:lnTo>
                  <a:lnTo>
                    <a:pt x="2178584" y="5676899"/>
                  </a:lnTo>
                  <a:lnTo>
                    <a:pt x="2191149" y="5676899"/>
                  </a:lnTo>
                  <a:lnTo>
                    <a:pt x="2206246" y="5689599"/>
                  </a:lnTo>
                  <a:lnTo>
                    <a:pt x="2223377" y="5702299"/>
                  </a:lnTo>
                  <a:lnTo>
                    <a:pt x="2247405" y="5714999"/>
                  </a:lnTo>
                  <a:lnTo>
                    <a:pt x="2486262" y="5714999"/>
                  </a:lnTo>
                  <a:lnTo>
                    <a:pt x="2492283" y="5740399"/>
                  </a:lnTo>
                  <a:lnTo>
                    <a:pt x="3325424" y="5740399"/>
                  </a:lnTo>
                  <a:lnTo>
                    <a:pt x="3327702" y="5753099"/>
                  </a:lnTo>
                  <a:lnTo>
                    <a:pt x="3337292" y="5816599"/>
                  </a:lnTo>
                  <a:lnTo>
                    <a:pt x="3341085" y="5816599"/>
                  </a:lnTo>
                  <a:lnTo>
                    <a:pt x="3357698" y="5829299"/>
                  </a:lnTo>
                  <a:lnTo>
                    <a:pt x="3372087" y="5829299"/>
                  </a:lnTo>
                  <a:lnTo>
                    <a:pt x="3384342" y="5841999"/>
                  </a:lnTo>
                  <a:lnTo>
                    <a:pt x="3394553" y="5854699"/>
                  </a:lnTo>
                  <a:lnTo>
                    <a:pt x="3466135" y="5905499"/>
                  </a:lnTo>
                  <a:lnTo>
                    <a:pt x="3516224" y="5956299"/>
                  </a:lnTo>
                  <a:lnTo>
                    <a:pt x="3548226" y="5994399"/>
                  </a:lnTo>
                  <a:lnTo>
                    <a:pt x="3565548" y="6032499"/>
                  </a:lnTo>
                  <a:lnTo>
                    <a:pt x="3571598" y="6045199"/>
                  </a:lnTo>
                  <a:lnTo>
                    <a:pt x="3572205" y="6057899"/>
                  </a:lnTo>
                  <a:lnTo>
                    <a:pt x="3571598" y="6057899"/>
                  </a:lnTo>
                  <a:lnTo>
                    <a:pt x="3563586" y="6070599"/>
                  </a:lnTo>
                  <a:lnTo>
                    <a:pt x="3557876" y="6083299"/>
                  </a:lnTo>
                  <a:lnTo>
                    <a:pt x="3549088" y="6083299"/>
                  </a:lnTo>
                  <a:lnTo>
                    <a:pt x="3545850" y="6095999"/>
                  </a:lnTo>
                  <a:lnTo>
                    <a:pt x="2550758" y="6095999"/>
                  </a:lnTo>
                  <a:lnTo>
                    <a:pt x="2552377" y="6108699"/>
                  </a:lnTo>
                  <a:lnTo>
                    <a:pt x="2559232" y="6159499"/>
                  </a:lnTo>
                  <a:lnTo>
                    <a:pt x="2565920" y="6210299"/>
                  </a:lnTo>
                  <a:lnTo>
                    <a:pt x="2572432" y="6261099"/>
                  </a:lnTo>
                  <a:lnTo>
                    <a:pt x="2578762" y="6299199"/>
                  </a:lnTo>
                  <a:lnTo>
                    <a:pt x="2584902" y="6349999"/>
                  </a:lnTo>
                  <a:lnTo>
                    <a:pt x="2590847" y="6400799"/>
                  </a:lnTo>
                  <a:lnTo>
                    <a:pt x="2596587" y="6451599"/>
                  </a:lnTo>
                  <a:close/>
                </a:path>
                <a:path w="5932169" h="6451600">
                  <a:moveTo>
                    <a:pt x="1328290" y="6095999"/>
                  </a:moveTo>
                  <a:lnTo>
                    <a:pt x="1227476" y="6095999"/>
                  </a:lnTo>
                  <a:lnTo>
                    <a:pt x="1234622" y="6045199"/>
                  </a:lnTo>
                  <a:lnTo>
                    <a:pt x="1241984" y="5994399"/>
                  </a:lnTo>
                  <a:lnTo>
                    <a:pt x="1249566" y="5943599"/>
                  </a:lnTo>
                  <a:lnTo>
                    <a:pt x="1257370" y="5892799"/>
                  </a:lnTo>
                  <a:lnTo>
                    <a:pt x="1265400" y="5841999"/>
                  </a:lnTo>
                  <a:lnTo>
                    <a:pt x="1273659" y="5791199"/>
                  </a:lnTo>
                  <a:lnTo>
                    <a:pt x="1282150" y="5740399"/>
                  </a:lnTo>
                  <a:lnTo>
                    <a:pt x="1290877" y="5689599"/>
                  </a:lnTo>
                  <a:lnTo>
                    <a:pt x="1299843" y="5638799"/>
                  </a:lnTo>
                  <a:lnTo>
                    <a:pt x="1309050" y="5600699"/>
                  </a:lnTo>
                  <a:lnTo>
                    <a:pt x="1318504" y="5549899"/>
                  </a:lnTo>
                  <a:lnTo>
                    <a:pt x="1328205" y="5499099"/>
                  </a:lnTo>
                  <a:lnTo>
                    <a:pt x="1338159" y="5448299"/>
                  </a:lnTo>
                  <a:lnTo>
                    <a:pt x="1348369" y="5410199"/>
                  </a:lnTo>
                  <a:lnTo>
                    <a:pt x="1358836" y="5359399"/>
                  </a:lnTo>
                  <a:lnTo>
                    <a:pt x="1369566" y="5308599"/>
                  </a:lnTo>
                  <a:lnTo>
                    <a:pt x="1380561" y="5270499"/>
                  </a:lnTo>
                  <a:lnTo>
                    <a:pt x="1391824" y="5219699"/>
                  </a:lnTo>
                  <a:lnTo>
                    <a:pt x="1395061" y="5206999"/>
                  </a:lnTo>
                  <a:lnTo>
                    <a:pt x="1670947" y="5206999"/>
                  </a:lnTo>
                  <a:lnTo>
                    <a:pt x="1663938" y="5219699"/>
                  </a:lnTo>
                  <a:lnTo>
                    <a:pt x="1659287" y="5232399"/>
                  </a:lnTo>
                  <a:lnTo>
                    <a:pt x="1654599" y="5245099"/>
                  </a:lnTo>
                  <a:lnTo>
                    <a:pt x="1649854" y="5257799"/>
                  </a:lnTo>
                  <a:lnTo>
                    <a:pt x="1632327" y="5308599"/>
                  </a:lnTo>
                  <a:lnTo>
                    <a:pt x="1597092" y="5397499"/>
                  </a:lnTo>
                  <a:lnTo>
                    <a:pt x="1561641" y="5499099"/>
                  </a:lnTo>
                  <a:lnTo>
                    <a:pt x="1543846" y="5549899"/>
                  </a:lnTo>
                  <a:lnTo>
                    <a:pt x="1526009" y="5587999"/>
                  </a:lnTo>
                  <a:lnTo>
                    <a:pt x="1472294" y="5740399"/>
                  </a:lnTo>
                  <a:lnTo>
                    <a:pt x="1454334" y="5778499"/>
                  </a:lnTo>
                  <a:lnTo>
                    <a:pt x="1418359" y="5880099"/>
                  </a:lnTo>
                  <a:lnTo>
                    <a:pt x="1400352" y="5918199"/>
                  </a:lnTo>
                  <a:lnTo>
                    <a:pt x="1382337" y="5968999"/>
                  </a:lnTo>
                  <a:lnTo>
                    <a:pt x="1364319" y="6007099"/>
                  </a:lnTo>
                  <a:lnTo>
                    <a:pt x="1346302" y="6057899"/>
                  </a:lnTo>
                  <a:lnTo>
                    <a:pt x="1328290" y="6095999"/>
                  </a:lnTo>
                  <a:close/>
                </a:path>
                <a:path w="5932169" h="6451600">
                  <a:moveTo>
                    <a:pt x="2486262" y="5714999"/>
                  </a:moveTo>
                  <a:lnTo>
                    <a:pt x="2247405" y="5714999"/>
                  </a:lnTo>
                  <a:lnTo>
                    <a:pt x="2235517" y="5676899"/>
                  </a:lnTo>
                  <a:lnTo>
                    <a:pt x="2216190" y="5613399"/>
                  </a:lnTo>
                  <a:lnTo>
                    <a:pt x="2202132" y="5575299"/>
                  </a:lnTo>
                  <a:lnTo>
                    <a:pt x="2459591" y="5575299"/>
                  </a:lnTo>
                  <a:lnTo>
                    <a:pt x="2464464" y="5600699"/>
                  </a:lnTo>
                  <a:lnTo>
                    <a:pt x="2473976" y="5651499"/>
                  </a:lnTo>
                  <a:lnTo>
                    <a:pt x="2483251" y="5702299"/>
                  </a:lnTo>
                  <a:lnTo>
                    <a:pt x="2486262" y="571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2" name="object 4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0580" y="4248969"/>
              <a:ext cx="105215" cy="105478"/>
            </a:xfrm>
            <a:prstGeom prst="rect">
              <a:avLst/>
            </a:prstGeom>
          </p:spPr>
        </p:pic>
        <p:sp>
          <p:nvSpPr>
            <p:cNvPr id="413" name="object 413"/>
            <p:cNvSpPr/>
            <p:nvPr/>
          </p:nvSpPr>
          <p:spPr>
            <a:xfrm>
              <a:off x="10857192" y="1929357"/>
              <a:ext cx="5953125" cy="6464300"/>
            </a:xfrm>
            <a:custGeom>
              <a:avLst/>
              <a:gdLst/>
              <a:ahLst/>
              <a:cxnLst/>
              <a:rect l="l" t="t" r="r" b="b"/>
              <a:pathLst>
                <a:path w="5953125" h="6464300">
                  <a:moveTo>
                    <a:pt x="2592590" y="3375710"/>
                  </a:moveTo>
                  <a:lnTo>
                    <a:pt x="2590469" y="3367011"/>
                  </a:lnTo>
                  <a:lnTo>
                    <a:pt x="2590520" y="3367468"/>
                  </a:lnTo>
                  <a:lnTo>
                    <a:pt x="2590419" y="3367925"/>
                  </a:lnTo>
                  <a:lnTo>
                    <a:pt x="2591066" y="3370910"/>
                  </a:lnTo>
                  <a:lnTo>
                    <a:pt x="2591930" y="3373234"/>
                  </a:lnTo>
                  <a:lnTo>
                    <a:pt x="2592590" y="3375710"/>
                  </a:lnTo>
                  <a:close/>
                </a:path>
                <a:path w="5953125" h="6464300">
                  <a:moveTo>
                    <a:pt x="3038132" y="999794"/>
                  </a:moveTo>
                  <a:lnTo>
                    <a:pt x="3033382" y="995299"/>
                  </a:lnTo>
                  <a:lnTo>
                    <a:pt x="3017545" y="995299"/>
                  </a:lnTo>
                  <a:lnTo>
                    <a:pt x="3017545" y="1015885"/>
                  </a:lnTo>
                  <a:lnTo>
                    <a:pt x="3017545" y="2066467"/>
                  </a:lnTo>
                  <a:lnTo>
                    <a:pt x="2811564" y="2066467"/>
                  </a:lnTo>
                  <a:lnTo>
                    <a:pt x="2811564" y="1015885"/>
                  </a:lnTo>
                  <a:lnTo>
                    <a:pt x="3017545" y="1015885"/>
                  </a:lnTo>
                  <a:lnTo>
                    <a:pt x="3017545" y="995299"/>
                  </a:lnTo>
                  <a:lnTo>
                    <a:pt x="2795536" y="995299"/>
                  </a:lnTo>
                  <a:lnTo>
                    <a:pt x="2790977" y="999794"/>
                  </a:lnTo>
                  <a:lnTo>
                    <a:pt x="2790977" y="2082558"/>
                  </a:lnTo>
                  <a:lnTo>
                    <a:pt x="2795536" y="2087054"/>
                  </a:lnTo>
                  <a:lnTo>
                    <a:pt x="3033382" y="2087054"/>
                  </a:lnTo>
                  <a:lnTo>
                    <a:pt x="3038132" y="2082558"/>
                  </a:lnTo>
                  <a:lnTo>
                    <a:pt x="3038132" y="2066467"/>
                  </a:lnTo>
                  <a:lnTo>
                    <a:pt x="3038132" y="1015885"/>
                  </a:lnTo>
                  <a:lnTo>
                    <a:pt x="3038132" y="999794"/>
                  </a:lnTo>
                  <a:close/>
                </a:path>
                <a:path w="5953125" h="6464300">
                  <a:moveTo>
                    <a:pt x="5036058" y="1160068"/>
                  </a:moveTo>
                  <a:lnTo>
                    <a:pt x="4933073" y="1160068"/>
                  </a:lnTo>
                  <a:lnTo>
                    <a:pt x="4933073" y="1263065"/>
                  </a:lnTo>
                  <a:lnTo>
                    <a:pt x="5036058" y="1263065"/>
                  </a:lnTo>
                  <a:lnTo>
                    <a:pt x="5036058" y="1160068"/>
                  </a:lnTo>
                  <a:close/>
                </a:path>
                <a:path w="5953125" h="6464300">
                  <a:moveTo>
                    <a:pt x="5036109" y="1283423"/>
                  </a:moveTo>
                  <a:lnTo>
                    <a:pt x="4933124" y="1283423"/>
                  </a:lnTo>
                  <a:lnTo>
                    <a:pt x="4933124" y="1303756"/>
                  </a:lnTo>
                  <a:lnTo>
                    <a:pt x="4933124" y="1365986"/>
                  </a:lnTo>
                  <a:lnTo>
                    <a:pt x="4933124" y="1386306"/>
                  </a:lnTo>
                  <a:lnTo>
                    <a:pt x="5036109" y="1386306"/>
                  </a:lnTo>
                  <a:lnTo>
                    <a:pt x="5036109" y="1366062"/>
                  </a:lnTo>
                  <a:lnTo>
                    <a:pt x="5036109" y="1304290"/>
                  </a:lnTo>
                  <a:lnTo>
                    <a:pt x="5015522" y="1304290"/>
                  </a:lnTo>
                  <a:lnTo>
                    <a:pt x="5015522" y="1365986"/>
                  </a:lnTo>
                  <a:lnTo>
                    <a:pt x="4953762" y="1365986"/>
                  </a:lnTo>
                  <a:lnTo>
                    <a:pt x="4953762" y="1303756"/>
                  </a:lnTo>
                  <a:lnTo>
                    <a:pt x="5036109" y="1303756"/>
                  </a:lnTo>
                  <a:lnTo>
                    <a:pt x="5036109" y="1283423"/>
                  </a:lnTo>
                  <a:close/>
                </a:path>
                <a:path w="5953125" h="6464300">
                  <a:moveTo>
                    <a:pt x="5159629" y="1283652"/>
                  </a:moveTo>
                  <a:lnTo>
                    <a:pt x="5056644" y="1283652"/>
                  </a:lnTo>
                  <a:lnTo>
                    <a:pt x="5056644" y="1386649"/>
                  </a:lnTo>
                  <a:lnTo>
                    <a:pt x="5159629" y="1386649"/>
                  </a:lnTo>
                  <a:lnTo>
                    <a:pt x="5159629" y="1283652"/>
                  </a:lnTo>
                  <a:close/>
                </a:path>
                <a:path w="5953125" h="6464300">
                  <a:moveTo>
                    <a:pt x="5159730" y="1180706"/>
                  </a:moveTo>
                  <a:lnTo>
                    <a:pt x="5139093" y="1180706"/>
                  </a:lnTo>
                  <a:lnTo>
                    <a:pt x="5139093" y="1242479"/>
                  </a:lnTo>
                  <a:lnTo>
                    <a:pt x="5159730" y="1242479"/>
                  </a:lnTo>
                  <a:lnTo>
                    <a:pt x="5159730" y="1180706"/>
                  </a:lnTo>
                  <a:close/>
                </a:path>
                <a:path w="5953125" h="6464300">
                  <a:moveTo>
                    <a:pt x="5159730" y="1160233"/>
                  </a:moveTo>
                  <a:lnTo>
                    <a:pt x="5056746" y="1160233"/>
                  </a:lnTo>
                  <a:lnTo>
                    <a:pt x="5056746" y="1180553"/>
                  </a:lnTo>
                  <a:lnTo>
                    <a:pt x="5056746" y="1242783"/>
                  </a:lnTo>
                  <a:lnTo>
                    <a:pt x="5056746" y="1263103"/>
                  </a:lnTo>
                  <a:lnTo>
                    <a:pt x="5159730" y="1263103"/>
                  </a:lnTo>
                  <a:lnTo>
                    <a:pt x="5159730" y="1242783"/>
                  </a:lnTo>
                  <a:lnTo>
                    <a:pt x="5077333" y="1242783"/>
                  </a:lnTo>
                  <a:lnTo>
                    <a:pt x="5077333" y="1180553"/>
                  </a:lnTo>
                  <a:lnTo>
                    <a:pt x="5159730" y="1180553"/>
                  </a:lnTo>
                  <a:lnTo>
                    <a:pt x="5159730" y="1160233"/>
                  </a:lnTo>
                  <a:close/>
                </a:path>
                <a:path w="5953125" h="6464300">
                  <a:moveTo>
                    <a:pt x="5283212" y="1160068"/>
                  </a:moveTo>
                  <a:lnTo>
                    <a:pt x="5180228" y="1160068"/>
                  </a:lnTo>
                  <a:lnTo>
                    <a:pt x="5180228" y="1263065"/>
                  </a:lnTo>
                  <a:lnTo>
                    <a:pt x="5283212" y="1263065"/>
                  </a:lnTo>
                  <a:lnTo>
                    <a:pt x="5283212" y="1160068"/>
                  </a:lnTo>
                  <a:close/>
                </a:path>
                <a:path w="5953125" h="6464300">
                  <a:moveTo>
                    <a:pt x="5283212" y="1098296"/>
                  </a:moveTo>
                  <a:lnTo>
                    <a:pt x="4933073" y="1098296"/>
                  </a:lnTo>
                  <a:lnTo>
                    <a:pt x="4933073" y="1118882"/>
                  </a:lnTo>
                  <a:lnTo>
                    <a:pt x="5283212" y="1118882"/>
                  </a:lnTo>
                  <a:lnTo>
                    <a:pt x="5283212" y="1098296"/>
                  </a:lnTo>
                  <a:close/>
                </a:path>
                <a:path w="5953125" h="6464300">
                  <a:moveTo>
                    <a:pt x="5324487" y="1535430"/>
                  </a:moveTo>
                  <a:lnTo>
                    <a:pt x="5319738" y="1530883"/>
                  </a:lnTo>
                  <a:lnTo>
                    <a:pt x="5303901" y="1530883"/>
                  </a:lnTo>
                  <a:lnTo>
                    <a:pt x="5303901" y="1551470"/>
                  </a:lnTo>
                  <a:lnTo>
                    <a:pt x="5303901" y="1963470"/>
                  </a:lnTo>
                  <a:lnTo>
                    <a:pt x="4912525" y="1963470"/>
                  </a:lnTo>
                  <a:lnTo>
                    <a:pt x="4912525" y="1551470"/>
                  </a:lnTo>
                  <a:lnTo>
                    <a:pt x="5303901" y="1551470"/>
                  </a:lnTo>
                  <a:lnTo>
                    <a:pt x="5303901" y="1530883"/>
                  </a:lnTo>
                  <a:lnTo>
                    <a:pt x="4896497" y="1530883"/>
                  </a:lnTo>
                  <a:lnTo>
                    <a:pt x="4891938" y="1535430"/>
                  </a:lnTo>
                  <a:lnTo>
                    <a:pt x="4891938" y="1979561"/>
                  </a:lnTo>
                  <a:lnTo>
                    <a:pt x="4896497" y="1984057"/>
                  </a:lnTo>
                  <a:lnTo>
                    <a:pt x="5319738" y="1984057"/>
                  </a:lnTo>
                  <a:lnTo>
                    <a:pt x="5324487" y="1979561"/>
                  </a:lnTo>
                  <a:lnTo>
                    <a:pt x="5324487" y="1963470"/>
                  </a:lnTo>
                  <a:lnTo>
                    <a:pt x="5324487" y="1551470"/>
                  </a:lnTo>
                  <a:lnTo>
                    <a:pt x="5324487" y="1535430"/>
                  </a:lnTo>
                  <a:close/>
                </a:path>
                <a:path w="5953125" h="6464300">
                  <a:moveTo>
                    <a:pt x="5324487" y="1015441"/>
                  </a:moveTo>
                  <a:lnTo>
                    <a:pt x="4891938" y="1015441"/>
                  </a:lnTo>
                  <a:lnTo>
                    <a:pt x="4891938" y="1037031"/>
                  </a:lnTo>
                  <a:lnTo>
                    <a:pt x="4891938" y="1448536"/>
                  </a:lnTo>
                  <a:lnTo>
                    <a:pt x="4891938" y="1468856"/>
                  </a:lnTo>
                  <a:lnTo>
                    <a:pt x="5324487" y="1468856"/>
                  </a:lnTo>
                  <a:lnTo>
                    <a:pt x="5324487" y="1448536"/>
                  </a:lnTo>
                  <a:lnTo>
                    <a:pt x="4912525" y="1448536"/>
                  </a:lnTo>
                  <a:lnTo>
                    <a:pt x="4912525" y="1037031"/>
                  </a:lnTo>
                  <a:lnTo>
                    <a:pt x="5303901" y="1037031"/>
                  </a:lnTo>
                  <a:lnTo>
                    <a:pt x="5303901" y="1448473"/>
                  </a:lnTo>
                  <a:lnTo>
                    <a:pt x="5324487" y="1448473"/>
                  </a:lnTo>
                  <a:lnTo>
                    <a:pt x="5324487" y="1037031"/>
                  </a:lnTo>
                  <a:lnTo>
                    <a:pt x="5324487" y="1036472"/>
                  </a:lnTo>
                  <a:lnTo>
                    <a:pt x="5324487" y="1015441"/>
                  </a:lnTo>
                  <a:close/>
                </a:path>
                <a:path w="5953125" h="6464300">
                  <a:moveTo>
                    <a:pt x="5952744" y="3378200"/>
                  </a:moveTo>
                  <a:lnTo>
                    <a:pt x="5947994" y="3365500"/>
                  </a:lnTo>
                  <a:lnTo>
                    <a:pt x="5932157" y="3365500"/>
                  </a:lnTo>
                  <a:lnTo>
                    <a:pt x="5932157" y="3390900"/>
                  </a:lnTo>
                  <a:lnTo>
                    <a:pt x="5932157" y="3467100"/>
                  </a:lnTo>
                  <a:lnTo>
                    <a:pt x="3527183" y="3467100"/>
                  </a:lnTo>
                  <a:lnTo>
                    <a:pt x="3596779" y="3441700"/>
                  </a:lnTo>
                  <a:lnTo>
                    <a:pt x="3658006" y="3429000"/>
                  </a:lnTo>
                  <a:lnTo>
                    <a:pt x="3709289" y="3416300"/>
                  </a:lnTo>
                  <a:lnTo>
                    <a:pt x="3749052" y="3390900"/>
                  </a:lnTo>
                  <a:lnTo>
                    <a:pt x="3944836" y="3390900"/>
                  </a:lnTo>
                  <a:lnTo>
                    <a:pt x="3878034" y="3378200"/>
                  </a:lnTo>
                  <a:lnTo>
                    <a:pt x="3996956" y="3390900"/>
                  </a:lnTo>
                  <a:lnTo>
                    <a:pt x="5932157" y="3390900"/>
                  </a:lnTo>
                  <a:lnTo>
                    <a:pt x="5932157" y="3365500"/>
                  </a:lnTo>
                  <a:lnTo>
                    <a:pt x="5509882" y="3365500"/>
                  </a:lnTo>
                  <a:lnTo>
                    <a:pt x="5509882" y="2997200"/>
                  </a:lnTo>
                  <a:lnTo>
                    <a:pt x="5500954" y="2959100"/>
                  </a:lnTo>
                  <a:lnTo>
                    <a:pt x="5489295" y="2940837"/>
                  </a:lnTo>
                  <a:lnTo>
                    <a:pt x="5489295" y="2997200"/>
                  </a:lnTo>
                  <a:lnTo>
                    <a:pt x="5489295" y="3365500"/>
                  </a:lnTo>
                  <a:lnTo>
                    <a:pt x="4111460" y="3365500"/>
                  </a:lnTo>
                  <a:lnTo>
                    <a:pt x="4116578" y="3352800"/>
                  </a:lnTo>
                  <a:lnTo>
                    <a:pt x="4121162" y="3352800"/>
                  </a:lnTo>
                  <a:lnTo>
                    <a:pt x="4125087" y="3340100"/>
                  </a:lnTo>
                  <a:lnTo>
                    <a:pt x="4130789" y="3327400"/>
                  </a:lnTo>
                  <a:lnTo>
                    <a:pt x="4132046" y="3314700"/>
                  </a:lnTo>
                  <a:lnTo>
                    <a:pt x="4129671" y="3289300"/>
                  </a:lnTo>
                  <a:lnTo>
                    <a:pt x="4124477" y="3276600"/>
                  </a:lnTo>
                  <a:lnTo>
                    <a:pt x="4133151" y="3238500"/>
                  </a:lnTo>
                  <a:lnTo>
                    <a:pt x="4131602" y="3213100"/>
                  </a:lnTo>
                  <a:lnTo>
                    <a:pt x="4124375" y="3187700"/>
                  </a:lnTo>
                  <a:lnTo>
                    <a:pt x="4116032" y="3175000"/>
                  </a:lnTo>
                  <a:lnTo>
                    <a:pt x="4122648" y="3149600"/>
                  </a:lnTo>
                  <a:lnTo>
                    <a:pt x="4117492" y="3124200"/>
                  </a:lnTo>
                  <a:lnTo>
                    <a:pt x="4112831" y="3114560"/>
                  </a:lnTo>
                  <a:lnTo>
                    <a:pt x="4112831" y="3238500"/>
                  </a:lnTo>
                  <a:lnTo>
                    <a:pt x="4103687" y="3276600"/>
                  </a:lnTo>
                  <a:lnTo>
                    <a:pt x="4102633" y="3276600"/>
                  </a:lnTo>
                  <a:lnTo>
                    <a:pt x="4102633" y="3289300"/>
                  </a:lnTo>
                  <a:lnTo>
                    <a:pt x="4103890" y="3289300"/>
                  </a:lnTo>
                  <a:lnTo>
                    <a:pt x="4109224" y="3302000"/>
                  </a:lnTo>
                  <a:lnTo>
                    <a:pt x="4111396" y="3314700"/>
                  </a:lnTo>
                  <a:lnTo>
                    <a:pt x="4110482" y="3327400"/>
                  </a:lnTo>
                  <a:lnTo>
                    <a:pt x="4106570" y="3327400"/>
                  </a:lnTo>
                  <a:lnTo>
                    <a:pt x="4089489" y="3352800"/>
                  </a:lnTo>
                  <a:lnTo>
                    <a:pt x="4065282" y="3365500"/>
                  </a:lnTo>
                  <a:lnTo>
                    <a:pt x="3760800" y="3365500"/>
                  </a:lnTo>
                  <a:lnTo>
                    <a:pt x="3737953" y="3378200"/>
                  </a:lnTo>
                  <a:lnTo>
                    <a:pt x="3670198" y="3403600"/>
                  </a:lnTo>
                  <a:lnTo>
                    <a:pt x="3626688" y="3416300"/>
                  </a:lnTo>
                  <a:lnTo>
                    <a:pt x="3577679" y="3429000"/>
                  </a:lnTo>
                  <a:lnTo>
                    <a:pt x="3523869" y="3441700"/>
                  </a:lnTo>
                  <a:lnTo>
                    <a:pt x="3465957" y="3467100"/>
                  </a:lnTo>
                  <a:lnTo>
                    <a:pt x="3340633" y="3492500"/>
                  </a:lnTo>
                  <a:lnTo>
                    <a:pt x="3071507" y="3543300"/>
                  </a:lnTo>
                  <a:lnTo>
                    <a:pt x="2828772" y="3543300"/>
                  </a:lnTo>
                  <a:lnTo>
                    <a:pt x="2781287" y="3530600"/>
                  </a:lnTo>
                  <a:lnTo>
                    <a:pt x="2739072" y="3505200"/>
                  </a:lnTo>
                  <a:lnTo>
                    <a:pt x="2702280" y="3492500"/>
                  </a:lnTo>
                  <a:lnTo>
                    <a:pt x="2671076" y="3467100"/>
                  </a:lnTo>
                  <a:lnTo>
                    <a:pt x="2645626" y="3441700"/>
                  </a:lnTo>
                  <a:lnTo>
                    <a:pt x="2644140" y="3438804"/>
                  </a:lnTo>
                  <a:lnTo>
                    <a:pt x="2644140" y="3467100"/>
                  </a:lnTo>
                  <a:lnTo>
                    <a:pt x="2595727" y="3467100"/>
                  </a:lnTo>
                  <a:lnTo>
                    <a:pt x="2594254" y="3454400"/>
                  </a:lnTo>
                  <a:lnTo>
                    <a:pt x="2586875" y="3403600"/>
                  </a:lnTo>
                  <a:lnTo>
                    <a:pt x="2602700" y="3403600"/>
                  </a:lnTo>
                  <a:lnTo>
                    <a:pt x="2610980" y="3416300"/>
                  </a:lnTo>
                  <a:lnTo>
                    <a:pt x="2620645" y="3441700"/>
                  </a:lnTo>
                  <a:lnTo>
                    <a:pt x="2631694" y="3454400"/>
                  </a:lnTo>
                  <a:lnTo>
                    <a:pt x="2644140" y="3467100"/>
                  </a:lnTo>
                  <a:lnTo>
                    <a:pt x="2644140" y="3438804"/>
                  </a:lnTo>
                  <a:lnTo>
                    <a:pt x="2626080" y="3403600"/>
                  </a:lnTo>
                  <a:lnTo>
                    <a:pt x="2612618" y="3365500"/>
                  </a:lnTo>
                  <a:lnTo>
                    <a:pt x="2607462" y="3340100"/>
                  </a:lnTo>
                  <a:lnTo>
                    <a:pt x="2489250" y="2857500"/>
                  </a:lnTo>
                  <a:lnTo>
                    <a:pt x="2529611" y="2844800"/>
                  </a:lnTo>
                  <a:lnTo>
                    <a:pt x="2573274" y="2832100"/>
                  </a:lnTo>
                  <a:lnTo>
                    <a:pt x="2619489" y="2819400"/>
                  </a:lnTo>
                  <a:lnTo>
                    <a:pt x="2667457" y="2806700"/>
                  </a:lnTo>
                  <a:lnTo>
                    <a:pt x="2716403" y="2781300"/>
                  </a:lnTo>
                  <a:lnTo>
                    <a:pt x="2765577" y="2768600"/>
                  </a:lnTo>
                  <a:lnTo>
                    <a:pt x="2814180" y="2743200"/>
                  </a:lnTo>
                  <a:lnTo>
                    <a:pt x="2861449" y="2717800"/>
                  </a:lnTo>
                  <a:lnTo>
                    <a:pt x="2861640" y="2717800"/>
                  </a:lnTo>
                  <a:lnTo>
                    <a:pt x="2895079" y="2819400"/>
                  </a:lnTo>
                  <a:lnTo>
                    <a:pt x="2983954" y="3086100"/>
                  </a:lnTo>
                  <a:lnTo>
                    <a:pt x="2993872" y="3086100"/>
                  </a:lnTo>
                  <a:lnTo>
                    <a:pt x="3745255" y="3073400"/>
                  </a:lnTo>
                  <a:lnTo>
                    <a:pt x="3751618" y="3073400"/>
                  </a:lnTo>
                  <a:lnTo>
                    <a:pt x="3770820" y="3060700"/>
                  </a:lnTo>
                  <a:lnTo>
                    <a:pt x="3796957" y="3035300"/>
                  </a:lnTo>
                  <a:lnTo>
                    <a:pt x="3824186" y="3022600"/>
                  </a:lnTo>
                  <a:lnTo>
                    <a:pt x="3846626" y="3022600"/>
                  </a:lnTo>
                  <a:lnTo>
                    <a:pt x="3865384" y="3009900"/>
                  </a:lnTo>
                  <a:lnTo>
                    <a:pt x="3917442" y="3009900"/>
                  </a:lnTo>
                  <a:lnTo>
                    <a:pt x="3896652" y="3060700"/>
                  </a:lnTo>
                  <a:lnTo>
                    <a:pt x="3895026" y="3060700"/>
                  </a:lnTo>
                  <a:lnTo>
                    <a:pt x="3896042" y="3073400"/>
                  </a:lnTo>
                  <a:lnTo>
                    <a:pt x="3911523" y="3073400"/>
                  </a:lnTo>
                  <a:lnTo>
                    <a:pt x="3970820" y="3035300"/>
                  </a:lnTo>
                  <a:lnTo>
                    <a:pt x="4010368" y="3009900"/>
                  </a:lnTo>
                  <a:lnTo>
                    <a:pt x="4024960" y="3009900"/>
                  </a:lnTo>
                  <a:lnTo>
                    <a:pt x="4044988" y="3022600"/>
                  </a:lnTo>
                  <a:lnTo>
                    <a:pt x="4062590" y="3048000"/>
                  </a:lnTo>
                  <a:lnTo>
                    <a:pt x="4069905" y="3086100"/>
                  </a:lnTo>
                  <a:lnTo>
                    <a:pt x="4073588" y="3086100"/>
                  </a:lnTo>
                  <a:lnTo>
                    <a:pt x="4081119" y="3098800"/>
                  </a:lnTo>
                  <a:lnTo>
                    <a:pt x="4094022" y="3111500"/>
                  </a:lnTo>
                  <a:lnTo>
                    <a:pt x="4102023" y="3136900"/>
                  </a:lnTo>
                  <a:lnTo>
                    <a:pt x="4094835" y="3175000"/>
                  </a:lnTo>
                  <a:lnTo>
                    <a:pt x="4092562" y="3175000"/>
                  </a:lnTo>
                  <a:lnTo>
                    <a:pt x="4093578" y="3187700"/>
                  </a:lnTo>
                  <a:lnTo>
                    <a:pt x="4101630" y="3187700"/>
                  </a:lnTo>
                  <a:lnTo>
                    <a:pt x="4109580" y="3213100"/>
                  </a:lnTo>
                  <a:lnTo>
                    <a:pt x="4112831" y="3238500"/>
                  </a:lnTo>
                  <a:lnTo>
                    <a:pt x="4112831" y="3114560"/>
                  </a:lnTo>
                  <a:lnTo>
                    <a:pt x="4105211" y="3098800"/>
                  </a:lnTo>
                  <a:lnTo>
                    <a:pt x="4090492" y="3073400"/>
                  </a:lnTo>
                  <a:lnTo>
                    <a:pt x="4082681" y="3035300"/>
                  </a:lnTo>
                  <a:lnTo>
                    <a:pt x="4065320" y="3009900"/>
                  </a:lnTo>
                  <a:lnTo>
                    <a:pt x="4043870" y="2997200"/>
                  </a:lnTo>
                  <a:lnTo>
                    <a:pt x="4023766" y="2997200"/>
                  </a:lnTo>
                  <a:lnTo>
                    <a:pt x="4068521" y="2921000"/>
                  </a:lnTo>
                  <a:lnTo>
                    <a:pt x="4083507" y="2908300"/>
                  </a:lnTo>
                  <a:lnTo>
                    <a:pt x="5432615" y="2908300"/>
                  </a:lnTo>
                  <a:lnTo>
                    <a:pt x="5462092" y="2933700"/>
                  </a:lnTo>
                  <a:lnTo>
                    <a:pt x="5481993" y="2959100"/>
                  </a:lnTo>
                  <a:lnTo>
                    <a:pt x="5489295" y="2997200"/>
                  </a:lnTo>
                  <a:lnTo>
                    <a:pt x="5489295" y="2940837"/>
                  </a:lnTo>
                  <a:lnTo>
                    <a:pt x="5476633" y="2921000"/>
                  </a:lnTo>
                  <a:lnTo>
                    <a:pt x="5458625" y="2908300"/>
                  </a:lnTo>
                  <a:lnTo>
                    <a:pt x="5440604" y="2895600"/>
                  </a:lnTo>
                  <a:lnTo>
                    <a:pt x="5396573" y="2882900"/>
                  </a:lnTo>
                  <a:lnTo>
                    <a:pt x="4787735" y="2882900"/>
                  </a:lnTo>
                  <a:lnTo>
                    <a:pt x="4796777" y="2870200"/>
                  </a:lnTo>
                  <a:lnTo>
                    <a:pt x="4803648" y="2857500"/>
                  </a:lnTo>
                  <a:lnTo>
                    <a:pt x="4808017" y="2844800"/>
                  </a:lnTo>
                  <a:lnTo>
                    <a:pt x="4809541" y="2832100"/>
                  </a:lnTo>
                  <a:lnTo>
                    <a:pt x="4809541" y="2806700"/>
                  </a:lnTo>
                  <a:lnTo>
                    <a:pt x="4803864" y="2781300"/>
                  </a:lnTo>
                  <a:lnTo>
                    <a:pt x="4788954" y="2756801"/>
                  </a:lnTo>
                  <a:lnTo>
                    <a:pt x="4788954" y="2806700"/>
                  </a:lnTo>
                  <a:lnTo>
                    <a:pt x="4788954" y="2832100"/>
                  </a:lnTo>
                  <a:lnTo>
                    <a:pt x="4784877" y="2857500"/>
                  </a:lnTo>
                  <a:lnTo>
                    <a:pt x="4773790" y="2870200"/>
                  </a:lnTo>
                  <a:lnTo>
                    <a:pt x="4757407" y="2882900"/>
                  </a:lnTo>
                  <a:lnTo>
                    <a:pt x="4097261" y="2882900"/>
                  </a:lnTo>
                  <a:lnTo>
                    <a:pt x="4117898" y="2857500"/>
                  </a:lnTo>
                  <a:lnTo>
                    <a:pt x="4138307" y="2819400"/>
                  </a:lnTo>
                  <a:lnTo>
                    <a:pt x="4158450" y="2794000"/>
                  </a:lnTo>
                  <a:lnTo>
                    <a:pt x="4178249" y="2755900"/>
                  </a:lnTo>
                  <a:lnTo>
                    <a:pt x="4737455" y="2755900"/>
                  </a:lnTo>
                  <a:lnTo>
                    <a:pt x="4757407" y="2768600"/>
                  </a:lnTo>
                  <a:lnTo>
                    <a:pt x="4773790" y="2781300"/>
                  </a:lnTo>
                  <a:lnTo>
                    <a:pt x="4784877" y="2794000"/>
                  </a:lnTo>
                  <a:lnTo>
                    <a:pt x="4788954" y="2806700"/>
                  </a:lnTo>
                  <a:lnTo>
                    <a:pt x="4788954" y="2756801"/>
                  </a:lnTo>
                  <a:lnTo>
                    <a:pt x="4788408" y="2755900"/>
                  </a:lnTo>
                  <a:lnTo>
                    <a:pt x="4765497" y="2743200"/>
                  </a:lnTo>
                  <a:lnTo>
                    <a:pt x="4459402" y="2743200"/>
                  </a:lnTo>
                  <a:lnTo>
                    <a:pt x="4459402" y="2616200"/>
                  </a:lnTo>
                  <a:lnTo>
                    <a:pt x="4459402" y="2476500"/>
                  </a:lnTo>
                  <a:lnTo>
                    <a:pt x="5396573" y="2476500"/>
                  </a:lnTo>
                  <a:lnTo>
                    <a:pt x="5440604" y="2463800"/>
                  </a:lnTo>
                  <a:lnTo>
                    <a:pt x="5458625" y="2451100"/>
                  </a:lnTo>
                  <a:lnTo>
                    <a:pt x="5476633" y="2438400"/>
                  </a:lnTo>
                  <a:lnTo>
                    <a:pt x="5500954" y="2400300"/>
                  </a:lnTo>
                  <a:lnTo>
                    <a:pt x="5509882" y="2362200"/>
                  </a:lnTo>
                  <a:lnTo>
                    <a:pt x="5509882" y="711200"/>
                  </a:lnTo>
                  <a:lnTo>
                    <a:pt x="5500954" y="673100"/>
                  </a:lnTo>
                  <a:lnTo>
                    <a:pt x="5489295" y="654837"/>
                  </a:lnTo>
                  <a:lnTo>
                    <a:pt x="5489295" y="711200"/>
                  </a:lnTo>
                  <a:lnTo>
                    <a:pt x="5489295" y="2362200"/>
                  </a:lnTo>
                  <a:lnTo>
                    <a:pt x="5481993" y="2400300"/>
                  </a:lnTo>
                  <a:lnTo>
                    <a:pt x="5462092" y="2425700"/>
                  </a:lnTo>
                  <a:lnTo>
                    <a:pt x="5432615" y="2438400"/>
                  </a:lnTo>
                  <a:lnTo>
                    <a:pt x="5396573" y="2451100"/>
                  </a:lnTo>
                  <a:lnTo>
                    <a:pt x="4234853" y="2451100"/>
                  </a:lnTo>
                  <a:lnTo>
                    <a:pt x="4234853" y="2628900"/>
                  </a:lnTo>
                  <a:lnTo>
                    <a:pt x="4234446" y="2641600"/>
                  </a:lnTo>
                  <a:lnTo>
                    <a:pt x="4231157" y="2641600"/>
                  </a:lnTo>
                  <a:lnTo>
                    <a:pt x="4208703" y="2679700"/>
                  </a:lnTo>
                  <a:lnTo>
                    <a:pt x="4184104" y="2717800"/>
                  </a:lnTo>
                  <a:lnTo>
                    <a:pt x="4158589" y="2755900"/>
                  </a:lnTo>
                  <a:lnTo>
                    <a:pt x="4132364" y="2794000"/>
                  </a:lnTo>
                  <a:lnTo>
                    <a:pt x="4105592" y="2832100"/>
                  </a:lnTo>
                  <a:lnTo>
                    <a:pt x="4078465" y="2870200"/>
                  </a:lnTo>
                  <a:lnTo>
                    <a:pt x="4051160" y="2921000"/>
                  </a:lnTo>
                  <a:lnTo>
                    <a:pt x="3996753" y="2997200"/>
                  </a:lnTo>
                  <a:lnTo>
                    <a:pt x="3927957" y="3035300"/>
                  </a:lnTo>
                  <a:lnTo>
                    <a:pt x="3937978" y="3009900"/>
                  </a:lnTo>
                  <a:lnTo>
                    <a:pt x="3942981" y="2997200"/>
                  </a:lnTo>
                  <a:lnTo>
                    <a:pt x="3968000" y="2959100"/>
                  </a:lnTo>
                  <a:lnTo>
                    <a:pt x="4001592" y="2908300"/>
                  </a:lnTo>
                  <a:lnTo>
                    <a:pt x="4018419" y="2882900"/>
                  </a:lnTo>
                  <a:lnTo>
                    <a:pt x="4043540" y="2844800"/>
                  </a:lnTo>
                  <a:lnTo>
                    <a:pt x="4073868" y="2806700"/>
                  </a:lnTo>
                  <a:lnTo>
                    <a:pt x="4104348" y="2755900"/>
                  </a:lnTo>
                  <a:lnTo>
                    <a:pt x="4134739" y="2717800"/>
                  </a:lnTo>
                  <a:lnTo>
                    <a:pt x="4164736" y="2667000"/>
                  </a:lnTo>
                  <a:lnTo>
                    <a:pt x="4194086" y="2628900"/>
                  </a:lnTo>
                  <a:lnTo>
                    <a:pt x="4199242" y="2616200"/>
                  </a:lnTo>
                  <a:lnTo>
                    <a:pt x="4229290" y="2616200"/>
                  </a:lnTo>
                  <a:lnTo>
                    <a:pt x="4234853" y="2628900"/>
                  </a:lnTo>
                  <a:lnTo>
                    <a:pt x="4234853" y="2451100"/>
                  </a:lnTo>
                  <a:lnTo>
                    <a:pt x="4080218" y="2451100"/>
                  </a:lnTo>
                  <a:lnTo>
                    <a:pt x="4080218" y="2755900"/>
                  </a:lnTo>
                  <a:lnTo>
                    <a:pt x="4053319" y="2794000"/>
                  </a:lnTo>
                  <a:lnTo>
                    <a:pt x="4026446" y="2844800"/>
                  </a:lnTo>
                  <a:lnTo>
                    <a:pt x="4018978" y="2844800"/>
                  </a:lnTo>
                  <a:lnTo>
                    <a:pt x="3996144" y="2882900"/>
                  </a:lnTo>
                  <a:lnTo>
                    <a:pt x="3982339" y="2882900"/>
                  </a:lnTo>
                  <a:lnTo>
                    <a:pt x="3982339" y="2908300"/>
                  </a:lnTo>
                  <a:lnTo>
                    <a:pt x="3968673" y="2921000"/>
                  </a:lnTo>
                  <a:lnTo>
                    <a:pt x="3955097" y="2946400"/>
                  </a:lnTo>
                  <a:lnTo>
                    <a:pt x="3927957" y="2984500"/>
                  </a:lnTo>
                  <a:lnTo>
                    <a:pt x="3914203" y="2984500"/>
                  </a:lnTo>
                  <a:lnTo>
                    <a:pt x="3893591" y="2997200"/>
                  </a:lnTo>
                  <a:lnTo>
                    <a:pt x="3844544" y="2997200"/>
                  </a:lnTo>
                  <a:lnTo>
                    <a:pt x="3817099" y="3009900"/>
                  </a:lnTo>
                  <a:lnTo>
                    <a:pt x="3786543" y="3022600"/>
                  </a:lnTo>
                  <a:lnTo>
                    <a:pt x="3759187" y="3048000"/>
                  </a:lnTo>
                  <a:lnTo>
                    <a:pt x="3741356" y="3060700"/>
                  </a:lnTo>
                  <a:lnTo>
                    <a:pt x="3001060" y="3060700"/>
                  </a:lnTo>
                  <a:lnTo>
                    <a:pt x="2963976" y="2959100"/>
                  </a:lnTo>
                  <a:lnTo>
                    <a:pt x="2945866" y="2908300"/>
                  </a:lnTo>
                  <a:lnTo>
                    <a:pt x="3982339" y="2908300"/>
                  </a:lnTo>
                  <a:lnTo>
                    <a:pt x="3982339" y="2882900"/>
                  </a:lnTo>
                  <a:lnTo>
                    <a:pt x="3337382" y="2882900"/>
                  </a:lnTo>
                  <a:lnTo>
                    <a:pt x="3321012" y="2870200"/>
                  </a:lnTo>
                  <a:lnTo>
                    <a:pt x="3309975" y="2857500"/>
                  </a:lnTo>
                  <a:lnTo>
                    <a:pt x="3305924" y="2832100"/>
                  </a:lnTo>
                  <a:lnTo>
                    <a:pt x="3305924" y="2806700"/>
                  </a:lnTo>
                  <a:lnTo>
                    <a:pt x="3309975" y="2794000"/>
                  </a:lnTo>
                  <a:lnTo>
                    <a:pt x="3321012" y="2781300"/>
                  </a:lnTo>
                  <a:lnTo>
                    <a:pt x="3337382" y="2768600"/>
                  </a:lnTo>
                  <a:lnTo>
                    <a:pt x="3357422" y="2755900"/>
                  </a:lnTo>
                  <a:lnTo>
                    <a:pt x="4080218" y="2755900"/>
                  </a:lnTo>
                  <a:lnTo>
                    <a:pt x="4080218" y="2451100"/>
                  </a:lnTo>
                  <a:lnTo>
                    <a:pt x="3635476" y="2451100"/>
                  </a:lnTo>
                  <a:lnTo>
                    <a:pt x="3635476" y="2476500"/>
                  </a:lnTo>
                  <a:lnTo>
                    <a:pt x="3635476" y="2743200"/>
                  </a:lnTo>
                  <a:lnTo>
                    <a:pt x="3329381" y="2743200"/>
                  </a:lnTo>
                  <a:lnTo>
                    <a:pt x="3306470" y="2755900"/>
                  </a:lnTo>
                  <a:lnTo>
                    <a:pt x="3291014" y="2781300"/>
                  </a:lnTo>
                  <a:lnTo>
                    <a:pt x="3285337" y="2806700"/>
                  </a:lnTo>
                  <a:lnTo>
                    <a:pt x="3285337" y="2832100"/>
                  </a:lnTo>
                  <a:lnTo>
                    <a:pt x="3286836" y="2844800"/>
                  </a:lnTo>
                  <a:lnTo>
                    <a:pt x="3291128" y="2857500"/>
                  </a:lnTo>
                  <a:lnTo>
                    <a:pt x="3297936" y="2870200"/>
                  </a:lnTo>
                  <a:lnTo>
                    <a:pt x="3306940" y="2882900"/>
                  </a:lnTo>
                  <a:lnTo>
                    <a:pt x="2938881" y="2882900"/>
                  </a:lnTo>
                  <a:lnTo>
                    <a:pt x="2906128" y="2794000"/>
                  </a:lnTo>
                  <a:lnTo>
                    <a:pt x="2891828" y="2743200"/>
                  </a:lnTo>
                  <a:lnTo>
                    <a:pt x="2880156" y="2717800"/>
                  </a:lnTo>
                  <a:lnTo>
                    <a:pt x="2928048" y="2692400"/>
                  </a:lnTo>
                  <a:lnTo>
                    <a:pt x="2972028" y="2667000"/>
                  </a:lnTo>
                  <a:lnTo>
                    <a:pt x="3011030" y="2641600"/>
                  </a:lnTo>
                  <a:lnTo>
                    <a:pt x="3043948" y="2616200"/>
                  </a:lnTo>
                  <a:lnTo>
                    <a:pt x="3048050" y="2603500"/>
                  </a:lnTo>
                  <a:lnTo>
                    <a:pt x="3046374" y="2603500"/>
                  </a:lnTo>
                  <a:lnTo>
                    <a:pt x="3027337" y="2565400"/>
                  </a:lnTo>
                  <a:lnTo>
                    <a:pt x="3023971" y="2561005"/>
                  </a:lnTo>
                  <a:lnTo>
                    <a:pt x="3023971" y="2603500"/>
                  </a:lnTo>
                  <a:lnTo>
                    <a:pt x="2990926" y="2628900"/>
                  </a:lnTo>
                  <a:lnTo>
                    <a:pt x="2952432" y="2654300"/>
                  </a:lnTo>
                  <a:lnTo>
                    <a:pt x="2909455" y="2679700"/>
                  </a:lnTo>
                  <a:lnTo>
                    <a:pt x="2862910" y="2692400"/>
                  </a:lnTo>
                  <a:lnTo>
                    <a:pt x="2813735" y="2717800"/>
                  </a:lnTo>
                  <a:lnTo>
                    <a:pt x="2711246" y="2768600"/>
                  </a:lnTo>
                  <a:lnTo>
                    <a:pt x="2659799" y="2781300"/>
                  </a:lnTo>
                  <a:lnTo>
                    <a:pt x="2609456" y="2806700"/>
                  </a:lnTo>
                  <a:lnTo>
                    <a:pt x="2561158" y="2819400"/>
                  </a:lnTo>
                  <a:lnTo>
                    <a:pt x="2515832" y="2832100"/>
                  </a:lnTo>
                  <a:lnTo>
                    <a:pt x="2468854" y="2832100"/>
                  </a:lnTo>
                  <a:lnTo>
                    <a:pt x="2464968" y="2844800"/>
                  </a:lnTo>
                  <a:lnTo>
                    <a:pt x="2467394" y="2844800"/>
                  </a:lnTo>
                  <a:lnTo>
                    <a:pt x="2590609" y="3365500"/>
                  </a:lnTo>
                  <a:lnTo>
                    <a:pt x="2592641" y="3365500"/>
                  </a:lnTo>
                  <a:lnTo>
                    <a:pt x="2594508" y="3378200"/>
                  </a:lnTo>
                  <a:lnTo>
                    <a:pt x="2595575" y="3378200"/>
                  </a:lnTo>
                  <a:lnTo>
                    <a:pt x="2579636" y="3382048"/>
                  </a:lnTo>
                  <a:lnTo>
                    <a:pt x="2579636" y="3505200"/>
                  </a:lnTo>
                  <a:lnTo>
                    <a:pt x="2389949" y="3505200"/>
                  </a:lnTo>
                  <a:lnTo>
                    <a:pt x="2389530" y="3492500"/>
                  </a:lnTo>
                  <a:lnTo>
                    <a:pt x="2389098" y="3479800"/>
                  </a:lnTo>
                  <a:lnTo>
                    <a:pt x="2388070" y="3454400"/>
                  </a:lnTo>
                  <a:lnTo>
                    <a:pt x="2386838" y="3441700"/>
                  </a:lnTo>
                  <a:lnTo>
                    <a:pt x="2385390" y="3416300"/>
                  </a:lnTo>
                  <a:lnTo>
                    <a:pt x="2476081" y="3416300"/>
                  </a:lnTo>
                  <a:lnTo>
                    <a:pt x="2521305" y="3403600"/>
                  </a:lnTo>
                  <a:lnTo>
                    <a:pt x="2566441" y="3403600"/>
                  </a:lnTo>
                  <a:lnTo>
                    <a:pt x="2579636" y="3505200"/>
                  </a:lnTo>
                  <a:lnTo>
                    <a:pt x="2579636" y="3382048"/>
                  </a:lnTo>
                  <a:lnTo>
                    <a:pt x="2542870" y="3390900"/>
                  </a:lnTo>
                  <a:lnTo>
                    <a:pt x="2436939" y="3390900"/>
                  </a:lnTo>
                  <a:lnTo>
                    <a:pt x="2383828" y="3403600"/>
                  </a:lnTo>
                  <a:lnTo>
                    <a:pt x="2382723" y="3390900"/>
                  </a:lnTo>
                  <a:lnTo>
                    <a:pt x="2381580" y="3378200"/>
                  </a:lnTo>
                  <a:lnTo>
                    <a:pt x="2380373" y="3365500"/>
                  </a:lnTo>
                  <a:lnTo>
                    <a:pt x="2379078" y="3352800"/>
                  </a:lnTo>
                  <a:lnTo>
                    <a:pt x="2375725" y="3314700"/>
                  </a:lnTo>
                  <a:lnTo>
                    <a:pt x="2372995" y="3263900"/>
                  </a:lnTo>
                  <a:lnTo>
                    <a:pt x="2370518" y="3213100"/>
                  </a:lnTo>
                  <a:lnTo>
                    <a:pt x="2368562" y="3175000"/>
                  </a:lnTo>
                  <a:lnTo>
                    <a:pt x="2367915" y="3162300"/>
                  </a:lnTo>
                  <a:lnTo>
                    <a:pt x="2366683" y="3136900"/>
                  </a:lnTo>
                  <a:lnTo>
                    <a:pt x="2364829" y="3098800"/>
                  </a:lnTo>
                  <a:lnTo>
                    <a:pt x="2360917" y="3048000"/>
                  </a:lnTo>
                  <a:lnTo>
                    <a:pt x="2355786" y="2997200"/>
                  </a:lnTo>
                  <a:lnTo>
                    <a:pt x="2349106" y="2933700"/>
                  </a:lnTo>
                  <a:lnTo>
                    <a:pt x="2340495" y="2895600"/>
                  </a:lnTo>
                  <a:lnTo>
                    <a:pt x="2329599" y="2844800"/>
                  </a:lnTo>
                  <a:lnTo>
                    <a:pt x="2316048" y="2819400"/>
                  </a:lnTo>
                  <a:lnTo>
                    <a:pt x="2289162" y="2768600"/>
                  </a:lnTo>
                  <a:lnTo>
                    <a:pt x="2273681" y="2755900"/>
                  </a:lnTo>
                  <a:lnTo>
                    <a:pt x="2258212" y="2743200"/>
                  </a:lnTo>
                  <a:lnTo>
                    <a:pt x="2231720" y="2723769"/>
                  </a:lnTo>
                  <a:lnTo>
                    <a:pt x="2231720" y="4508500"/>
                  </a:lnTo>
                  <a:lnTo>
                    <a:pt x="2215959" y="4521200"/>
                  </a:lnTo>
                  <a:lnTo>
                    <a:pt x="2209863" y="4533900"/>
                  </a:lnTo>
                  <a:lnTo>
                    <a:pt x="2203564" y="4521200"/>
                  </a:lnTo>
                  <a:lnTo>
                    <a:pt x="2184628" y="4483100"/>
                  </a:lnTo>
                  <a:lnTo>
                    <a:pt x="2193734" y="4483100"/>
                  </a:lnTo>
                  <a:lnTo>
                    <a:pt x="2220785" y="4495800"/>
                  </a:lnTo>
                  <a:lnTo>
                    <a:pt x="2231720" y="4508500"/>
                  </a:lnTo>
                  <a:lnTo>
                    <a:pt x="2231720" y="2723769"/>
                  </a:lnTo>
                  <a:lnTo>
                    <a:pt x="2225497" y="2719209"/>
                  </a:lnTo>
                  <a:lnTo>
                    <a:pt x="2225497" y="4203700"/>
                  </a:lnTo>
                  <a:lnTo>
                    <a:pt x="2218385" y="4216400"/>
                  </a:lnTo>
                  <a:lnTo>
                    <a:pt x="2204961" y="4241800"/>
                  </a:lnTo>
                  <a:lnTo>
                    <a:pt x="2175014" y="4203700"/>
                  </a:lnTo>
                  <a:lnTo>
                    <a:pt x="2196528" y="4178300"/>
                  </a:lnTo>
                  <a:lnTo>
                    <a:pt x="2207285" y="4165600"/>
                  </a:lnTo>
                  <a:lnTo>
                    <a:pt x="2216747" y="4165600"/>
                  </a:lnTo>
                  <a:lnTo>
                    <a:pt x="2225294" y="4178300"/>
                  </a:lnTo>
                  <a:lnTo>
                    <a:pt x="2225497" y="4203700"/>
                  </a:lnTo>
                  <a:lnTo>
                    <a:pt x="2225497" y="2719209"/>
                  </a:lnTo>
                  <a:lnTo>
                    <a:pt x="2223592" y="2717800"/>
                  </a:lnTo>
                  <a:lnTo>
                    <a:pt x="2185720" y="2705100"/>
                  </a:lnTo>
                  <a:lnTo>
                    <a:pt x="2144966" y="2692400"/>
                  </a:lnTo>
                  <a:lnTo>
                    <a:pt x="2101748" y="2679700"/>
                  </a:lnTo>
                  <a:lnTo>
                    <a:pt x="2065959" y="2679700"/>
                  </a:lnTo>
                  <a:lnTo>
                    <a:pt x="2065959" y="5143500"/>
                  </a:lnTo>
                  <a:lnTo>
                    <a:pt x="2063381" y="5143500"/>
                  </a:lnTo>
                  <a:lnTo>
                    <a:pt x="2061806" y="5156200"/>
                  </a:lnTo>
                  <a:lnTo>
                    <a:pt x="2037575" y="5156200"/>
                  </a:lnTo>
                  <a:lnTo>
                    <a:pt x="2034743" y="5143500"/>
                  </a:lnTo>
                  <a:lnTo>
                    <a:pt x="2057857" y="5130800"/>
                  </a:lnTo>
                  <a:lnTo>
                    <a:pt x="2063280" y="5130800"/>
                  </a:lnTo>
                  <a:lnTo>
                    <a:pt x="2065959" y="5143500"/>
                  </a:lnTo>
                  <a:lnTo>
                    <a:pt x="2065959" y="2679700"/>
                  </a:lnTo>
                  <a:lnTo>
                    <a:pt x="1930387" y="2679700"/>
                  </a:lnTo>
                  <a:lnTo>
                    <a:pt x="1930387" y="4508500"/>
                  </a:lnTo>
                  <a:lnTo>
                    <a:pt x="1915261" y="4521200"/>
                  </a:lnTo>
                  <a:lnTo>
                    <a:pt x="1899894" y="4470400"/>
                  </a:lnTo>
                  <a:lnTo>
                    <a:pt x="1912835" y="4470400"/>
                  </a:lnTo>
                  <a:lnTo>
                    <a:pt x="1930387" y="4508500"/>
                  </a:lnTo>
                  <a:lnTo>
                    <a:pt x="1930387" y="2679700"/>
                  </a:lnTo>
                  <a:lnTo>
                    <a:pt x="1912124" y="2679700"/>
                  </a:lnTo>
                  <a:lnTo>
                    <a:pt x="1904593" y="2681389"/>
                  </a:lnTo>
                  <a:lnTo>
                    <a:pt x="1904593" y="3365500"/>
                  </a:lnTo>
                  <a:lnTo>
                    <a:pt x="1895944" y="3390900"/>
                  </a:lnTo>
                  <a:lnTo>
                    <a:pt x="1879092" y="3390900"/>
                  </a:lnTo>
                  <a:lnTo>
                    <a:pt x="1869986" y="3378200"/>
                  </a:lnTo>
                  <a:lnTo>
                    <a:pt x="1867077" y="3365500"/>
                  </a:lnTo>
                  <a:lnTo>
                    <a:pt x="1868830" y="3352800"/>
                  </a:lnTo>
                  <a:lnTo>
                    <a:pt x="1904593" y="3365500"/>
                  </a:lnTo>
                  <a:lnTo>
                    <a:pt x="1904593" y="2681389"/>
                  </a:lnTo>
                  <a:lnTo>
                    <a:pt x="1855406" y="2692400"/>
                  </a:lnTo>
                  <a:lnTo>
                    <a:pt x="1830387" y="2692400"/>
                  </a:lnTo>
                  <a:lnTo>
                    <a:pt x="1830387" y="3492500"/>
                  </a:lnTo>
                  <a:lnTo>
                    <a:pt x="1825129" y="3506495"/>
                  </a:lnTo>
                  <a:lnTo>
                    <a:pt x="1825129" y="4813300"/>
                  </a:lnTo>
                  <a:lnTo>
                    <a:pt x="1803984" y="4838700"/>
                  </a:lnTo>
                  <a:lnTo>
                    <a:pt x="1780146" y="4851400"/>
                  </a:lnTo>
                  <a:lnTo>
                    <a:pt x="1727390" y="4851400"/>
                  </a:lnTo>
                  <a:lnTo>
                    <a:pt x="1825129" y="4813300"/>
                  </a:lnTo>
                  <a:lnTo>
                    <a:pt x="1825129" y="3506495"/>
                  </a:lnTo>
                  <a:lnTo>
                    <a:pt x="1806511" y="3556000"/>
                  </a:lnTo>
                  <a:lnTo>
                    <a:pt x="1766189" y="3543300"/>
                  </a:lnTo>
                  <a:lnTo>
                    <a:pt x="1803755" y="3505200"/>
                  </a:lnTo>
                  <a:lnTo>
                    <a:pt x="1814804" y="3492500"/>
                  </a:lnTo>
                  <a:lnTo>
                    <a:pt x="1830387" y="3492500"/>
                  </a:lnTo>
                  <a:lnTo>
                    <a:pt x="1830387" y="2692400"/>
                  </a:lnTo>
                  <a:lnTo>
                    <a:pt x="1677720" y="2692400"/>
                  </a:lnTo>
                  <a:lnTo>
                    <a:pt x="1677720" y="4711700"/>
                  </a:lnTo>
                  <a:lnTo>
                    <a:pt x="1666341" y="4706264"/>
                  </a:lnTo>
                  <a:lnTo>
                    <a:pt x="1666341" y="5219700"/>
                  </a:lnTo>
                  <a:lnTo>
                    <a:pt x="1650453" y="5270500"/>
                  </a:lnTo>
                  <a:lnTo>
                    <a:pt x="1615655" y="5359400"/>
                  </a:lnTo>
                  <a:lnTo>
                    <a:pt x="1580629" y="5461000"/>
                  </a:lnTo>
                  <a:lnTo>
                    <a:pt x="1563027" y="5499100"/>
                  </a:lnTo>
                  <a:lnTo>
                    <a:pt x="1527695" y="5600700"/>
                  </a:lnTo>
                  <a:lnTo>
                    <a:pt x="1509979" y="5638800"/>
                  </a:lnTo>
                  <a:lnTo>
                    <a:pt x="1474431" y="5740400"/>
                  </a:lnTo>
                  <a:lnTo>
                    <a:pt x="1456626" y="5778500"/>
                  </a:lnTo>
                  <a:lnTo>
                    <a:pt x="1420939" y="5880100"/>
                  </a:lnTo>
                  <a:lnTo>
                    <a:pt x="1403083" y="5918200"/>
                  </a:lnTo>
                  <a:lnTo>
                    <a:pt x="1385227" y="5969000"/>
                  </a:lnTo>
                  <a:lnTo>
                    <a:pt x="1367358" y="6007100"/>
                  </a:lnTo>
                  <a:lnTo>
                    <a:pt x="1349489" y="6057900"/>
                  </a:lnTo>
                  <a:lnTo>
                    <a:pt x="1331620" y="6096000"/>
                  </a:lnTo>
                  <a:lnTo>
                    <a:pt x="1249426" y="6096000"/>
                  </a:lnTo>
                  <a:lnTo>
                    <a:pt x="1257033" y="6045200"/>
                  </a:lnTo>
                  <a:lnTo>
                    <a:pt x="1264894" y="5981700"/>
                  </a:lnTo>
                  <a:lnTo>
                    <a:pt x="1272997" y="5930900"/>
                  </a:lnTo>
                  <a:lnTo>
                    <a:pt x="1281353" y="5880100"/>
                  </a:lnTo>
                  <a:lnTo>
                    <a:pt x="1289964" y="5829300"/>
                  </a:lnTo>
                  <a:lnTo>
                    <a:pt x="1298816" y="5778500"/>
                  </a:lnTo>
                  <a:lnTo>
                    <a:pt x="1307934" y="5727700"/>
                  </a:lnTo>
                  <a:lnTo>
                    <a:pt x="1317307" y="5676900"/>
                  </a:lnTo>
                  <a:lnTo>
                    <a:pt x="1326934" y="5626100"/>
                  </a:lnTo>
                  <a:lnTo>
                    <a:pt x="1336827" y="5575300"/>
                  </a:lnTo>
                  <a:lnTo>
                    <a:pt x="1346987" y="5524500"/>
                  </a:lnTo>
                  <a:lnTo>
                    <a:pt x="1357414" y="5473700"/>
                  </a:lnTo>
                  <a:lnTo>
                    <a:pt x="1368094" y="5422900"/>
                  </a:lnTo>
                  <a:lnTo>
                    <a:pt x="1379054" y="5372100"/>
                  </a:lnTo>
                  <a:lnTo>
                    <a:pt x="1390294" y="5321300"/>
                  </a:lnTo>
                  <a:lnTo>
                    <a:pt x="1401787" y="5270500"/>
                  </a:lnTo>
                  <a:lnTo>
                    <a:pt x="1413573" y="5232400"/>
                  </a:lnTo>
                  <a:lnTo>
                    <a:pt x="1514830" y="5232400"/>
                  </a:lnTo>
                  <a:lnTo>
                    <a:pt x="1565376" y="5219700"/>
                  </a:lnTo>
                  <a:lnTo>
                    <a:pt x="1666341" y="5219700"/>
                  </a:lnTo>
                  <a:lnTo>
                    <a:pt x="1666341" y="4706264"/>
                  </a:lnTo>
                  <a:lnTo>
                    <a:pt x="1650707" y="4698784"/>
                  </a:lnTo>
                  <a:lnTo>
                    <a:pt x="1650707" y="5016500"/>
                  </a:lnTo>
                  <a:lnTo>
                    <a:pt x="1618437" y="5041900"/>
                  </a:lnTo>
                  <a:lnTo>
                    <a:pt x="1618437" y="4991100"/>
                  </a:lnTo>
                  <a:lnTo>
                    <a:pt x="1650707" y="5016500"/>
                  </a:lnTo>
                  <a:lnTo>
                    <a:pt x="1650707" y="4698784"/>
                  </a:lnTo>
                  <a:lnTo>
                    <a:pt x="1624647" y="4686300"/>
                  </a:lnTo>
                  <a:lnTo>
                    <a:pt x="1598104" y="4673600"/>
                  </a:lnTo>
                  <a:lnTo>
                    <a:pt x="1642554" y="4673600"/>
                  </a:lnTo>
                  <a:lnTo>
                    <a:pt x="1660804" y="4686300"/>
                  </a:lnTo>
                  <a:lnTo>
                    <a:pt x="1677720" y="4711700"/>
                  </a:lnTo>
                  <a:lnTo>
                    <a:pt x="1677720" y="2692400"/>
                  </a:lnTo>
                  <a:lnTo>
                    <a:pt x="1566291" y="2692400"/>
                  </a:lnTo>
                  <a:lnTo>
                    <a:pt x="1566291" y="3454400"/>
                  </a:lnTo>
                  <a:lnTo>
                    <a:pt x="1543011" y="3479800"/>
                  </a:lnTo>
                  <a:lnTo>
                    <a:pt x="1528711" y="3470084"/>
                  </a:lnTo>
                  <a:lnTo>
                    <a:pt x="1528711" y="3937000"/>
                  </a:lnTo>
                  <a:lnTo>
                    <a:pt x="1527009" y="3949700"/>
                  </a:lnTo>
                  <a:lnTo>
                    <a:pt x="1507299" y="3949700"/>
                  </a:lnTo>
                  <a:lnTo>
                    <a:pt x="1527492" y="3924300"/>
                  </a:lnTo>
                  <a:lnTo>
                    <a:pt x="1528711" y="3937000"/>
                  </a:lnTo>
                  <a:lnTo>
                    <a:pt x="1528711" y="3470084"/>
                  </a:lnTo>
                  <a:lnTo>
                    <a:pt x="1524330" y="3467100"/>
                  </a:lnTo>
                  <a:lnTo>
                    <a:pt x="1514322" y="3454400"/>
                  </a:lnTo>
                  <a:lnTo>
                    <a:pt x="1514614" y="3441700"/>
                  </a:lnTo>
                  <a:lnTo>
                    <a:pt x="1526832" y="3416300"/>
                  </a:lnTo>
                  <a:lnTo>
                    <a:pt x="1566291" y="3454400"/>
                  </a:lnTo>
                  <a:lnTo>
                    <a:pt x="1566291" y="2692400"/>
                  </a:lnTo>
                  <a:lnTo>
                    <a:pt x="1532115" y="2692400"/>
                  </a:lnTo>
                  <a:lnTo>
                    <a:pt x="1480464" y="2705100"/>
                  </a:lnTo>
                  <a:lnTo>
                    <a:pt x="1327975" y="2705100"/>
                  </a:lnTo>
                  <a:lnTo>
                    <a:pt x="1277747" y="2717800"/>
                  </a:lnTo>
                  <a:lnTo>
                    <a:pt x="1270012" y="2717800"/>
                  </a:lnTo>
                  <a:lnTo>
                    <a:pt x="1270012" y="4622800"/>
                  </a:lnTo>
                  <a:lnTo>
                    <a:pt x="1256715" y="4622800"/>
                  </a:lnTo>
                  <a:lnTo>
                    <a:pt x="1250353" y="4597400"/>
                  </a:lnTo>
                  <a:lnTo>
                    <a:pt x="1257973" y="4597400"/>
                  </a:lnTo>
                  <a:lnTo>
                    <a:pt x="1270012" y="4622800"/>
                  </a:lnTo>
                  <a:lnTo>
                    <a:pt x="1270012" y="2717800"/>
                  </a:lnTo>
                  <a:lnTo>
                    <a:pt x="1177810" y="2717800"/>
                  </a:lnTo>
                  <a:lnTo>
                    <a:pt x="1160297" y="2722270"/>
                  </a:lnTo>
                  <a:lnTo>
                    <a:pt x="1160297" y="4572000"/>
                  </a:lnTo>
                  <a:lnTo>
                    <a:pt x="1130706" y="4572000"/>
                  </a:lnTo>
                  <a:lnTo>
                    <a:pt x="1130249" y="4559300"/>
                  </a:lnTo>
                  <a:lnTo>
                    <a:pt x="1159179" y="4559300"/>
                  </a:lnTo>
                  <a:lnTo>
                    <a:pt x="1160297" y="4572000"/>
                  </a:lnTo>
                  <a:lnTo>
                    <a:pt x="1160297" y="2722270"/>
                  </a:lnTo>
                  <a:lnTo>
                    <a:pt x="1127963" y="2730500"/>
                  </a:lnTo>
                  <a:lnTo>
                    <a:pt x="1127163" y="2730500"/>
                  </a:lnTo>
                  <a:lnTo>
                    <a:pt x="1127163" y="4965700"/>
                  </a:lnTo>
                  <a:lnTo>
                    <a:pt x="1125905" y="4978400"/>
                  </a:lnTo>
                  <a:lnTo>
                    <a:pt x="1123264" y="4991100"/>
                  </a:lnTo>
                  <a:lnTo>
                    <a:pt x="1082802" y="4978400"/>
                  </a:lnTo>
                  <a:lnTo>
                    <a:pt x="1084313" y="4965700"/>
                  </a:lnTo>
                  <a:lnTo>
                    <a:pt x="1085888" y="4965700"/>
                  </a:lnTo>
                  <a:lnTo>
                    <a:pt x="1087501" y="4953000"/>
                  </a:lnTo>
                  <a:lnTo>
                    <a:pt x="1127163" y="4965700"/>
                  </a:lnTo>
                  <a:lnTo>
                    <a:pt x="1127163" y="2730500"/>
                  </a:lnTo>
                  <a:lnTo>
                    <a:pt x="1066812" y="2730500"/>
                  </a:lnTo>
                  <a:lnTo>
                    <a:pt x="1066812" y="5105400"/>
                  </a:lnTo>
                  <a:lnTo>
                    <a:pt x="1060081" y="5118100"/>
                  </a:lnTo>
                  <a:lnTo>
                    <a:pt x="1026960" y="5118100"/>
                  </a:lnTo>
                  <a:lnTo>
                    <a:pt x="1066812" y="5105400"/>
                  </a:lnTo>
                  <a:lnTo>
                    <a:pt x="1066812" y="2730500"/>
                  </a:lnTo>
                  <a:lnTo>
                    <a:pt x="1042987" y="2730500"/>
                  </a:lnTo>
                  <a:lnTo>
                    <a:pt x="1042987" y="4648200"/>
                  </a:lnTo>
                  <a:lnTo>
                    <a:pt x="1041577" y="4660900"/>
                  </a:lnTo>
                  <a:lnTo>
                    <a:pt x="1026515" y="4673600"/>
                  </a:lnTo>
                  <a:lnTo>
                    <a:pt x="1017016" y="4660900"/>
                  </a:lnTo>
                  <a:lnTo>
                    <a:pt x="1012850" y="4660900"/>
                  </a:lnTo>
                  <a:lnTo>
                    <a:pt x="1013802" y="4635500"/>
                  </a:lnTo>
                  <a:lnTo>
                    <a:pt x="1039190" y="4635500"/>
                  </a:lnTo>
                  <a:lnTo>
                    <a:pt x="1042987" y="4648200"/>
                  </a:lnTo>
                  <a:lnTo>
                    <a:pt x="1042987" y="2730500"/>
                  </a:lnTo>
                  <a:lnTo>
                    <a:pt x="1028179" y="2730500"/>
                  </a:lnTo>
                  <a:lnTo>
                    <a:pt x="978649" y="2743073"/>
                  </a:lnTo>
                  <a:lnTo>
                    <a:pt x="978649" y="3568700"/>
                  </a:lnTo>
                  <a:lnTo>
                    <a:pt x="957287" y="3581400"/>
                  </a:lnTo>
                  <a:lnTo>
                    <a:pt x="942784" y="3594100"/>
                  </a:lnTo>
                  <a:lnTo>
                    <a:pt x="938898" y="3590645"/>
                  </a:lnTo>
                  <a:lnTo>
                    <a:pt x="938898" y="4648200"/>
                  </a:lnTo>
                  <a:lnTo>
                    <a:pt x="931824" y="4660900"/>
                  </a:lnTo>
                  <a:lnTo>
                    <a:pt x="929982" y="4663110"/>
                  </a:lnTo>
                  <a:lnTo>
                    <a:pt x="929982" y="5219700"/>
                  </a:lnTo>
                  <a:lnTo>
                    <a:pt x="852754" y="5448300"/>
                  </a:lnTo>
                  <a:lnTo>
                    <a:pt x="836866" y="5499100"/>
                  </a:lnTo>
                  <a:lnTo>
                    <a:pt x="805802" y="5600700"/>
                  </a:lnTo>
                  <a:lnTo>
                    <a:pt x="790194" y="5651500"/>
                  </a:lnTo>
                  <a:lnTo>
                    <a:pt x="774534" y="5689600"/>
                  </a:lnTo>
                  <a:lnTo>
                    <a:pt x="743102" y="5791200"/>
                  </a:lnTo>
                  <a:lnTo>
                    <a:pt x="711530" y="5892800"/>
                  </a:lnTo>
                  <a:lnTo>
                    <a:pt x="695706" y="5930900"/>
                  </a:lnTo>
                  <a:lnTo>
                    <a:pt x="648055" y="6083300"/>
                  </a:lnTo>
                  <a:lnTo>
                    <a:pt x="632142" y="6121400"/>
                  </a:lnTo>
                  <a:lnTo>
                    <a:pt x="600265" y="6223000"/>
                  </a:lnTo>
                  <a:lnTo>
                    <a:pt x="584314" y="6261100"/>
                  </a:lnTo>
                  <a:lnTo>
                    <a:pt x="552399" y="6362700"/>
                  </a:lnTo>
                  <a:lnTo>
                    <a:pt x="536448" y="6400800"/>
                  </a:lnTo>
                  <a:lnTo>
                    <a:pt x="520509" y="6451600"/>
                  </a:lnTo>
                  <a:lnTo>
                    <a:pt x="438505" y="6451600"/>
                  </a:lnTo>
                  <a:lnTo>
                    <a:pt x="445223" y="6388100"/>
                  </a:lnTo>
                  <a:lnTo>
                    <a:pt x="452132" y="6337300"/>
                  </a:lnTo>
                  <a:lnTo>
                    <a:pt x="459232" y="6286500"/>
                  </a:lnTo>
                  <a:lnTo>
                    <a:pt x="466521" y="6223000"/>
                  </a:lnTo>
                  <a:lnTo>
                    <a:pt x="474002" y="6172200"/>
                  </a:lnTo>
                  <a:lnTo>
                    <a:pt x="481672" y="6121400"/>
                  </a:lnTo>
                  <a:lnTo>
                    <a:pt x="489534" y="6070600"/>
                  </a:lnTo>
                  <a:lnTo>
                    <a:pt x="497598" y="6019800"/>
                  </a:lnTo>
                  <a:lnTo>
                    <a:pt x="505866" y="5969000"/>
                  </a:lnTo>
                  <a:lnTo>
                    <a:pt x="514324" y="5905500"/>
                  </a:lnTo>
                  <a:lnTo>
                    <a:pt x="522973" y="5854700"/>
                  </a:lnTo>
                  <a:lnTo>
                    <a:pt x="531825" y="5803900"/>
                  </a:lnTo>
                  <a:lnTo>
                    <a:pt x="540880" y="5765800"/>
                  </a:lnTo>
                  <a:lnTo>
                    <a:pt x="550138" y="5715000"/>
                  </a:lnTo>
                  <a:lnTo>
                    <a:pt x="559587" y="5664200"/>
                  </a:lnTo>
                  <a:lnTo>
                    <a:pt x="569252" y="5613400"/>
                  </a:lnTo>
                  <a:lnTo>
                    <a:pt x="579120" y="5562600"/>
                  </a:lnTo>
                  <a:lnTo>
                    <a:pt x="589178" y="5511800"/>
                  </a:lnTo>
                  <a:lnTo>
                    <a:pt x="599452" y="5473700"/>
                  </a:lnTo>
                  <a:lnTo>
                    <a:pt x="609942" y="5422900"/>
                  </a:lnTo>
                  <a:lnTo>
                    <a:pt x="620623" y="5372100"/>
                  </a:lnTo>
                  <a:lnTo>
                    <a:pt x="631520" y="5321300"/>
                  </a:lnTo>
                  <a:lnTo>
                    <a:pt x="642632" y="5283200"/>
                  </a:lnTo>
                  <a:lnTo>
                    <a:pt x="653948" y="5232400"/>
                  </a:lnTo>
                  <a:lnTo>
                    <a:pt x="665480" y="5194300"/>
                  </a:lnTo>
                  <a:lnTo>
                    <a:pt x="737273" y="5194300"/>
                  </a:lnTo>
                  <a:lnTo>
                    <a:pt x="775436" y="5207000"/>
                  </a:lnTo>
                  <a:lnTo>
                    <a:pt x="805192" y="5207000"/>
                  </a:lnTo>
                  <a:lnTo>
                    <a:pt x="803833" y="5194300"/>
                  </a:lnTo>
                  <a:lnTo>
                    <a:pt x="805446" y="5194300"/>
                  </a:lnTo>
                  <a:lnTo>
                    <a:pt x="810056" y="5181600"/>
                  </a:lnTo>
                  <a:lnTo>
                    <a:pt x="817689" y="5181600"/>
                  </a:lnTo>
                  <a:lnTo>
                    <a:pt x="817689" y="5207000"/>
                  </a:lnTo>
                  <a:lnTo>
                    <a:pt x="872223" y="5207000"/>
                  </a:lnTo>
                  <a:lnTo>
                    <a:pt x="901090" y="5219700"/>
                  </a:lnTo>
                  <a:lnTo>
                    <a:pt x="929982" y="5219700"/>
                  </a:lnTo>
                  <a:lnTo>
                    <a:pt x="929982" y="4663110"/>
                  </a:lnTo>
                  <a:lnTo>
                    <a:pt x="910615" y="4686300"/>
                  </a:lnTo>
                  <a:lnTo>
                    <a:pt x="910615" y="4622800"/>
                  </a:lnTo>
                  <a:lnTo>
                    <a:pt x="931837" y="4635500"/>
                  </a:lnTo>
                  <a:lnTo>
                    <a:pt x="938898" y="4648200"/>
                  </a:lnTo>
                  <a:lnTo>
                    <a:pt x="938898" y="3590645"/>
                  </a:lnTo>
                  <a:lnTo>
                    <a:pt x="928509" y="3581400"/>
                  </a:lnTo>
                  <a:lnTo>
                    <a:pt x="907834" y="3581400"/>
                  </a:lnTo>
                  <a:lnTo>
                    <a:pt x="923645" y="3568700"/>
                  </a:lnTo>
                  <a:lnTo>
                    <a:pt x="978649" y="3568700"/>
                  </a:lnTo>
                  <a:lnTo>
                    <a:pt x="978649" y="2743073"/>
                  </a:lnTo>
                  <a:lnTo>
                    <a:pt x="978103" y="2743200"/>
                  </a:lnTo>
                  <a:lnTo>
                    <a:pt x="927836" y="2743200"/>
                  </a:lnTo>
                  <a:lnTo>
                    <a:pt x="877277" y="2755900"/>
                  </a:lnTo>
                  <a:lnTo>
                    <a:pt x="826389" y="2755900"/>
                  </a:lnTo>
                  <a:lnTo>
                    <a:pt x="830745" y="2717800"/>
                  </a:lnTo>
                  <a:lnTo>
                    <a:pt x="835558" y="2692400"/>
                  </a:lnTo>
                  <a:lnTo>
                    <a:pt x="837336" y="2679700"/>
                  </a:lnTo>
                  <a:lnTo>
                    <a:pt x="840892" y="2654300"/>
                  </a:lnTo>
                  <a:lnTo>
                    <a:pt x="846772" y="2616200"/>
                  </a:lnTo>
                  <a:lnTo>
                    <a:pt x="847788" y="2603500"/>
                  </a:lnTo>
                  <a:lnTo>
                    <a:pt x="827405" y="2603500"/>
                  </a:lnTo>
                  <a:lnTo>
                    <a:pt x="826389" y="2616200"/>
                  </a:lnTo>
                  <a:lnTo>
                    <a:pt x="823353" y="2628900"/>
                  </a:lnTo>
                  <a:lnTo>
                    <a:pt x="820394" y="2654300"/>
                  </a:lnTo>
                  <a:lnTo>
                    <a:pt x="817549" y="2667000"/>
                  </a:lnTo>
                  <a:lnTo>
                    <a:pt x="814857" y="2679700"/>
                  </a:lnTo>
                  <a:lnTo>
                    <a:pt x="811974" y="2678823"/>
                  </a:lnTo>
                  <a:lnTo>
                    <a:pt x="811974" y="2705100"/>
                  </a:lnTo>
                  <a:lnTo>
                    <a:pt x="810158" y="2717800"/>
                  </a:lnTo>
                  <a:lnTo>
                    <a:pt x="808405" y="2730500"/>
                  </a:lnTo>
                  <a:lnTo>
                    <a:pt x="806742" y="2743200"/>
                  </a:lnTo>
                  <a:lnTo>
                    <a:pt x="805141" y="2755900"/>
                  </a:lnTo>
                  <a:lnTo>
                    <a:pt x="793572" y="2768600"/>
                  </a:lnTo>
                  <a:lnTo>
                    <a:pt x="792594" y="2768600"/>
                  </a:lnTo>
                  <a:lnTo>
                    <a:pt x="792594" y="3136900"/>
                  </a:lnTo>
                  <a:lnTo>
                    <a:pt x="792594" y="3175000"/>
                  </a:lnTo>
                  <a:lnTo>
                    <a:pt x="778637" y="3175000"/>
                  </a:lnTo>
                  <a:lnTo>
                    <a:pt x="768883" y="3162300"/>
                  </a:lnTo>
                  <a:lnTo>
                    <a:pt x="767829" y="3149600"/>
                  </a:lnTo>
                  <a:lnTo>
                    <a:pt x="775665" y="3149600"/>
                  </a:lnTo>
                  <a:lnTo>
                    <a:pt x="792594" y="3136900"/>
                  </a:lnTo>
                  <a:lnTo>
                    <a:pt x="792594" y="2768600"/>
                  </a:lnTo>
                  <a:lnTo>
                    <a:pt x="711669" y="2768600"/>
                  </a:lnTo>
                  <a:lnTo>
                    <a:pt x="711669" y="4419600"/>
                  </a:lnTo>
                  <a:lnTo>
                    <a:pt x="701040" y="4432300"/>
                  </a:lnTo>
                  <a:lnTo>
                    <a:pt x="690664" y="4445000"/>
                  </a:lnTo>
                  <a:lnTo>
                    <a:pt x="679881" y="4432300"/>
                  </a:lnTo>
                  <a:lnTo>
                    <a:pt x="668058" y="4432300"/>
                  </a:lnTo>
                  <a:lnTo>
                    <a:pt x="679069" y="4419600"/>
                  </a:lnTo>
                  <a:lnTo>
                    <a:pt x="689508" y="4406900"/>
                  </a:lnTo>
                  <a:lnTo>
                    <a:pt x="700125" y="4419600"/>
                  </a:lnTo>
                  <a:lnTo>
                    <a:pt x="711669" y="4419600"/>
                  </a:lnTo>
                  <a:lnTo>
                    <a:pt x="711669" y="2768600"/>
                  </a:lnTo>
                  <a:lnTo>
                    <a:pt x="709002" y="2768600"/>
                  </a:lnTo>
                  <a:lnTo>
                    <a:pt x="692086" y="2781300"/>
                  </a:lnTo>
                  <a:lnTo>
                    <a:pt x="700138" y="2641600"/>
                  </a:lnTo>
                  <a:lnTo>
                    <a:pt x="724687" y="2654300"/>
                  </a:lnTo>
                  <a:lnTo>
                    <a:pt x="751636" y="2679700"/>
                  </a:lnTo>
                  <a:lnTo>
                    <a:pt x="780796" y="2692400"/>
                  </a:lnTo>
                  <a:lnTo>
                    <a:pt x="811974" y="2705100"/>
                  </a:lnTo>
                  <a:lnTo>
                    <a:pt x="811974" y="2678823"/>
                  </a:lnTo>
                  <a:lnTo>
                    <a:pt x="773493" y="2667000"/>
                  </a:lnTo>
                  <a:lnTo>
                    <a:pt x="736142" y="2641600"/>
                  </a:lnTo>
                  <a:lnTo>
                    <a:pt x="703249" y="2616200"/>
                  </a:lnTo>
                  <a:lnTo>
                    <a:pt x="675195" y="2603500"/>
                  </a:lnTo>
                  <a:lnTo>
                    <a:pt x="681164" y="2552700"/>
                  </a:lnTo>
                  <a:lnTo>
                    <a:pt x="690067" y="2501900"/>
                  </a:lnTo>
                  <a:lnTo>
                    <a:pt x="701916" y="2463800"/>
                  </a:lnTo>
                  <a:lnTo>
                    <a:pt x="716673" y="2413000"/>
                  </a:lnTo>
                  <a:lnTo>
                    <a:pt x="734364" y="2362200"/>
                  </a:lnTo>
                  <a:lnTo>
                    <a:pt x="754938" y="2324100"/>
                  </a:lnTo>
                  <a:lnTo>
                    <a:pt x="778421" y="2273300"/>
                  </a:lnTo>
                  <a:lnTo>
                    <a:pt x="804786" y="2222500"/>
                  </a:lnTo>
                  <a:lnTo>
                    <a:pt x="829919" y="2184400"/>
                  </a:lnTo>
                  <a:lnTo>
                    <a:pt x="856437" y="2133600"/>
                  </a:lnTo>
                  <a:lnTo>
                    <a:pt x="884682" y="2095500"/>
                  </a:lnTo>
                  <a:lnTo>
                    <a:pt x="915009" y="2057400"/>
                  </a:lnTo>
                  <a:lnTo>
                    <a:pt x="947750" y="2019300"/>
                  </a:lnTo>
                  <a:lnTo>
                    <a:pt x="983246" y="1981200"/>
                  </a:lnTo>
                  <a:lnTo>
                    <a:pt x="1021842" y="1943100"/>
                  </a:lnTo>
                  <a:lnTo>
                    <a:pt x="1065707" y="1917700"/>
                  </a:lnTo>
                  <a:lnTo>
                    <a:pt x="1111605" y="1892300"/>
                  </a:lnTo>
                  <a:lnTo>
                    <a:pt x="1159446" y="1854200"/>
                  </a:lnTo>
                  <a:lnTo>
                    <a:pt x="1209116" y="1841500"/>
                  </a:lnTo>
                  <a:lnTo>
                    <a:pt x="1235468" y="1828800"/>
                  </a:lnTo>
                  <a:lnTo>
                    <a:pt x="1262430" y="1816100"/>
                  </a:lnTo>
                  <a:lnTo>
                    <a:pt x="1289646" y="1816100"/>
                  </a:lnTo>
                  <a:lnTo>
                    <a:pt x="1316799" y="1803400"/>
                  </a:lnTo>
                  <a:lnTo>
                    <a:pt x="1356614" y="1803400"/>
                  </a:lnTo>
                  <a:lnTo>
                    <a:pt x="1366291" y="1790700"/>
                  </a:lnTo>
                  <a:lnTo>
                    <a:pt x="1389392" y="1790700"/>
                  </a:lnTo>
                  <a:lnTo>
                    <a:pt x="1422692" y="1803400"/>
                  </a:lnTo>
                  <a:lnTo>
                    <a:pt x="1474673" y="1828800"/>
                  </a:lnTo>
                  <a:lnTo>
                    <a:pt x="1542948" y="1841500"/>
                  </a:lnTo>
                  <a:lnTo>
                    <a:pt x="1673669" y="1841500"/>
                  </a:lnTo>
                  <a:lnTo>
                    <a:pt x="1725142" y="1828800"/>
                  </a:lnTo>
                  <a:lnTo>
                    <a:pt x="1779155" y="1828800"/>
                  </a:lnTo>
                  <a:lnTo>
                    <a:pt x="1807248" y="1816100"/>
                  </a:lnTo>
                  <a:lnTo>
                    <a:pt x="1835327" y="1803400"/>
                  </a:lnTo>
                  <a:lnTo>
                    <a:pt x="1893316" y="1790700"/>
                  </a:lnTo>
                  <a:lnTo>
                    <a:pt x="1893366" y="1778000"/>
                  </a:lnTo>
                  <a:lnTo>
                    <a:pt x="1919833" y="1803400"/>
                  </a:lnTo>
                  <a:lnTo>
                    <a:pt x="1949005" y="1803400"/>
                  </a:lnTo>
                  <a:lnTo>
                    <a:pt x="1979409" y="1816100"/>
                  </a:lnTo>
                  <a:lnTo>
                    <a:pt x="2130768" y="1816100"/>
                  </a:lnTo>
                  <a:lnTo>
                    <a:pt x="2232139" y="1841500"/>
                  </a:lnTo>
                  <a:lnTo>
                    <a:pt x="2327694" y="1866900"/>
                  </a:lnTo>
                  <a:lnTo>
                    <a:pt x="2373261" y="1892300"/>
                  </a:lnTo>
                  <a:lnTo>
                    <a:pt x="2417305" y="1917700"/>
                  </a:lnTo>
                  <a:lnTo>
                    <a:pt x="2459825" y="1930400"/>
                  </a:lnTo>
                  <a:lnTo>
                    <a:pt x="2500795" y="1955800"/>
                  </a:lnTo>
                  <a:lnTo>
                    <a:pt x="2540203" y="1993900"/>
                  </a:lnTo>
                  <a:lnTo>
                    <a:pt x="2578023" y="2019300"/>
                  </a:lnTo>
                  <a:lnTo>
                    <a:pt x="2613964" y="2057400"/>
                  </a:lnTo>
                  <a:lnTo>
                    <a:pt x="2648902" y="2082800"/>
                  </a:lnTo>
                  <a:lnTo>
                    <a:pt x="2682862" y="2120900"/>
                  </a:lnTo>
                  <a:lnTo>
                    <a:pt x="2715857" y="2159000"/>
                  </a:lnTo>
                  <a:lnTo>
                    <a:pt x="2747924" y="2197100"/>
                  </a:lnTo>
                  <a:lnTo>
                    <a:pt x="2779103" y="2235200"/>
                  </a:lnTo>
                  <a:lnTo>
                    <a:pt x="2809417" y="2273300"/>
                  </a:lnTo>
                  <a:lnTo>
                    <a:pt x="2838881" y="2311400"/>
                  </a:lnTo>
                  <a:lnTo>
                    <a:pt x="2867533" y="2362200"/>
                  </a:lnTo>
                  <a:lnTo>
                    <a:pt x="2895409" y="2400300"/>
                  </a:lnTo>
                  <a:lnTo>
                    <a:pt x="2922511" y="2438400"/>
                  </a:lnTo>
                  <a:lnTo>
                    <a:pt x="2948902" y="2476500"/>
                  </a:lnTo>
                  <a:lnTo>
                    <a:pt x="2974581" y="2527300"/>
                  </a:lnTo>
                  <a:lnTo>
                    <a:pt x="2999600" y="2565400"/>
                  </a:lnTo>
                  <a:lnTo>
                    <a:pt x="3023971" y="2603500"/>
                  </a:lnTo>
                  <a:lnTo>
                    <a:pt x="3023971" y="2561005"/>
                  </a:lnTo>
                  <a:lnTo>
                    <a:pt x="3007906" y="2540000"/>
                  </a:lnTo>
                  <a:lnTo>
                    <a:pt x="2988106" y="2501900"/>
                  </a:lnTo>
                  <a:lnTo>
                    <a:pt x="2967926" y="2476500"/>
                  </a:lnTo>
                  <a:lnTo>
                    <a:pt x="3635476" y="2476500"/>
                  </a:lnTo>
                  <a:lnTo>
                    <a:pt x="3635476" y="2451100"/>
                  </a:lnTo>
                  <a:lnTo>
                    <a:pt x="2954718" y="2451100"/>
                  </a:lnTo>
                  <a:lnTo>
                    <a:pt x="2924403" y="2400300"/>
                  </a:lnTo>
                  <a:lnTo>
                    <a:pt x="2893072" y="2362200"/>
                  </a:lnTo>
                  <a:lnTo>
                    <a:pt x="2860764" y="2311400"/>
                  </a:lnTo>
                  <a:lnTo>
                    <a:pt x="2827451" y="2260600"/>
                  </a:lnTo>
                  <a:lnTo>
                    <a:pt x="5406885" y="2260600"/>
                  </a:lnTo>
                  <a:lnTo>
                    <a:pt x="5406885" y="2247900"/>
                  </a:lnTo>
                  <a:lnTo>
                    <a:pt x="5406885" y="774700"/>
                  </a:lnTo>
                  <a:lnTo>
                    <a:pt x="5401475" y="749300"/>
                  </a:lnTo>
                  <a:lnTo>
                    <a:pt x="5394160" y="736600"/>
                  </a:lnTo>
                  <a:lnTo>
                    <a:pt x="5386857" y="723900"/>
                  </a:lnTo>
                  <a:lnTo>
                    <a:pt x="5386298" y="723900"/>
                  </a:lnTo>
                  <a:lnTo>
                    <a:pt x="5386298" y="774700"/>
                  </a:lnTo>
                  <a:lnTo>
                    <a:pt x="5386298" y="2247900"/>
                  </a:lnTo>
                  <a:lnTo>
                    <a:pt x="4813033" y="2247900"/>
                  </a:lnTo>
                  <a:lnTo>
                    <a:pt x="4806518" y="2197100"/>
                  </a:lnTo>
                  <a:lnTo>
                    <a:pt x="4790275" y="2146300"/>
                  </a:lnTo>
                  <a:lnTo>
                    <a:pt x="4764252" y="2095500"/>
                  </a:lnTo>
                  <a:lnTo>
                    <a:pt x="4728400" y="2057400"/>
                  </a:lnTo>
                  <a:lnTo>
                    <a:pt x="4687849" y="2032000"/>
                  </a:lnTo>
                  <a:lnTo>
                    <a:pt x="4643539" y="2006600"/>
                  </a:lnTo>
                  <a:lnTo>
                    <a:pt x="4597285" y="1981200"/>
                  </a:lnTo>
                  <a:lnTo>
                    <a:pt x="4550943" y="1968500"/>
                  </a:lnTo>
                  <a:lnTo>
                    <a:pt x="4506341" y="1943100"/>
                  </a:lnTo>
                  <a:lnTo>
                    <a:pt x="4467136" y="1905000"/>
                  </a:lnTo>
                  <a:lnTo>
                    <a:pt x="4438370" y="1866900"/>
                  </a:lnTo>
                  <a:lnTo>
                    <a:pt x="4418050" y="1828800"/>
                  </a:lnTo>
                  <a:lnTo>
                    <a:pt x="4404169" y="1790700"/>
                  </a:lnTo>
                  <a:lnTo>
                    <a:pt x="4394695" y="1739900"/>
                  </a:lnTo>
                  <a:lnTo>
                    <a:pt x="4383189" y="1689100"/>
                  </a:lnTo>
                  <a:lnTo>
                    <a:pt x="4365879" y="1638300"/>
                  </a:lnTo>
                  <a:lnTo>
                    <a:pt x="4343006" y="1587500"/>
                  </a:lnTo>
                  <a:lnTo>
                    <a:pt x="4314774" y="1549400"/>
                  </a:lnTo>
                  <a:lnTo>
                    <a:pt x="4281436" y="1511300"/>
                  </a:lnTo>
                  <a:lnTo>
                    <a:pt x="4244111" y="1473200"/>
                  </a:lnTo>
                  <a:lnTo>
                    <a:pt x="4204195" y="1435100"/>
                  </a:lnTo>
                  <a:lnTo>
                    <a:pt x="4162006" y="1409700"/>
                  </a:lnTo>
                  <a:lnTo>
                    <a:pt x="4117810" y="1384300"/>
                  </a:lnTo>
                  <a:lnTo>
                    <a:pt x="4071899" y="1371600"/>
                  </a:lnTo>
                  <a:lnTo>
                    <a:pt x="4024566" y="1346200"/>
                  </a:lnTo>
                  <a:lnTo>
                    <a:pt x="3826713" y="1295400"/>
                  </a:lnTo>
                  <a:lnTo>
                    <a:pt x="3776561" y="1295400"/>
                  </a:lnTo>
                  <a:lnTo>
                    <a:pt x="3592144" y="1244600"/>
                  </a:lnTo>
                  <a:lnTo>
                    <a:pt x="3548215" y="1219200"/>
                  </a:lnTo>
                  <a:lnTo>
                    <a:pt x="3505606" y="1206500"/>
                  </a:lnTo>
                  <a:lnTo>
                    <a:pt x="3464509" y="1181100"/>
                  </a:lnTo>
                  <a:lnTo>
                    <a:pt x="3428200" y="1155700"/>
                  </a:lnTo>
                  <a:lnTo>
                    <a:pt x="3390709" y="1117600"/>
                  </a:lnTo>
                  <a:lnTo>
                    <a:pt x="3354857" y="1079500"/>
                  </a:lnTo>
                  <a:lnTo>
                    <a:pt x="3323475" y="1041400"/>
                  </a:lnTo>
                  <a:lnTo>
                    <a:pt x="3299409" y="1003300"/>
                  </a:lnTo>
                  <a:lnTo>
                    <a:pt x="3285464" y="952500"/>
                  </a:lnTo>
                  <a:lnTo>
                    <a:pt x="3284474" y="914400"/>
                  </a:lnTo>
                  <a:lnTo>
                    <a:pt x="3284270" y="901700"/>
                  </a:lnTo>
                  <a:lnTo>
                    <a:pt x="5334813" y="901700"/>
                  </a:lnTo>
                  <a:lnTo>
                    <a:pt x="5334813" y="889000"/>
                  </a:lnTo>
                  <a:lnTo>
                    <a:pt x="2801302" y="889000"/>
                  </a:lnTo>
                  <a:lnTo>
                    <a:pt x="2801302" y="901700"/>
                  </a:lnTo>
                  <a:lnTo>
                    <a:pt x="3264293" y="901700"/>
                  </a:lnTo>
                  <a:lnTo>
                    <a:pt x="3264039" y="952500"/>
                  </a:lnTo>
                  <a:lnTo>
                    <a:pt x="3273272" y="990600"/>
                  </a:lnTo>
                  <a:lnTo>
                    <a:pt x="3290735" y="1028700"/>
                  </a:lnTo>
                  <a:lnTo>
                    <a:pt x="3315081" y="1066800"/>
                  </a:lnTo>
                  <a:lnTo>
                    <a:pt x="3345040" y="1104900"/>
                  </a:lnTo>
                  <a:lnTo>
                    <a:pt x="3379305" y="1143000"/>
                  </a:lnTo>
                  <a:lnTo>
                    <a:pt x="3416554" y="1168400"/>
                  </a:lnTo>
                  <a:lnTo>
                    <a:pt x="3494875" y="1219200"/>
                  </a:lnTo>
                  <a:lnTo>
                    <a:pt x="3533330" y="1244600"/>
                  </a:lnTo>
                  <a:lnTo>
                    <a:pt x="3569576" y="1257300"/>
                  </a:lnTo>
                  <a:lnTo>
                    <a:pt x="3851770" y="1333500"/>
                  </a:lnTo>
                  <a:lnTo>
                    <a:pt x="3899230" y="1333500"/>
                  </a:lnTo>
                  <a:lnTo>
                    <a:pt x="4039044" y="1371600"/>
                  </a:lnTo>
                  <a:lnTo>
                    <a:pt x="4084231" y="1397000"/>
                  </a:lnTo>
                  <a:lnTo>
                    <a:pt x="4128427" y="1409700"/>
                  </a:lnTo>
                  <a:lnTo>
                    <a:pt x="4171467" y="1435100"/>
                  </a:lnTo>
                  <a:lnTo>
                    <a:pt x="4214507" y="1473200"/>
                  </a:lnTo>
                  <a:lnTo>
                    <a:pt x="4253687" y="1511300"/>
                  </a:lnTo>
                  <a:lnTo>
                    <a:pt x="4288548" y="1549400"/>
                  </a:lnTo>
                  <a:lnTo>
                    <a:pt x="4318609" y="1587500"/>
                  </a:lnTo>
                  <a:lnTo>
                    <a:pt x="4343374" y="1638300"/>
                  </a:lnTo>
                  <a:lnTo>
                    <a:pt x="4362374" y="1689100"/>
                  </a:lnTo>
                  <a:lnTo>
                    <a:pt x="4373448" y="1727200"/>
                  </a:lnTo>
                  <a:lnTo>
                    <a:pt x="4381766" y="1778000"/>
                  </a:lnTo>
                  <a:lnTo>
                    <a:pt x="4391482" y="1816100"/>
                  </a:lnTo>
                  <a:lnTo>
                    <a:pt x="4406773" y="1866900"/>
                  </a:lnTo>
                  <a:lnTo>
                    <a:pt x="4431779" y="1905000"/>
                  </a:lnTo>
                  <a:lnTo>
                    <a:pt x="4464355" y="1930400"/>
                  </a:lnTo>
                  <a:lnTo>
                    <a:pt x="4501146" y="1955800"/>
                  </a:lnTo>
                  <a:lnTo>
                    <a:pt x="4540885" y="1981200"/>
                  </a:lnTo>
                  <a:lnTo>
                    <a:pt x="4582325" y="2006600"/>
                  </a:lnTo>
                  <a:lnTo>
                    <a:pt x="4624197" y="2019300"/>
                  </a:lnTo>
                  <a:lnTo>
                    <a:pt x="4669714" y="2044700"/>
                  </a:lnTo>
                  <a:lnTo>
                    <a:pt x="4709604" y="2070100"/>
                  </a:lnTo>
                  <a:lnTo>
                    <a:pt x="4742866" y="2108200"/>
                  </a:lnTo>
                  <a:lnTo>
                    <a:pt x="4768481" y="2146300"/>
                  </a:lnTo>
                  <a:lnTo>
                    <a:pt x="4785411" y="2197100"/>
                  </a:lnTo>
                  <a:lnTo>
                    <a:pt x="4792650" y="2247900"/>
                  </a:lnTo>
                  <a:lnTo>
                    <a:pt x="2811767" y="2247900"/>
                  </a:lnTo>
                  <a:lnTo>
                    <a:pt x="2791764" y="2222500"/>
                  </a:lnTo>
                  <a:lnTo>
                    <a:pt x="2771317" y="2197100"/>
                  </a:lnTo>
                  <a:lnTo>
                    <a:pt x="2750439" y="2171700"/>
                  </a:lnTo>
                  <a:lnTo>
                    <a:pt x="2729166" y="2146300"/>
                  </a:lnTo>
                  <a:lnTo>
                    <a:pt x="2729166" y="2120900"/>
                  </a:lnTo>
                  <a:lnTo>
                    <a:pt x="2729166" y="774700"/>
                  </a:lnTo>
                  <a:lnTo>
                    <a:pt x="2732519" y="762000"/>
                  </a:lnTo>
                  <a:lnTo>
                    <a:pt x="2743670" y="749300"/>
                  </a:lnTo>
                  <a:lnTo>
                    <a:pt x="2764205" y="736600"/>
                  </a:lnTo>
                  <a:lnTo>
                    <a:pt x="5364213" y="736600"/>
                  </a:lnTo>
                  <a:lnTo>
                    <a:pt x="5378272" y="749300"/>
                  </a:lnTo>
                  <a:lnTo>
                    <a:pt x="5384736" y="762000"/>
                  </a:lnTo>
                  <a:lnTo>
                    <a:pt x="5386298" y="774700"/>
                  </a:lnTo>
                  <a:lnTo>
                    <a:pt x="5386298" y="723900"/>
                  </a:lnTo>
                  <a:lnTo>
                    <a:pt x="2738323" y="723900"/>
                  </a:lnTo>
                  <a:lnTo>
                    <a:pt x="2717012" y="749300"/>
                  </a:lnTo>
                  <a:lnTo>
                    <a:pt x="2708579" y="774700"/>
                  </a:lnTo>
                  <a:lnTo>
                    <a:pt x="2708579" y="2120900"/>
                  </a:lnTo>
                  <a:lnTo>
                    <a:pt x="2688501" y="2095500"/>
                  </a:lnTo>
                  <a:lnTo>
                    <a:pt x="2668079" y="2082800"/>
                  </a:lnTo>
                  <a:lnTo>
                    <a:pt x="2647327" y="2057400"/>
                  </a:lnTo>
                  <a:lnTo>
                    <a:pt x="2626233" y="2032000"/>
                  </a:lnTo>
                  <a:lnTo>
                    <a:pt x="2626233" y="2019300"/>
                  </a:lnTo>
                  <a:lnTo>
                    <a:pt x="2626233" y="711200"/>
                  </a:lnTo>
                  <a:lnTo>
                    <a:pt x="2633522" y="673100"/>
                  </a:lnTo>
                  <a:lnTo>
                    <a:pt x="2653398" y="647700"/>
                  </a:lnTo>
                  <a:lnTo>
                    <a:pt x="2682862" y="622300"/>
                  </a:lnTo>
                  <a:lnTo>
                    <a:pt x="5432615" y="622300"/>
                  </a:lnTo>
                  <a:lnTo>
                    <a:pt x="5462092" y="647700"/>
                  </a:lnTo>
                  <a:lnTo>
                    <a:pt x="5481993" y="673100"/>
                  </a:lnTo>
                  <a:lnTo>
                    <a:pt x="5489295" y="711200"/>
                  </a:lnTo>
                  <a:lnTo>
                    <a:pt x="5489295" y="654837"/>
                  </a:lnTo>
                  <a:lnTo>
                    <a:pt x="5476633" y="635000"/>
                  </a:lnTo>
                  <a:lnTo>
                    <a:pt x="5458625" y="622300"/>
                  </a:lnTo>
                  <a:lnTo>
                    <a:pt x="5440604" y="609600"/>
                  </a:lnTo>
                  <a:lnTo>
                    <a:pt x="5396573" y="596900"/>
                  </a:lnTo>
                  <a:lnTo>
                    <a:pt x="2718892" y="596900"/>
                  </a:lnTo>
                  <a:lnTo>
                    <a:pt x="2674861" y="609600"/>
                  </a:lnTo>
                  <a:lnTo>
                    <a:pt x="2638831" y="635000"/>
                  </a:lnTo>
                  <a:lnTo>
                    <a:pt x="2614511" y="673100"/>
                  </a:lnTo>
                  <a:lnTo>
                    <a:pt x="2605582" y="711200"/>
                  </a:lnTo>
                  <a:lnTo>
                    <a:pt x="2605582" y="2019300"/>
                  </a:lnTo>
                  <a:lnTo>
                    <a:pt x="2596134" y="2006600"/>
                  </a:lnTo>
                  <a:lnTo>
                    <a:pt x="2591371" y="2006600"/>
                  </a:lnTo>
                  <a:lnTo>
                    <a:pt x="2552662" y="1968500"/>
                  </a:lnTo>
                  <a:lnTo>
                    <a:pt x="2512339" y="1943100"/>
                  </a:lnTo>
                  <a:lnTo>
                    <a:pt x="2470429" y="1917700"/>
                  </a:lnTo>
                  <a:lnTo>
                    <a:pt x="2426944" y="1892300"/>
                  </a:lnTo>
                  <a:lnTo>
                    <a:pt x="2381897" y="1866900"/>
                  </a:lnTo>
                  <a:lnTo>
                    <a:pt x="2287244" y="1841500"/>
                  </a:lnTo>
                  <a:lnTo>
                    <a:pt x="2186597" y="1816100"/>
                  </a:lnTo>
                  <a:lnTo>
                    <a:pt x="2080107" y="1790700"/>
                  </a:lnTo>
                  <a:lnTo>
                    <a:pt x="1952155" y="1790700"/>
                  </a:lnTo>
                  <a:lnTo>
                    <a:pt x="1925040" y="1778000"/>
                  </a:lnTo>
                  <a:lnTo>
                    <a:pt x="1904847" y="1766989"/>
                  </a:lnTo>
                  <a:lnTo>
                    <a:pt x="1901761" y="1765300"/>
                  </a:lnTo>
                  <a:lnTo>
                    <a:pt x="1901151" y="1765300"/>
                  </a:lnTo>
                  <a:lnTo>
                    <a:pt x="1893557" y="1752600"/>
                  </a:lnTo>
                  <a:lnTo>
                    <a:pt x="1889086" y="1739900"/>
                  </a:lnTo>
                  <a:lnTo>
                    <a:pt x="1887054" y="1727200"/>
                  </a:lnTo>
                  <a:lnTo>
                    <a:pt x="1886737" y="1714500"/>
                  </a:lnTo>
                  <a:lnTo>
                    <a:pt x="1919109" y="1714500"/>
                  </a:lnTo>
                  <a:lnTo>
                    <a:pt x="1935543" y="1701800"/>
                  </a:lnTo>
                  <a:lnTo>
                    <a:pt x="1952244" y="1701800"/>
                  </a:lnTo>
                  <a:lnTo>
                    <a:pt x="1997252" y="1676400"/>
                  </a:lnTo>
                  <a:lnTo>
                    <a:pt x="2039848" y="1651000"/>
                  </a:lnTo>
                  <a:lnTo>
                    <a:pt x="2079485" y="1612900"/>
                  </a:lnTo>
                  <a:lnTo>
                    <a:pt x="2115578" y="1574800"/>
                  </a:lnTo>
                  <a:lnTo>
                    <a:pt x="2143937" y="1536700"/>
                  </a:lnTo>
                  <a:lnTo>
                    <a:pt x="2167890" y="1485900"/>
                  </a:lnTo>
                  <a:lnTo>
                    <a:pt x="2187168" y="1435100"/>
                  </a:lnTo>
                  <a:lnTo>
                    <a:pt x="2201468" y="1384300"/>
                  </a:lnTo>
                  <a:lnTo>
                    <a:pt x="2210104" y="1346200"/>
                  </a:lnTo>
                  <a:lnTo>
                    <a:pt x="2217432" y="1308100"/>
                  </a:lnTo>
                  <a:lnTo>
                    <a:pt x="2223490" y="1270000"/>
                  </a:lnTo>
                  <a:lnTo>
                    <a:pt x="2228278" y="1219200"/>
                  </a:lnTo>
                  <a:lnTo>
                    <a:pt x="2233117" y="1168400"/>
                  </a:lnTo>
                  <a:lnTo>
                    <a:pt x="2235276" y="1117600"/>
                  </a:lnTo>
                  <a:lnTo>
                    <a:pt x="2234768" y="1066800"/>
                  </a:lnTo>
                  <a:lnTo>
                    <a:pt x="2231567" y="1016000"/>
                  </a:lnTo>
                  <a:lnTo>
                    <a:pt x="2225700" y="965200"/>
                  </a:lnTo>
                  <a:lnTo>
                    <a:pt x="2217153" y="927100"/>
                  </a:lnTo>
                  <a:lnTo>
                    <a:pt x="2214626" y="916711"/>
                  </a:lnTo>
                  <a:lnTo>
                    <a:pt x="2214626" y="1117600"/>
                  </a:lnTo>
                  <a:lnTo>
                    <a:pt x="2212530" y="1168400"/>
                  </a:lnTo>
                  <a:lnTo>
                    <a:pt x="2207844" y="1219200"/>
                  </a:lnTo>
                  <a:lnTo>
                    <a:pt x="2203081" y="1257300"/>
                  </a:lnTo>
                  <a:lnTo>
                    <a:pt x="2197112" y="1295400"/>
                  </a:lnTo>
                  <a:lnTo>
                    <a:pt x="2189861" y="1346200"/>
                  </a:lnTo>
                  <a:lnTo>
                    <a:pt x="2181288" y="1384300"/>
                  </a:lnTo>
                  <a:lnTo>
                    <a:pt x="2167572" y="1435100"/>
                  </a:lnTo>
                  <a:lnTo>
                    <a:pt x="2149195" y="1485900"/>
                  </a:lnTo>
                  <a:lnTo>
                    <a:pt x="2126411" y="1524000"/>
                  </a:lnTo>
                  <a:lnTo>
                    <a:pt x="2099487" y="1562100"/>
                  </a:lnTo>
                  <a:lnTo>
                    <a:pt x="2065248" y="1600200"/>
                  </a:lnTo>
                  <a:lnTo>
                    <a:pt x="2027732" y="1638300"/>
                  </a:lnTo>
                  <a:lnTo>
                    <a:pt x="1987473" y="1663700"/>
                  </a:lnTo>
                  <a:lnTo>
                    <a:pt x="1879650" y="1696008"/>
                  </a:lnTo>
                  <a:lnTo>
                    <a:pt x="1879650" y="1765300"/>
                  </a:lnTo>
                  <a:lnTo>
                    <a:pt x="1879396" y="1778000"/>
                  </a:lnTo>
                  <a:lnTo>
                    <a:pt x="1879650" y="1765300"/>
                  </a:lnTo>
                  <a:lnTo>
                    <a:pt x="1879650" y="1696008"/>
                  </a:lnTo>
                  <a:lnTo>
                    <a:pt x="1860308" y="1701800"/>
                  </a:lnTo>
                  <a:lnTo>
                    <a:pt x="1771764" y="1701800"/>
                  </a:lnTo>
                  <a:lnTo>
                    <a:pt x="1767052" y="1714500"/>
                  </a:lnTo>
                  <a:lnTo>
                    <a:pt x="1766392" y="1714500"/>
                  </a:lnTo>
                  <a:lnTo>
                    <a:pt x="1765985" y="1727200"/>
                  </a:lnTo>
                  <a:lnTo>
                    <a:pt x="1809902" y="1727200"/>
                  </a:lnTo>
                  <a:lnTo>
                    <a:pt x="1817979" y="1739900"/>
                  </a:lnTo>
                  <a:lnTo>
                    <a:pt x="1828533" y="1752600"/>
                  </a:lnTo>
                  <a:lnTo>
                    <a:pt x="1840941" y="1765300"/>
                  </a:lnTo>
                  <a:lnTo>
                    <a:pt x="1854568" y="1778000"/>
                  </a:lnTo>
                  <a:lnTo>
                    <a:pt x="1859267" y="1778000"/>
                  </a:lnTo>
                  <a:lnTo>
                    <a:pt x="1789303" y="1803400"/>
                  </a:lnTo>
                  <a:lnTo>
                    <a:pt x="1722602" y="1816100"/>
                  </a:lnTo>
                  <a:lnTo>
                    <a:pt x="1549260" y="1816100"/>
                  </a:lnTo>
                  <a:lnTo>
                    <a:pt x="1502752" y="1803400"/>
                  </a:lnTo>
                  <a:lnTo>
                    <a:pt x="1463065" y="1803400"/>
                  </a:lnTo>
                  <a:lnTo>
                    <a:pt x="1430883" y="1790700"/>
                  </a:lnTo>
                  <a:lnTo>
                    <a:pt x="1406944" y="1778000"/>
                  </a:lnTo>
                  <a:lnTo>
                    <a:pt x="1395463" y="1778000"/>
                  </a:lnTo>
                  <a:lnTo>
                    <a:pt x="1410474" y="1765300"/>
                  </a:lnTo>
                  <a:lnTo>
                    <a:pt x="1422692" y="1752600"/>
                  </a:lnTo>
                  <a:lnTo>
                    <a:pt x="1432001" y="1727200"/>
                  </a:lnTo>
                  <a:lnTo>
                    <a:pt x="1438313" y="1714500"/>
                  </a:lnTo>
                  <a:lnTo>
                    <a:pt x="1442389" y="1689100"/>
                  </a:lnTo>
                  <a:lnTo>
                    <a:pt x="1444523" y="1651000"/>
                  </a:lnTo>
                  <a:lnTo>
                    <a:pt x="1437995" y="1612900"/>
                  </a:lnTo>
                  <a:lnTo>
                    <a:pt x="1416100" y="1587500"/>
                  </a:lnTo>
                  <a:lnTo>
                    <a:pt x="1397444" y="1574800"/>
                  </a:lnTo>
                  <a:lnTo>
                    <a:pt x="1379486" y="1562100"/>
                  </a:lnTo>
                  <a:lnTo>
                    <a:pt x="1362214" y="1549400"/>
                  </a:lnTo>
                  <a:lnTo>
                    <a:pt x="1345641" y="1536700"/>
                  </a:lnTo>
                  <a:lnTo>
                    <a:pt x="1391323" y="1562100"/>
                  </a:lnTo>
                  <a:lnTo>
                    <a:pt x="1487347" y="1587500"/>
                  </a:lnTo>
                  <a:lnTo>
                    <a:pt x="1537487" y="1600200"/>
                  </a:lnTo>
                  <a:lnTo>
                    <a:pt x="1629714" y="1600200"/>
                  </a:lnTo>
                  <a:lnTo>
                    <a:pt x="1674787" y="1587500"/>
                  </a:lnTo>
                  <a:lnTo>
                    <a:pt x="1770456" y="1562100"/>
                  </a:lnTo>
                  <a:lnTo>
                    <a:pt x="1817408" y="1536700"/>
                  </a:lnTo>
                  <a:lnTo>
                    <a:pt x="1861350" y="1511300"/>
                  </a:lnTo>
                  <a:lnTo>
                    <a:pt x="1900440" y="1485900"/>
                  </a:lnTo>
                  <a:lnTo>
                    <a:pt x="1932863" y="1447800"/>
                  </a:lnTo>
                  <a:lnTo>
                    <a:pt x="1947075" y="1435100"/>
                  </a:lnTo>
                  <a:lnTo>
                    <a:pt x="1957006" y="1409700"/>
                  </a:lnTo>
                  <a:lnTo>
                    <a:pt x="1963267" y="1397000"/>
                  </a:lnTo>
                  <a:lnTo>
                    <a:pt x="1966455" y="1384300"/>
                  </a:lnTo>
                  <a:lnTo>
                    <a:pt x="1966252" y="1384300"/>
                  </a:lnTo>
                  <a:lnTo>
                    <a:pt x="1964588" y="1371600"/>
                  </a:lnTo>
                  <a:lnTo>
                    <a:pt x="1955330" y="1371600"/>
                  </a:lnTo>
                  <a:lnTo>
                    <a:pt x="1937702" y="1384300"/>
                  </a:lnTo>
                  <a:lnTo>
                    <a:pt x="1918970" y="1384300"/>
                  </a:lnTo>
                  <a:lnTo>
                    <a:pt x="1901164" y="1371600"/>
                  </a:lnTo>
                  <a:lnTo>
                    <a:pt x="1886331" y="1371600"/>
                  </a:lnTo>
                  <a:lnTo>
                    <a:pt x="1869554" y="1350987"/>
                  </a:lnTo>
                  <a:lnTo>
                    <a:pt x="1869554" y="1447800"/>
                  </a:lnTo>
                  <a:lnTo>
                    <a:pt x="1868449" y="1460500"/>
                  </a:lnTo>
                  <a:lnTo>
                    <a:pt x="1861642" y="1473200"/>
                  </a:lnTo>
                  <a:lnTo>
                    <a:pt x="1843417" y="1473200"/>
                  </a:lnTo>
                  <a:lnTo>
                    <a:pt x="1836166" y="1460500"/>
                  </a:lnTo>
                  <a:lnTo>
                    <a:pt x="1838896" y="1447800"/>
                  </a:lnTo>
                  <a:lnTo>
                    <a:pt x="1850567" y="1435100"/>
                  </a:lnTo>
                  <a:lnTo>
                    <a:pt x="1863940" y="1447800"/>
                  </a:lnTo>
                  <a:lnTo>
                    <a:pt x="1869554" y="1447800"/>
                  </a:lnTo>
                  <a:lnTo>
                    <a:pt x="1869554" y="1350987"/>
                  </a:lnTo>
                  <a:lnTo>
                    <a:pt x="1865668" y="1346200"/>
                  </a:lnTo>
                  <a:lnTo>
                    <a:pt x="1851253" y="1320800"/>
                  </a:lnTo>
                  <a:lnTo>
                    <a:pt x="1844027" y="1295400"/>
                  </a:lnTo>
                  <a:lnTo>
                    <a:pt x="1844903" y="1257300"/>
                  </a:lnTo>
                  <a:lnTo>
                    <a:pt x="1852358" y="1231900"/>
                  </a:lnTo>
                  <a:lnTo>
                    <a:pt x="1865122" y="1219200"/>
                  </a:lnTo>
                  <a:lnTo>
                    <a:pt x="1882711" y="1193800"/>
                  </a:lnTo>
                  <a:lnTo>
                    <a:pt x="1904644" y="1181100"/>
                  </a:lnTo>
                  <a:lnTo>
                    <a:pt x="1949221" y="1181100"/>
                  </a:lnTo>
                  <a:lnTo>
                    <a:pt x="1964994" y="1168400"/>
                  </a:lnTo>
                  <a:lnTo>
                    <a:pt x="1980120" y="1155700"/>
                  </a:lnTo>
                  <a:lnTo>
                    <a:pt x="1994179" y="1155700"/>
                  </a:lnTo>
                  <a:lnTo>
                    <a:pt x="2006561" y="1143000"/>
                  </a:lnTo>
                  <a:lnTo>
                    <a:pt x="2016683" y="1130300"/>
                  </a:lnTo>
                  <a:lnTo>
                    <a:pt x="2048281" y="1092200"/>
                  </a:lnTo>
                  <a:lnTo>
                    <a:pt x="2054250" y="1079500"/>
                  </a:lnTo>
                  <a:lnTo>
                    <a:pt x="2072157" y="1041400"/>
                  </a:lnTo>
                  <a:lnTo>
                    <a:pt x="2088578" y="990600"/>
                  </a:lnTo>
                  <a:lnTo>
                    <a:pt x="2097786" y="939800"/>
                  </a:lnTo>
                  <a:lnTo>
                    <a:pt x="2098916" y="914400"/>
                  </a:lnTo>
                  <a:lnTo>
                    <a:pt x="2100046" y="889000"/>
                  </a:lnTo>
                  <a:lnTo>
                    <a:pt x="2097824" y="863600"/>
                  </a:lnTo>
                  <a:lnTo>
                    <a:pt x="2095601" y="838200"/>
                  </a:lnTo>
                  <a:lnTo>
                    <a:pt x="2119884" y="838200"/>
                  </a:lnTo>
                  <a:lnTo>
                    <a:pt x="2132038" y="825500"/>
                  </a:lnTo>
                  <a:lnTo>
                    <a:pt x="2155710" y="825500"/>
                  </a:lnTo>
                  <a:lnTo>
                    <a:pt x="2167077" y="812800"/>
                  </a:lnTo>
                  <a:lnTo>
                    <a:pt x="2181618" y="863600"/>
                  </a:lnTo>
                  <a:lnTo>
                    <a:pt x="2197125" y="927100"/>
                  </a:lnTo>
                  <a:lnTo>
                    <a:pt x="2205405" y="977900"/>
                  </a:lnTo>
                  <a:lnTo>
                    <a:pt x="2211070" y="1016000"/>
                  </a:lnTo>
                  <a:lnTo>
                    <a:pt x="2214143" y="1066800"/>
                  </a:lnTo>
                  <a:lnTo>
                    <a:pt x="2214626" y="1117600"/>
                  </a:lnTo>
                  <a:lnTo>
                    <a:pt x="2214626" y="916711"/>
                  </a:lnTo>
                  <a:lnTo>
                    <a:pt x="2214067" y="914400"/>
                  </a:lnTo>
                  <a:lnTo>
                    <a:pt x="2207704" y="889000"/>
                  </a:lnTo>
                  <a:lnTo>
                    <a:pt x="2200846" y="863600"/>
                  </a:lnTo>
                  <a:lnTo>
                    <a:pt x="2193340" y="825500"/>
                  </a:lnTo>
                  <a:lnTo>
                    <a:pt x="2189162" y="812800"/>
                  </a:lnTo>
                  <a:lnTo>
                    <a:pt x="2184984" y="800100"/>
                  </a:lnTo>
                  <a:lnTo>
                    <a:pt x="2206345" y="774700"/>
                  </a:lnTo>
                  <a:lnTo>
                    <a:pt x="2222093" y="762000"/>
                  </a:lnTo>
                  <a:lnTo>
                    <a:pt x="2230615" y="723900"/>
                  </a:lnTo>
                  <a:lnTo>
                    <a:pt x="2230310" y="698500"/>
                  </a:lnTo>
                  <a:lnTo>
                    <a:pt x="2218220" y="647700"/>
                  </a:lnTo>
                  <a:lnTo>
                    <a:pt x="2208517" y="629970"/>
                  </a:lnTo>
                  <a:lnTo>
                    <a:pt x="2208517" y="723900"/>
                  </a:lnTo>
                  <a:lnTo>
                    <a:pt x="2198814" y="749300"/>
                  </a:lnTo>
                  <a:lnTo>
                    <a:pt x="2178608" y="774700"/>
                  </a:lnTo>
                  <a:lnTo>
                    <a:pt x="2184108" y="762000"/>
                  </a:lnTo>
                  <a:lnTo>
                    <a:pt x="2188426" y="762000"/>
                  </a:lnTo>
                  <a:lnTo>
                    <a:pt x="2191385" y="749300"/>
                  </a:lnTo>
                  <a:lnTo>
                    <a:pt x="2192820" y="736600"/>
                  </a:lnTo>
                  <a:lnTo>
                    <a:pt x="2187689" y="698500"/>
                  </a:lnTo>
                  <a:lnTo>
                    <a:pt x="2175179" y="660400"/>
                  </a:lnTo>
                  <a:lnTo>
                    <a:pt x="2171014" y="647700"/>
                  </a:lnTo>
                  <a:lnTo>
                    <a:pt x="2146846" y="609600"/>
                  </a:lnTo>
                  <a:lnTo>
                    <a:pt x="2119198" y="571500"/>
                  </a:lnTo>
                  <a:lnTo>
                    <a:pt x="2092109" y="546100"/>
                  </a:lnTo>
                  <a:lnTo>
                    <a:pt x="2081593" y="533400"/>
                  </a:lnTo>
                  <a:lnTo>
                    <a:pt x="2060549" y="508000"/>
                  </a:lnTo>
                  <a:lnTo>
                    <a:pt x="2024507" y="482600"/>
                  </a:lnTo>
                  <a:lnTo>
                    <a:pt x="2013902" y="475830"/>
                  </a:lnTo>
                  <a:lnTo>
                    <a:pt x="2013902" y="711200"/>
                  </a:lnTo>
                  <a:lnTo>
                    <a:pt x="2013178" y="723900"/>
                  </a:lnTo>
                  <a:lnTo>
                    <a:pt x="2007730" y="723900"/>
                  </a:lnTo>
                  <a:lnTo>
                    <a:pt x="2004136" y="736600"/>
                  </a:lnTo>
                  <a:lnTo>
                    <a:pt x="1985835" y="736600"/>
                  </a:lnTo>
                  <a:lnTo>
                    <a:pt x="1983447" y="723900"/>
                  </a:lnTo>
                  <a:lnTo>
                    <a:pt x="1978698" y="723900"/>
                  </a:lnTo>
                  <a:lnTo>
                    <a:pt x="1999386" y="685800"/>
                  </a:lnTo>
                  <a:lnTo>
                    <a:pt x="2009444" y="698500"/>
                  </a:lnTo>
                  <a:lnTo>
                    <a:pt x="2013902" y="711200"/>
                  </a:lnTo>
                  <a:lnTo>
                    <a:pt x="2013902" y="475830"/>
                  </a:lnTo>
                  <a:lnTo>
                    <a:pt x="2004618" y="469900"/>
                  </a:lnTo>
                  <a:lnTo>
                    <a:pt x="1984717" y="457200"/>
                  </a:lnTo>
                  <a:lnTo>
                    <a:pt x="1941918" y="431800"/>
                  </a:lnTo>
                  <a:lnTo>
                    <a:pt x="1971255" y="444500"/>
                  </a:lnTo>
                  <a:lnTo>
                    <a:pt x="1999805" y="457200"/>
                  </a:lnTo>
                  <a:lnTo>
                    <a:pt x="2027428" y="469900"/>
                  </a:lnTo>
                  <a:lnTo>
                    <a:pt x="2053971" y="495300"/>
                  </a:lnTo>
                  <a:lnTo>
                    <a:pt x="2093963" y="520700"/>
                  </a:lnTo>
                  <a:lnTo>
                    <a:pt x="2130920" y="558800"/>
                  </a:lnTo>
                  <a:lnTo>
                    <a:pt x="2163711" y="596900"/>
                  </a:lnTo>
                  <a:lnTo>
                    <a:pt x="2191156" y="647700"/>
                  </a:lnTo>
                  <a:lnTo>
                    <a:pt x="2206396" y="685800"/>
                  </a:lnTo>
                  <a:lnTo>
                    <a:pt x="2208517" y="723900"/>
                  </a:lnTo>
                  <a:lnTo>
                    <a:pt x="2208517" y="629970"/>
                  </a:lnTo>
                  <a:lnTo>
                    <a:pt x="2197379" y="609600"/>
                  </a:lnTo>
                  <a:lnTo>
                    <a:pt x="2170138" y="571500"/>
                  </a:lnTo>
                  <a:lnTo>
                    <a:pt x="2138857" y="546100"/>
                  </a:lnTo>
                  <a:lnTo>
                    <a:pt x="2105914" y="508000"/>
                  </a:lnTo>
                  <a:lnTo>
                    <a:pt x="2068029" y="482600"/>
                  </a:lnTo>
                  <a:lnTo>
                    <a:pt x="2028215" y="457200"/>
                  </a:lnTo>
                  <a:lnTo>
                    <a:pt x="1986368" y="431800"/>
                  </a:lnTo>
                  <a:lnTo>
                    <a:pt x="1942414" y="419100"/>
                  </a:lnTo>
                  <a:lnTo>
                    <a:pt x="1896249" y="393700"/>
                  </a:lnTo>
                  <a:lnTo>
                    <a:pt x="1877987" y="388543"/>
                  </a:lnTo>
                  <a:lnTo>
                    <a:pt x="1877987" y="876300"/>
                  </a:lnTo>
                  <a:lnTo>
                    <a:pt x="1859889" y="901700"/>
                  </a:lnTo>
                  <a:lnTo>
                    <a:pt x="1843100" y="914400"/>
                  </a:lnTo>
                  <a:lnTo>
                    <a:pt x="1825625" y="901700"/>
                  </a:lnTo>
                  <a:lnTo>
                    <a:pt x="1805546" y="901700"/>
                  </a:lnTo>
                  <a:lnTo>
                    <a:pt x="1824355" y="876300"/>
                  </a:lnTo>
                  <a:lnTo>
                    <a:pt x="1841461" y="863600"/>
                  </a:lnTo>
                  <a:lnTo>
                    <a:pt x="1858733" y="863600"/>
                  </a:lnTo>
                  <a:lnTo>
                    <a:pt x="1877987" y="876300"/>
                  </a:lnTo>
                  <a:lnTo>
                    <a:pt x="1877987" y="388543"/>
                  </a:lnTo>
                  <a:lnTo>
                    <a:pt x="1851279" y="381000"/>
                  </a:lnTo>
                  <a:lnTo>
                    <a:pt x="1804847" y="381000"/>
                  </a:lnTo>
                  <a:lnTo>
                    <a:pt x="1757451" y="368300"/>
                  </a:lnTo>
                  <a:lnTo>
                    <a:pt x="1629257" y="368300"/>
                  </a:lnTo>
                  <a:lnTo>
                    <a:pt x="1629257" y="533400"/>
                  </a:lnTo>
                  <a:lnTo>
                    <a:pt x="1590408" y="508000"/>
                  </a:lnTo>
                  <a:lnTo>
                    <a:pt x="1623796" y="482600"/>
                  </a:lnTo>
                  <a:lnTo>
                    <a:pt x="1629257" y="533400"/>
                  </a:lnTo>
                  <a:lnTo>
                    <a:pt x="1629257" y="368300"/>
                  </a:lnTo>
                  <a:lnTo>
                    <a:pt x="1614741" y="368300"/>
                  </a:lnTo>
                  <a:lnTo>
                    <a:pt x="1568716" y="381000"/>
                  </a:lnTo>
                  <a:lnTo>
                    <a:pt x="1561071" y="381000"/>
                  </a:lnTo>
                  <a:lnTo>
                    <a:pt x="1546618" y="330200"/>
                  </a:lnTo>
                  <a:lnTo>
                    <a:pt x="1530426" y="279400"/>
                  </a:lnTo>
                  <a:lnTo>
                    <a:pt x="1511655" y="241300"/>
                  </a:lnTo>
                  <a:lnTo>
                    <a:pt x="1489456" y="203200"/>
                  </a:lnTo>
                  <a:lnTo>
                    <a:pt x="1462963" y="165100"/>
                  </a:lnTo>
                  <a:lnTo>
                    <a:pt x="1431328" y="127000"/>
                  </a:lnTo>
                  <a:lnTo>
                    <a:pt x="1399120" y="101600"/>
                  </a:lnTo>
                  <a:lnTo>
                    <a:pt x="1363726" y="63500"/>
                  </a:lnTo>
                  <a:lnTo>
                    <a:pt x="1325638" y="50800"/>
                  </a:lnTo>
                  <a:lnTo>
                    <a:pt x="1285328" y="25400"/>
                  </a:lnTo>
                  <a:lnTo>
                    <a:pt x="1222514" y="6705"/>
                  </a:lnTo>
                  <a:lnTo>
                    <a:pt x="1222514" y="165100"/>
                  </a:lnTo>
                  <a:lnTo>
                    <a:pt x="1194536" y="139700"/>
                  </a:lnTo>
                  <a:lnTo>
                    <a:pt x="1197571" y="127000"/>
                  </a:lnTo>
                  <a:lnTo>
                    <a:pt x="1215034" y="127000"/>
                  </a:lnTo>
                  <a:lnTo>
                    <a:pt x="1216926" y="139700"/>
                  </a:lnTo>
                  <a:lnTo>
                    <a:pt x="1218311" y="139700"/>
                  </a:lnTo>
                  <a:lnTo>
                    <a:pt x="1219936" y="152400"/>
                  </a:lnTo>
                  <a:lnTo>
                    <a:pt x="1222514" y="165100"/>
                  </a:lnTo>
                  <a:lnTo>
                    <a:pt x="1222514" y="6705"/>
                  </a:lnTo>
                  <a:lnTo>
                    <a:pt x="1200035" y="0"/>
                  </a:lnTo>
                  <a:lnTo>
                    <a:pt x="1164894" y="0"/>
                  </a:lnTo>
                  <a:lnTo>
                    <a:pt x="1164894" y="558800"/>
                  </a:lnTo>
                  <a:lnTo>
                    <a:pt x="1148511" y="571500"/>
                  </a:lnTo>
                  <a:lnTo>
                    <a:pt x="1124724" y="571500"/>
                  </a:lnTo>
                  <a:lnTo>
                    <a:pt x="1116190" y="546100"/>
                  </a:lnTo>
                  <a:lnTo>
                    <a:pt x="1151572" y="546100"/>
                  </a:lnTo>
                  <a:lnTo>
                    <a:pt x="1164894" y="558800"/>
                  </a:lnTo>
                  <a:lnTo>
                    <a:pt x="1164894" y="0"/>
                  </a:lnTo>
                  <a:lnTo>
                    <a:pt x="1084072" y="0"/>
                  </a:lnTo>
                  <a:lnTo>
                    <a:pt x="1084072" y="660400"/>
                  </a:lnTo>
                  <a:lnTo>
                    <a:pt x="1035824" y="647700"/>
                  </a:lnTo>
                  <a:lnTo>
                    <a:pt x="992124" y="622300"/>
                  </a:lnTo>
                  <a:lnTo>
                    <a:pt x="953376" y="596900"/>
                  </a:lnTo>
                  <a:lnTo>
                    <a:pt x="920013" y="546100"/>
                  </a:lnTo>
                  <a:lnTo>
                    <a:pt x="892429" y="508000"/>
                  </a:lnTo>
                  <a:lnTo>
                    <a:pt x="871054" y="457200"/>
                  </a:lnTo>
                  <a:lnTo>
                    <a:pt x="858177" y="406400"/>
                  </a:lnTo>
                  <a:lnTo>
                    <a:pt x="851242" y="368300"/>
                  </a:lnTo>
                  <a:lnTo>
                    <a:pt x="850112" y="317500"/>
                  </a:lnTo>
                  <a:lnTo>
                    <a:pt x="854621" y="279400"/>
                  </a:lnTo>
                  <a:lnTo>
                    <a:pt x="857123" y="330200"/>
                  </a:lnTo>
                  <a:lnTo>
                    <a:pt x="864870" y="368300"/>
                  </a:lnTo>
                  <a:lnTo>
                    <a:pt x="877455" y="419100"/>
                  </a:lnTo>
                  <a:lnTo>
                    <a:pt x="894486" y="457200"/>
                  </a:lnTo>
                  <a:lnTo>
                    <a:pt x="915568" y="495300"/>
                  </a:lnTo>
                  <a:lnTo>
                    <a:pt x="941489" y="533400"/>
                  </a:lnTo>
                  <a:lnTo>
                    <a:pt x="971867" y="571500"/>
                  </a:lnTo>
                  <a:lnTo>
                    <a:pt x="1006132" y="609600"/>
                  </a:lnTo>
                  <a:lnTo>
                    <a:pt x="1043724" y="635000"/>
                  </a:lnTo>
                  <a:lnTo>
                    <a:pt x="1084072" y="660400"/>
                  </a:lnTo>
                  <a:lnTo>
                    <a:pt x="1084072" y="0"/>
                  </a:lnTo>
                  <a:lnTo>
                    <a:pt x="1081786" y="0"/>
                  </a:lnTo>
                  <a:lnTo>
                    <a:pt x="1081786" y="508000"/>
                  </a:lnTo>
                  <a:lnTo>
                    <a:pt x="1058113" y="508000"/>
                  </a:lnTo>
                  <a:lnTo>
                    <a:pt x="1054773" y="495300"/>
                  </a:lnTo>
                  <a:lnTo>
                    <a:pt x="1051547" y="495300"/>
                  </a:lnTo>
                  <a:lnTo>
                    <a:pt x="1048258" y="482600"/>
                  </a:lnTo>
                  <a:lnTo>
                    <a:pt x="1071219" y="469900"/>
                  </a:lnTo>
                  <a:lnTo>
                    <a:pt x="1079195" y="495300"/>
                  </a:lnTo>
                  <a:lnTo>
                    <a:pt x="1081786" y="508000"/>
                  </a:lnTo>
                  <a:lnTo>
                    <a:pt x="1081786" y="0"/>
                  </a:lnTo>
                  <a:lnTo>
                    <a:pt x="1067727" y="0"/>
                  </a:lnTo>
                  <a:lnTo>
                    <a:pt x="1024407" y="12700"/>
                  </a:lnTo>
                  <a:lnTo>
                    <a:pt x="982294" y="38100"/>
                  </a:lnTo>
                  <a:lnTo>
                    <a:pt x="952677" y="63500"/>
                  </a:lnTo>
                  <a:lnTo>
                    <a:pt x="927354" y="76200"/>
                  </a:lnTo>
                  <a:lnTo>
                    <a:pt x="906132" y="101600"/>
                  </a:lnTo>
                  <a:lnTo>
                    <a:pt x="888809" y="139700"/>
                  </a:lnTo>
                  <a:lnTo>
                    <a:pt x="864628" y="177800"/>
                  </a:lnTo>
                  <a:lnTo>
                    <a:pt x="846861" y="228600"/>
                  </a:lnTo>
                  <a:lnTo>
                    <a:pt x="835545" y="279400"/>
                  </a:lnTo>
                  <a:lnTo>
                    <a:pt x="830719" y="317500"/>
                  </a:lnTo>
                  <a:lnTo>
                    <a:pt x="832396" y="368300"/>
                  </a:lnTo>
                  <a:lnTo>
                    <a:pt x="840625" y="419100"/>
                  </a:lnTo>
                  <a:lnTo>
                    <a:pt x="855421" y="469900"/>
                  </a:lnTo>
                  <a:lnTo>
                    <a:pt x="873823" y="520700"/>
                  </a:lnTo>
                  <a:lnTo>
                    <a:pt x="897140" y="558800"/>
                  </a:lnTo>
                  <a:lnTo>
                    <a:pt x="924966" y="596900"/>
                  </a:lnTo>
                  <a:lnTo>
                    <a:pt x="956906" y="622300"/>
                  </a:lnTo>
                  <a:lnTo>
                    <a:pt x="992543" y="647700"/>
                  </a:lnTo>
                  <a:lnTo>
                    <a:pt x="1031494" y="673100"/>
                  </a:lnTo>
                  <a:lnTo>
                    <a:pt x="1073340" y="685800"/>
                  </a:lnTo>
                  <a:lnTo>
                    <a:pt x="1083665" y="685800"/>
                  </a:lnTo>
                  <a:lnTo>
                    <a:pt x="1072680" y="698500"/>
                  </a:lnTo>
                  <a:lnTo>
                    <a:pt x="1065301" y="707326"/>
                  </a:lnTo>
                  <a:lnTo>
                    <a:pt x="1065301" y="736600"/>
                  </a:lnTo>
                  <a:lnTo>
                    <a:pt x="1049667" y="772858"/>
                  </a:lnTo>
                  <a:lnTo>
                    <a:pt x="1049667" y="1155700"/>
                  </a:lnTo>
                  <a:lnTo>
                    <a:pt x="1047242" y="1155700"/>
                  </a:lnTo>
                  <a:lnTo>
                    <a:pt x="1044460" y="1168400"/>
                  </a:lnTo>
                  <a:lnTo>
                    <a:pt x="1039952" y="1155700"/>
                  </a:lnTo>
                  <a:lnTo>
                    <a:pt x="1035456" y="1155700"/>
                  </a:lnTo>
                  <a:lnTo>
                    <a:pt x="1030947" y="1143000"/>
                  </a:lnTo>
                  <a:lnTo>
                    <a:pt x="1039202" y="1143000"/>
                  </a:lnTo>
                  <a:lnTo>
                    <a:pt x="1043343" y="1130300"/>
                  </a:lnTo>
                  <a:lnTo>
                    <a:pt x="1046530" y="1143000"/>
                  </a:lnTo>
                  <a:lnTo>
                    <a:pt x="1049667" y="1155700"/>
                  </a:lnTo>
                  <a:lnTo>
                    <a:pt x="1049667" y="772858"/>
                  </a:lnTo>
                  <a:lnTo>
                    <a:pt x="1043393" y="787400"/>
                  </a:lnTo>
                  <a:lnTo>
                    <a:pt x="1024572" y="825500"/>
                  </a:lnTo>
                  <a:lnTo>
                    <a:pt x="1009269" y="876300"/>
                  </a:lnTo>
                  <a:lnTo>
                    <a:pt x="997927" y="927100"/>
                  </a:lnTo>
                  <a:lnTo>
                    <a:pt x="990968" y="977900"/>
                  </a:lnTo>
                  <a:lnTo>
                    <a:pt x="988834" y="1028700"/>
                  </a:lnTo>
                  <a:lnTo>
                    <a:pt x="991958" y="1079500"/>
                  </a:lnTo>
                  <a:lnTo>
                    <a:pt x="988923" y="1079500"/>
                  </a:lnTo>
                  <a:lnTo>
                    <a:pt x="986002" y="1066800"/>
                  </a:lnTo>
                  <a:lnTo>
                    <a:pt x="983221" y="1054100"/>
                  </a:lnTo>
                  <a:lnTo>
                    <a:pt x="980617" y="1054100"/>
                  </a:lnTo>
                  <a:lnTo>
                    <a:pt x="976401" y="1028700"/>
                  </a:lnTo>
                  <a:lnTo>
                    <a:pt x="973531" y="1016000"/>
                  </a:lnTo>
                  <a:lnTo>
                    <a:pt x="971892" y="990600"/>
                  </a:lnTo>
                  <a:lnTo>
                    <a:pt x="971359" y="977900"/>
                  </a:lnTo>
                  <a:lnTo>
                    <a:pt x="972210" y="952500"/>
                  </a:lnTo>
                  <a:lnTo>
                    <a:pt x="974661" y="927100"/>
                  </a:lnTo>
                  <a:lnTo>
                    <a:pt x="978662" y="914400"/>
                  </a:lnTo>
                  <a:lnTo>
                    <a:pt x="984110" y="889000"/>
                  </a:lnTo>
                  <a:lnTo>
                    <a:pt x="998423" y="850900"/>
                  </a:lnTo>
                  <a:lnTo>
                    <a:pt x="1017143" y="812800"/>
                  </a:lnTo>
                  <a:lnTo>
                    <a:pt x="1039634" y="774700"/>
                  </a:lnTo>
                  <a:lnTo>
                    <a:pt x="1065301" y="736600"/>
                  </a:lnTo>
                  <a:lnTo>
                    <a:pt x="1065301" y="707326"/>
                  </a:lnTo>
                  <a:lnTo>
                    <a:pt x="1015339" y="774700"/>
                  </a:lnTo>
                  <a:lnTo>
                    <a:pt x="992619" y="812800"/>
                  </a:lnTo>
                  <a:lnTo>
                    <a:pt x="974420" y="850900"/>
                  </a:lnTo>
                  <a:lnTo>
                    <a:pt x="961275" y="901700"/>
                  </a:lnTo>
                  <a:lnTo>
                    <a:pt x="953693" y="939800"/>
                  </a:lnTo>
                  <a:lnTo>
                    <a:pt x="952233" y="990600"/>
                  </a:lnTo>
                  <a:lnTo>
                    <a:pt x="957402" y="1041400"/>
                  </a:lnTo>
                  <a:lnTo>
                    <a:pt x="960361" y="1054100"/>
                  </a:lnTo>
                  <a:lnTo>
                    <a:pt x="963955" y="1066800"/>
                  </a:lnTo>
                  <a:lnTo>
                    <a:pt x="968133" y="1079500"/>
                  </a:lnTo>
                  <a:lnTo>
                    <a:pt x="972832" y="1092200"/>
                  </a:lnTo>
                  <a:lnTo>
                    <a:pt x="982052" y="1117600"/>
                  </a:lnTo>
                  <a:lnTo>
                    <a:pt x="992682" y="1143000"/>
                  </a:lnTo>
                  <a:lnTo>
                    <a:pt x="1004658" y="1168400"/>
                  </a:lnTo>
                  <a:lnTo>
                    <a:pt x="1017955" y="1181100"/>
                  </a:lnTo>
                  <a:lnTo>
                    <a:pt x="1019568" y="1193800"/>
                  </a:lnTo>
                  <a:lnTo>
                    <a:pt x="1023112" y="1193800"/>
                  </a:lnTo>
                  <a:lnTo>
                    <a:pt x="1045946" y="1244600"/>
                  </a:lnTo>
                  <a:lnTo>
                    <a:pt x="1072743" y="1295400"/>
                  </a:lnTo>
                  <a:lnTo>
                    <a:pt x="1103122" y="1333500"/>
                  </a:lnTo>
                  <a:lnTo>
                    <a:pt x="1136700" y="1371600"/>
                  </a:lnTo>
                  <a:lnTo>
                    <a:pt x="1173086" y="1409700"/>
                  </a:lnTo>
                  <a:lnTo>
                    <a:pt x="1211910" y="1447800"/>
                  </a:lnTo>
                  <a:lnTo>
                    <a:pt x="1252766" y="1473200"/>
                  </a:lnTo>
                  <a:lnTo>
                    <a:pt x="1256258" y="1473200"/>
                  </a:lnTo>
                  <a:lnTo>
                    <a:pt x="1260144" y="1485900"/>
                  </a:lnTo>
                  <a:lnTo>
                    <a:pt x="1263891" y="1485900"/>
                  </a:lnTo>
                  <a:lnTo>
                    <a:pt x="1288884" y="1511300"/>
                  </a:lnTo>
                  <a:lnTo>
                    <a:pt x="1315974" y="1536700"/>
                  </a:lnTo>
                  <a:lnTo>
                    <a:pt x="1345184" y="1562100"/>
                  </a:lnTo>
                  <a:lnTo>
                    <a:pt x="1376540" y="1587500"/>
                  </a:lnTo>
                  <a:lnTo>
                    <a:pt x="1383347" y="1587500"/>
                  </a:lnTo>
                  <a:lnTo>
                    <a:pt x="1390180" y="1600200"/>
                  </a:lnTo>
                  <a:lnTo>
                    <a:pt x="1397114" y="1600200"/>
                  </a:lnTo>
                  <a:lnTo>
                    <a:pt x="1404162" y="1612900"/>
                  </a:lnTo>
                  <a:lnTo>
                    <a:pt x="1406791" y="1612900"/>
                  </a:lnTo>
                  <a:lnTo>
                    <a:pt x="1419707" y="1625600"/>
                  </a:lnTo>
                  <a:lnTo>
                    <a:pt x="1424089" y="1651000"/>
                  </a:lnTo>
                  <a:lnTo>
                    <a:pt x="1422717" y="1676400"/>
                  </a:lnTo>
                  <a:lnTo>
                    <a:pt x="1418323" y="1701800"/>
                  </a:lnTo>
                  <a:lnTo>
                    <a:pt x="1407502" y="1727200"/>
                  </a:lnTo>
                  <a:lnTo>
                    <a:pt x="1389253" y="1752600"/>
                  </a:lnTo>
                  <a:lnTo>
                    <a:pt x="1384769" y="1757057"/>
                  </a:lnTo>
                  <a:lnTo>
                    <a:pt x="1384769" y="1773770"/>
                  </a:lnTo>
                  <a:lnTo>
                    <a:pt x="1381442" y="1765414"/>
                  </a:lnTo>
                  <a:lnTo>
                    <a:pt x="1384769" y="1773770"/>
                  </a:lnTo>
                  <a:lnTo>
                    <a:pt x="1384769" y="1757057"/>
                  </a:lnTo>
                  <a:lnTo>
                    <a:pt x="1378292" y="1763483"/>
                  </a:lnTo>
                  <a:lnTo>
                    <a:pt x="1378292" y="1771650"/>
                  </a:lnTo>
                  <a:lnTo>
                    <a:pt x="1375181" y="1778000"/>
                  </a:lnTo>
                  <a:lnTo>
                    <a:pt x="1378292" y="1771650"/>
                  </a:lnTo>
                  <a:lnTo>
                    <a:pt x="1378292" y="1763483"/>
                  </a:lnTo>
                  <a:lnTo>
                    <a:pt x="1363662" y="1778000"/>
                  </a:lnTo>
                  <a:lnTo>
                    <a:pt x="1330820" y="1778000"/>
                  </a:lnTo>
                  <a:lnTo>
                    <a:pt x="1312252" y="1790700"/>
                  </a:lnTo>
                  <a:lnTo>
                    <a:pt x="1284554" y="1790700"/>
                  </a:lnTo>
                  <a:lnTo>
                    <a:pt x="1228826" y="1816100"/>
                  </a:lnTo>
                  <a:lnTo>
                    <a:pt x="1201470" y="1816100"/>
                  </a:lnTo>
                  <a:lnTo>
                    <a:pt x="1150442" y="1841500"/>
                  </a:lnTo>
                  <a:lnTo>
                    <a:pt x="1101229" y="1866900"/>
                  </a:lnTo>
                  <a:lnTo>
                    <a:pt x="1053985" y="1892300"/>
                  </a:lnTo>
                  <a:lnTo>
                    <a:pt x="1008849" y="1930400"/>
                  </a:lnTo>
                  <a:lnTo>
                    <a:pt x="969264" y="1968500"/>
                  </a:lnTo>
                  <a:lnTo>
                    <a:pt x="932891" y="2006600"/>
                  </a:lnTo>
                  <a:lnTo>
                    <a:pt x="899363" y="2044700"/>
                  </a:lnTo>
                  <a:lnTo>
                    <a:pt x="868337" y="2082800"/>
                  </a:lnTo>
                  <a:lnTo>
                    <a:pt x="839470" y="2133600"/>
                  </a:lnTo>
                  <a:lnTo>
                    <a:pt x="812419" y="2171700"/>
                  </a:lnTo>
                  <a:lnTo>
                    <a:pt x="786828" y="2209800"/>
                  </a:lnTo>
                  <a:lnTo>
                    <a:pt x="759599" y="2260600"/>
                  </a:lnTo>
                  <a:lnTo>
                    <a:pt x="735368" y="2311400"/>
                  </a:lnTo>
                  <a:lnTo>
                    <a:pt x="714159" y="2362200"/>
                  </a:lnTo>
                  <a:lnTo>
                    <a:pt x="695998" y="2413000"/>
                  </a:lnTo>
                  <a:lnTo>
                    <a:pt x="680910" y="2463800"/>
                  </a:lnTo>
                  <a:lnTo>
                    <a:pt x="668883" y="2501900"/>
                  </a:lnTo>
                  <a:lnTo>
                    <a:pt x="659968" y="2552700"/>
                  </a:lnTo>
                  <a:lnTo>
                    <a:pt x="654151" y="2603500"/>
                  </a:lnTo>
                  <a:lnTo>
                    <a:pt x="653745" y="2603500"/>
                  </a:lnTo>
                  <a:lnTo>
                    <a:pt x="655218" y="2616200"/>
                  </a:lnTo>
                  <a:lnTo>
                    <a:pt x="668591" y="2616200"/>
                  </a:lnTo>
                  <a:lnTo>
                    <a:pt x="674281" y="2628900"/>
                  </a:lnTo>
                  <a:lnTo>
                    <a:pt x="680097" y="2628900"/>
                  </a:lnTo>
                  <a:lnTo>
                    <a:pt x="671245" y="2781300"/>
                  </a:lnTo>
                  <a:lnTo>
                    <a:pt x="623138" y="2781300"/>
                  </a:lnTo>
                  <a:lnTo>
                    <a:pt x="575322" y="2794000"/>
                  </a:lnTo>
                  <a:lnTo>
                    <a:pt x="528637" y="2794000"/>
                  </a:lnTo>
                  <a:lnTo>
                    <a:pt x="484644" y="2806509"/>
                  </a:lnTo>
                  <a:lnTo>
                    <a:pt x="484644" y="4279900"/>
                  </a:lnTo>
                  <a:lnTo>
                    <a:pt x="459854" y="4254500"/>
                  </a:lnTo>
                  <a:lnTo>
                    <a:pt x="422681" y="4216400"/>
                  </a:lnTo>
                  <a:lnTo>
                    <a:pt x="389547" y="4254500"/>
                  </a:lnTo>
                  <a:lnTo>
                    <a:pt x="382587" y="4191000"/>
                  </a:lnTo>
                  <a:lnTo>
                    <a:pt x="380288" y="4178300"/>
                  </a:lnTo>
                  <a:lnTo>
                    <a:pt x="418388" y="4191000"/>
                  </a:lnTo>
                  <a:lnTo>
                    <a:pt x="446468" y="4216400"/>
                  </a:lnTo>
                  <a:lnTo>
                    <a:pt x="467537" y="4241800"/>
                  </a:lnTo>
                  <a:lnTo>
                    <a:pt x="484644" y="4279900"/>
                  </a:lnTo>
                  <a:lnTo>
                    <a:pt x="484644" y="2806509"/>
                  </a:lnTo>
                  <a:lnTo>
                    <a:pt x="442036" y="2819400"/>
                  </a:lnTo>
                  <a:lnTo>
                    <a:pt x="403771" y="2844800"/>
                  </a:lnTo>
                  <a:lnTo>
                    <a:pt x="370001" y="2870200"/>
                  </a:lnTo>
                  <a:lnTo>
                    <a:pt x="341541" y="2895600"/>
                  </a:lnTo>
                  <a:lnTo>
                    <a:pt x="319239" y="2933700"/>
                  </a:lnTo>
                  <a:lnTo>
                    <a:pt x="312000" y="2945155"/>
                  </a:lnTo>
                  <a:lnTo>
                    <a:pt x="312000" y="3390900"/>
                  </a:lnTo>
                  <a:lnTo>
                    <a:pt x="303250" y="3390900"/>
                  </a:lnTo>
                  <a:lnTo>
                    <a:pt x="305219" y="3429000"/>
                  </a:lnTo>
                  <a:lnTo>
                    <a:pt x="307301" y="3467100"/>
                  </a:lnTo>
                  <a:lnTo>
                    <a:pt x="20586" y="3467100"/>
                  </a:lnTo>
                  <a:lnTo>
                    <a:pt x="20586" y="3378200"/>
                  </a:lnTo>
                  <a:lnTo>
                    <a:pt x="302133" y="3378200"/>
                  </a:lnTo>
                  <a:lnTo>
                    <a:pt x="301726" y="3365500"/>
                  </a:lnTo>
                  <a:lnTo>
                    <a:pt x="306031" y="3365500"/>
                  </a:lnTo>
                  <a:lnTo>
                    <a:pt x="308914" y="3378200"/>
                  </a:lnTo>
                  <a:lnTo>
                    <a:pt x="312000" y="3390900"/>
                  </a:lnTo>
                  <a:lnTo>
                    <a:pt x="312000" y="2945155"/>
                  </a:lnTo>
                  <a:lnTo>
                    <a:pt x="311213" y="2946400"/>
                  </a:lnTo>
                  <a:lnTo>
                    <a:pt x="304927" y="2984500"/>
                  </a:lnTo>
                  <a:lnTo>
                    <a:pt x="300266" y="3022600"/>
                  </a:lnTo>
                  <a:lnTo>
                    <a:pt x="297154" y="3060700"/>
                  </a:lnTo>
                  <a:lnTo>
                    <a:pt x="295490" y="3111500"/>
                  </a:lnTo>
                  <a:lnTo>
                    <a:pt x="295249" y="3149600"/>
                  </a:lnTo>
                  <a:lnTo>
                    <a:pt x="295351" y="3175000"/>
                  </a:lnTo>
                  <a:lnTo>
                    <a:pt x="296100" y="3225800"/>
                  </a:lnTo>
                  <a:lnTo>
                    <a:pt x="298183" y="3289300"/>
                  </a:lnTo>
                  <a:lnTo>
                    <a:pt x="301332" y="3365500"/>
                  </a:lnTo>
                  <a:lnTo>
                    <a:pt x="0" y="3365500"/>
                  </a:lnTo>
                  <a:lnTo>
                    <a:pt x="0" y="3479800"/>
                  </a:lnTo>
                  <a:lnTo>
                    <a:pt x="154482" y="3479800"/>
                  </a:lnTo>
                  <a:lnTo>
                    <a:pt x="154482" y="6121400"/>
                  </a:lnTo>
                  <a:lnTo>
                    <a:pt x="175069" y="6121400"/>
                  </a:lnTo>
                  <a:lnTo>
                    <a:pt x="175069" y="3479800"/>
                  </a:lnTo>
                  <a:lnTo>
                    <a:pt x="308762" y="3479800"/>
                  </a:lnTo>
                  <a:lnTo>
                    <a:pt x="312508" y="3543300"/>
                  </a:lnTo>
                  <a:lnTo>
                    <a:pt x="316623" y="3594100"/>
                  </a:lnTo>
                  <a:lnTo>
                    <a:pt x="321068" y="3644900"/>
                  </a:lnTo>
                  <a:lnTo>
                    <a:pt x="325805" y="3708400"/>
                  </a:lnTo>
                  <a:lnTo>
                    <a:pt x="330822" y="3759200"/>
                  </a:lnTo>
                  <a:lnTo>
                    <a:pt x="336092" y="3822700"/>
                  </a:lnTo>
                  <a:lnTo>
                    <a:pt x="341566" y="3873500"/>
                  </a:lnTo>
                  <a:lnTo>
                    <a:pt x="347230" y="3937000"/>
                  </a:lnTo>
                  <a:lnTo>
                    <a:pt x="353047" y="3987800"/>
                  </a:lnTo>
                  <a:lnTo>
                    <a:pt x="358978" y="4051300"/>
                  </a:lnTo>
                  <a:lnTo>
                    <a:pt x="365010" y="4102100"/>
                  </a:lnTo>
                  <a:lnTo>
                    <a:pt x="371119" y="4165600"/>
                  </a:lnTo>
                  <a:lnTo>
                    <a:pt x="377253" y="4216400"/>
                  </a:lnTo>
                  <a:lnTo>
                    <a:pt x="383387" y="4279900"/>
                  </a:lnTo>
                  <a:lnTo>
                    <a:pt x="389509" y="4330700"/>
                  </a:lnTo>
                  <a:lnTo>
                    <a:pt x="395579" y="4381500"/>
                  </a:lnTo>
                  <a:lnTo>
                    <a:pt x="401561" y="4432300"/>
                  </a:lnTo>
                  <a:lnTo>
                    <a:pt x="407428" y="4483100"/>
                  </a:lnTo>
                  <a:lnTo>
                    <a:pt x="413156" y="4521200"/>
                  </a:lnTo>
                  <a:lnTo>
                    <a:pt x="418706" y="4572000"/>
                  </a:lnTo>
                  <a:lnTo>
                    <a:pt x="424065" y="4610100"/>
                  </a:lnTo>
                  <a:lnTo>
                    <a:pt x="429183" y="4648200"/>
                  </a:lnTo>
                  <a:lnTo>
                    <a:pt x="434047" y="4686300"/>
                  </a:lnTo>
                  <a:lnTo>
                    <a:pt x="438607" y="4724400"/>
                  </a:lnTo>
                  <a:lnTo>
                    <a:pt x="442861" y="4762500"/>
                  </a:lnTo>
                  <a:lnTo>
                    <a:pt x="454418" y="4813300"/>
                  </a:lnTo>
                  <a:lnTo>
                    <a:pt x="466509" y="4864100"/>
                  </a:lnTo>
                  <a:lnTo>
                    <a:pt x="479247" y="4914900"/>
                  </a:lnTo>
                  <a:lnTo>
                    <a:pt x="492785" y="4965700"/>
                  </a:lnTo>
                  <a:lnTo>
                    <a:pt x="507238" y="5016500"/>
                  </a:lnTo>
                  <a:lnTo>
                    <a:pt x="522732" y="5067300"/>
                  </a:lnTo>
                  <a:lnTo>
                    <a:pt x="544499" y="5105400"/>
                  </a:lnTo>
                  <a:lnTo>
                    <a:pt x="572770" y="5143500"/>
                  </a:lnTo>
                  <a:lnTo>
                    <a:pt x="606717" y="5168900"/>
                  </a:lnTo>
                  <a:lnTo>
                    <a:pt x="645502" y="5181600"/>
                  </a:lnTo>
                  <a:lnTo>
                    <a:pt x="633844" y="5232400"/>
                  </a:lnTo>
                  <a:lnTo>
                    <a:pt x="622414" y="5270500"/>
                  </a:lnTo>
                  <a:lnTo>
                    <a:pt x="611187" y="5321300"/>
                  </a:lnTo>
                  <a:lnTo>
                    <a:pt x="600189" y="5372100"/>
                  </a:lnTo>
                  <a:lnTo>
                    <a:pt x="589394" y="5422900"/>
                  </a:lnTo>
                  <a:lnTo>
                    <a:pt x="578827" y="5461000"/>
                  </a:lnTo>
                  <a:lnTo>
                    <a:pt x="568464" y="5511800"/>
                  </a:lnTo>
                  <a:lnTo>
                    <a:pt x="558304" y="5562600"/>
                  </a:lnTo>
                  <a:lnTo>
                    <a:pt x="548360" y="5613400"/>
                  </a:lnTo>
                  <a:lnTo>
                    <a:pt x="538619" y="5664200"/>
                  </a:lnTo>
                  <a:lnTo>
                    <a:pt x="529094" y="5715000"/>
                  </a:lnTo>
                  <a:lnTo>
                    <a:pt x="519772" y="5765800"/>
                  </a:lnTo>
                  <a:lnTo>
                    <a:pt x="510654" y="5816600"/>
                  </a:lnTo>
                  <a:lnTo>
                    <a:pt x="501726" y="5867400"/>
                  </a:lnTo>
                  <a:lnTo>
                    <a:pt x="493014" y="5918200"/>
                  </a:lnTo>
                  <a:lnTo>
                    <a:pt x="484505" y="5969000"/>
                  </a:lnTo>
                  <a:lnTo>
                    <a:pt x="476186" y="6019800"/>
                  </a:lnTo>
                  <a:lnTo>
                    <a:pt x="468058" y="6070600"/>
                  </a:lnTo>
                  <a:lnTo>
                    <a:pt x="460146" y="6121400"/>
                  </a:lnTo>
                  <a:lnTo>
                    <a:pt x="452412" y="6184900"/>
                  </a:lnTo>
                  <a:lnTo>
                    <a:pt x="444881" y="6235700"/>
                  </a:lnTo>
                  <a:lnTo>
                    <a:pt x="437540" y="6286500"/>
                  </a:lnTo>
                  <a:lnTo>
                    <a:pt x="430390" y="6350000"/>
                  </a:lnTo>
                  <a:lnTo>
                    <a:pt x="423430" y="6400800"/>
                  </a:lnTo>
                  <a:lnTo>
                    <a:pt x="416661" y="6451600"/>
                  </a:lnTo>
                  <a:lnTo>
                    <a:pt x="415239" y="6464300"/>
                  </a:lnTo>
                  <a:lnTo>
                    <a:pt x="534924" y="6464300"/>
                  </a:lnTo>
                  <a:lnTo>
                    <a:pt x="539559" y="6451600"/>
                  </a:lnTo>
                  <a:lnTo>
                    <a:pt x="553453" y="6413500"/>
                  </a:lnTo>
                  <a:lnTo>
                    <a:pt x="569556" y="6375400"/>
                  </a:lnTo>
                  <a:lnTo>
                    <a:pt x="601776" y="6273800"/>
                  </a:lnTo>
                  <a:lnTo>
                    <a:pt x="617867" y="6235700"/>
                  </a:lnTo>
                  <a:lnTo>
                    <a:pt x="650036" y="6134100"/>
                  </a:lnTo>
                  <a:lnTo>
                    <a:pt x="666102" y="6096000"/>
                  </a:lnTo>
                  <a:lnTo>
                    <a:pt x="730148" y="5892800"/>
                  </a:lnTo>
                  <a:lnTo>
                    <a:pt x="746099" y="5854700"/>
                  </a:lnTo>
                  <a:lnTo>
                    <a:pt x="762012" y="5803900"/>
                  </a:lnTo>
                  <a:lnTo>
                    <a:pt x="793724" y="5702300"/>
                  </a:lnTo>
                  <a:lnTo>
                    <a:pt x="825271" y="5600700"/>
                  </a:lnTo>
                  <a:lnTo>
                    <a:pt x="856640" y="5511800"/>
                  </a:lnTo>
                  <a:lnTo>
                    <a:pt x="872655" y="5461000"/>
                  </a:lnTo>
                  <a:lnTo>
                    <a:pt x="888555" y="5410200"/>
                  </a:lnTo>
                  <a:lnTo>
                    <a:pt x="904367" y="5359400"/>
                  </a:lnTo>
                  <a:lnTo>
                    <a:pt x="920076" y="5308600"/>
                  </a:lnTo>
                  <a:lnTo>
                    <a:pt x="935672" y="5270500"/>
                  </a:lnTo>
                  <a:lnTo>
                    <a:pt x="951179" y="5219700"/>
                  </a:lnTo>
                  <a:lnTo>
                    <a:pt x="1097546" y="5219700"/>
                  </a:lnTo>
                  <a:lnTo>
                    <a:pt x="1146530" y="5232400"/>
                  </a:lnTo>
                  <a:lnTo>
                    <a:pt x="1392174" y="5232400"/>
                  </a:lnTo>
                  <a:lnTo>
                    <a:pt x="1380998" y="5270500"/>
                  </a:lnTo>
                  <a:lnTo>
                    <a:pt x="1370063" y="5321300"/>
                  </a:lnTo>
                  <a:lnTo>
                    <a:pt x="1359382" y="5359400"/>
                  </a:lnTo>
                  <a:lnTo>
                    <a:pt x="1348930" y="5410200"/>
                  </a:lnTo>
                  <a:lnTo>
                    <a:pt x="1338732" y="5461000"/>
                  </a:lnTo>
                  <a:lnTo>
                    <a:pt x="1328762" y="5511800"/>
                  </a:lnTo>
                  <a:lnTo>
                    <a:pt x="1319034" y="5549900"/>
                  </a:lnTo>
                  <a:lnTo>
                    <a:pt x="1309547" y="5600700"/>
                  </a:lnTo>
                  <a:lnTo>
                    <a:pt x="1300289" y="5651500"/>
                  </a:lnTo>
                  <a:lnTo>
                    <a:pt x="1291285" y="5702300"/>
                  </a:lnTo>
                  <a:lnTo>
                    <a:pt x="1282496" y="5753100"/>
                  </a:lnTo>
                  <a:lnTo>
                    <a:pt x="1273962" y="5803900"/>
                  </a:lnTo>
                  <a:lnTo>
                    <a:pt x="1265643" y="5842000"/>
                  </a:lnTo>
                  <a:lnTo>
                    <a:pt x="1257566" y="5892800"/>
                  </a:lnTo>
                  <a:lnTo>
                    <a:pt x="1249730" y="5943600"/>
                  </a:lnTo>
                  <a:lnTo>
                    <a:pt x="1242110" y="6007100"/>
                  </a:lnTo>
                  <a:lnTo>
                    <a:pt x="1234732" y="6057900"/>
                  </a:lnTo>
                  <a:lnTo>
                    <a:pt x="1227569" y="6108700"/>
                  </a:lnTo>
                  <a:lnTo>
                    <a:pt x="1225956" y="6121400"/>
                  </a:lnTo>
                  <a:lnTo>
                    <a:pt x="1345438" y="6121400"/>
                  </a:lnTo>
                  <a:lnTo>
                    <a:pt x="1348117" y="6108700"/>
                  </a:lnTo>
                  <a:lnTo>
                    <a:pt x="1354124" y="6096000"/>
                  </a:lnTo>
                  <a:lnTo>
                    <a:pt x="1366139" y="6070600"/>
                  </a:lnTo>
                  <a:lnTo>
                    <a:pt x="1384173" y="6019800"/>
                  </a:lnTo>
                  <a:lnTo>
                    <a:pt x="1402207" y="5981700"/>
                  </a:lnTo>
                  <a:lnTo>
                    <a:pt x="1420228" y="5930900"/>
                  </a:lnTo>
                  <a:lnTo>
                    <a:pt x="1438249" y="5892800"/>
                  </a:lnTo>
                  <a:lnTo>
                    <a:pt x="1474241" y="5791200"/>
                  </a:lnTo>
                  <a:lnTo>
                    <a:pt x="1492211" y="5753100"/>
                  </a:lnTo>
                  <a:lnTo>
                    <a:pt x="1545945" y="5600700"/>
                  </a:lnTo>
                  <a:lnTo>
                    <a:pt x="1563789" y="5562600"/>
                  </a:lnTo>
                  <a:lnTo>
                    <a:pt x="1581581" y="5511800"/>
                  </a:lnTo>
                  <a:lnTo>
                    <a:pt x="1617052" y="5410200"/>
                  </a:lnTo>
                  <a:lnTo>
                    <a:pt x="1652295" y="5321300"/>
                  </a:lnTo>
                  <a:lnTo>
                    <a:pt x="1669834" y="5270500"/>
                  </a:lnTo>
                  <a:lnTo>
                    <a:pt x="1679295" y="5245100"/>
                  </a:lnTo>
                  <a:lnTo>
                    <a:pt x="1683956" y="5232400"/>
                  </a:lnTo>
                  <a:lnTo>
                    <a:pt x="1688592" y="5219700"/>
                  </a:lnTo>
                  <a:lnTo>
                    <a:pt x="1753298" y="5219700"/>
                  </a:lnTo>
                  <a:lnTo>
                    <a:pt x="1735480" y="5270500"/>
                  </a:lnTo>
                  <a:lnTo>
                    <a:pt x="1716887" y="5321300"/>
                  </a:lnTo>
                  <a:lnTo>
                    <a:pt x="1697812" y="5372100"/>
                  </a:lnTo>
                  <a:lnTo>
                    <a:pt x="1678533" y="5410200"/>
                  </a:lnTo>
                  <a:lnTo>
                    <a:pt x="1642910" y="5499100"/>
                  </a:lnTo>
                  <a:lnTo>
                    <a:pt x="1627098" y="5549900"/>
                  </a:lnTo>
                  <a:lnTo>
                    <a:pt x="1612188" y="5588000"/>
                  </a:lnTo>
                  <a:lnTo>
                    <a:pt x="1598409" y="5613400"/>
                  </a:lnTo>
                  <a:lnTo>
                    <a:pt x="1582191" y="5676900"/>
                  </a:lnTo>
                  <a:lnTo>
                    <a:pt x="1568932" y="5740400"/>
                  </a:lnTo>
                  <a:lnTo>
                    <a:pt x="1559001" y="5791200"/>
                  </a:lnTo>
                  <a:lnTo>
                    <a:pt x="1552765" y="5854700"/>
                  </a:lnTo>
                  <a:lnTo>
                    <a:pt x="1550606" y="5892800"/>
                  </a:lnTo>
                  <a:lnTo>
                    <a:pt x="1551584" y="5943600"/>
                  </a:lnTo>
                  <a:lnTo>
                    <a:pt x="1554314" y="5994400"/>
                  </a:lnTo>
                  <a:lnTo>
                    <a:pt x="1558417" y="6032500"/>
                  </a:lnTo>
                  <a:lnTo>
                    <a:pt x="1563560" y="6057900"/>
                  </a:lnTo>
                  <a:lnTo>
                    <a:pt x="2358428" y="6057900"/>
                  </a:lnTo>
                  <a:lnTo>
                    <a:pt x="2360917" y="6070600"/>
                  </a:lnTo>
                  <a:lnTo>
                    <a:pt x="2363190" y="6083300"/>
                  </a:lnTo>
                  <a:lnTo>
                    <a:pt x="1568919" y="6083300"/>
                  </a:lnTo>
                  <a:lnTo>
                    <a:pt x="1576755" y="6096000"/>
                  </a:lnTo>
                  <a:lnTo>
                    <a:pt x="1584769" y="6108700"/>
                  </a:lnTo>
                  <a:lnTo>
                    <a:pt x="1592427" y="6121400"/>
                  </a:lnTo>
                  <a:lnTo>
                    <a:pt x="1599222" y="6134100"/>
                  </a:lnTo>
                  <a:lnTo>
                    <a:pt x="1994090" y="6134100"/>
                  </a:lnTo>
                  <a:lnTo>
                    <a:pt x="2045068" y="6121400"/>
                  </a:lnTo>
                  <a:lnTo>
                    <a:pt x="2378418" y="6121400"/>
                  </a:lnTo>
                  <a:lnTo>
                    <a:pt x="2445855" y="6324600"/>
                  </a:lnTo>
                  <a:lnTo>
                    <a:pt x="2462707" y="6362700"/>
                  </a:lnTo>
                  <a:lnTo>
                    <a:pt x="2496426" y="6464300"/>
                  </a:lnTo>
                  <a:lnTo>
                    <a:pt x="2618587" y="6464300"/>
                  </a:lnTo>
                  <a:lnTo>
                    <a:pt x="2617127" y="6451600"/>
                  </a:lnTo>
                  <a:lnTo>
                    <a:pt x="2611234" y="6413500"/>
                  </a:lnTo>
                  <a:lnTo>
                    <a:pt x="2605189" y="6362700"/>
                  </a:lnTo>
                  <a:lnTo>
                    <a:pt x="2598991" y="6311900"/>
                  </a:lnTo>
                  <a:lnTo>
                    <a:pt x="2595321" y="6282487"/>
                  </a:lnTo>
                  <a:lnTo>
                    <a:pt x="2595321" y="6451600"/>
                  </a:lnTo>
                  <a:lnTo>
                    <a:pt x="2513317" y="6451600"/>
                  </a:lnTo>
                  <a:lnTo>
                    <a:pt x="2497378" y="6400800"/>
                  </a:lnTo>
                  <a:lnTo>
                    <a:pt x="2481427" y="6362700"/>
                  </a:lnTo>
                  <a:lnTo>
                    <a:pt x="2449512" y="6261100"/>
                  </a:lnTo>
                  <a:lnTo>
                    <a:pt x="2433561" y="6223000"/>
                  </a:lnTo>
                  <a:lnTo>
                    <a:pt x="2401671" y="6121400"/>
                  </a:lnTo>
                  <a:lnTo>
                    <a:pt x="2385745" y="6083300"/>
                  </a:lnTo>
                  <a:lnTo>
                    <a:pt x="2357920" y="5994400"/>
                  </a:lnTo>
                  <a:lnTo>
                    <a:pt x="2346007" y="5956300"/>
                  </a:lnTo>
                  <a:lnTo>
                    <a:pt x="2338070" y="5930900"/>
                  </a:lnTo>
                  <a:lnTo>
                    <a:pt x="2322220" y="5892800"/>
                  </a:lnTo>
                  <a:lnTo>
                    <a:pt x="2295791" y="5807862"/>
                  </a:lnTo>
                  <a:lnTo>
                    <a:pt x="2295791" y="5905500"/>
                  </a:lnTo>
                  <a:lnTo>
                    <a:pt x="2291270" y="5930900"/>
                  </a:lnTo>
                  <a:lnTo>
                    <a:pt x="1987105" y="5930900"/>
                  </a:lnTo>
                  <a:lnTo>
                    <a:pt x="1967865" y="5905500"/>
                  </a:lnTo>
                  <a:lnTo>
                    <a:pt x="1960079" y="5892800"/>
                  </a:lnTo>
                  <a:lnTo>
                    <a:pt x="1952294" y="5880100"/>
                  </a:lnTo>
                  <a:lnTo>
                    <a:pt x="1940509" y="5867400"/>
                  </a:lnTo>
                  <a:lnTo>
                    <a:pt x="1928241" y="5842000"/>
                  </a:lnTo>
                  <a:lnTo>
                    <a:pt x="1915375" y="5816600"/>
                  </a:lnTo>
                  <a:lnTo>
                    <a:pt x="1900656" y="5803900"/>
                  </a:lnTo>
                  <a:lnTo>
                    <a:pt x="1882838" y="5778500"/>
                  </a:lnTo>
                  <a:lnTo>
                    <a:pt x="1845449" y="5753100"/>
                  </a:lnTo>
                  <a:lnTo>
                    <a:pt x="1828863" y="5748045"/>
                  </a:lnTo>
                  <a:lnTo>
                    <a:pt x="1828863" y="5956300"/>
                  </a:lnTo>
                  <a:lnTo>
                    <a:pt x="1819160" y="5994400"/>
                  </a:lnTo>
                  <a:lnTo>
                    <a:pt x="1790877" y="5981700"/>
                  </a:lnTo>
                  <a:lnTo>
                    <a:pt x="1796923" y="5969000"/>
                  </a:lnTo>
                  <a:lnTo>
                    <a:pt x="1805152" y="5956300"/>
                  </a:lnTo>
                  <a:lnTo>
                    <a:pt x="1828863" y="5956300"/>
                  </a:lnTo>
                  <a:lnTo>
                    <a:pt x="1828863" y="5748045"/>
                  </a:lnTo>
                  <a:lnTo>
                    <a:pt x="1824215" y="5746623"/>
                  </a:lnTo>
                  <a:lnTo>
                    <a:pt x="1824215" y="5918200"/>
                  </a:lnTo>
                  <a:lnTo>
                    <a:pt x="1820418" y="5918200"/>
                  </a:lnTo>
                  <a:lnTo>
                    <a:pt x="1818551" y="5930900"/>
                  </a:lnTo>
                  <a:lnTo>
                    <a:pt x="1792516" y="5905500"/>
                  </a:lnTo>
                  <a:lnTo>
                    <a:pt x="1781670" y="5905500"/>
                  </a:lnTo>
                  <a:lnTo>
                    <a:pt x="1799412" y="5892800"/>
                  </a:lnTo>
                  <a:lnTo>
                    <a:pt x="1810931" y="5892800"/>
                  </a:lnTo>
                  <a:lnTo>
                    <a:pt x="1818462" y="5905500"/>
                  </a:lnTo>
                  <a:lnTo>
                    <a:pt x="1824215" y="5918200"/>
                  </a:lnTo>
                  <a:lnTo>
                    <a:pt x="1824215" y="5746623"/>
                  </a:lnTo>
                  <a:lnTo>
                    <a:pt x="1803844" y="5740400"/>
                  </a:lnTo>
                  <a:lnTo>
                    <a:pt x="1760067" y="5740400"/>
                  </a:lnTo>
                  <a:lnTo>
                    <a:pt x="1716163" y="5727700"/>
                  </a:lnTo>
                  <a:lnTo>
                    <a:pt x="1685671" y="5727700"/>
                  </a:lnTo>
                  <a:lnTo>
                    <a:pt x="1655267" y="5715000"/>
                  </a:lnTo>
                  <a:lnTo>
                    <a:pt x="1594053" y="5715000"/>
                  </a:lnTo>
                  <a:lnTo>
                    <a:pt x="1599247" y="5689600"/>
                  </a:lnTo>
                  <a:lnTo>
                    <a:pt x="1604937" y="5664200"/>
                  </a:lnTo>
                  <a:lnTo>
                    <a:pt x="1611045" y="5651500"/>
                  </a:lnTo>
                  <a:lnTo>
                    <a:pt x="1617522" y="5626100"/>
                  </a:lnTo>
                  <a:lnTo>
                    <a:pt x="1631302" y="5588000"/>
                  </a:lnTo>
                  <a:lnTo>
                    <a:pt x="1646224" y="5549900"/>
                  </a:lnTo>
                  <a:lnTo>
                    <a:pt x="1662023" y="5511800"/>
                  </a:lnTo>
                  <a:lnTo>
                    <a:pt x="1678482" y="5473700"/>
                  </a:lnTo>
                  <a:lnTo>
                    <a:pt x="1698307" y="5422900"/>
                  </a:lnTo>
                  <a:lnTo>
                    <a:pt x="1718246" y="5372100"/>
                  </a:lnTo>
                  <a:lnTo>
                    <a:pt x="1737944" y="5321300"/>
                  </a:lnTo>
                  <a:lnTo>
                    <a:pt x="1757070" y="5270500"/>
                  </a:lnTo>
                  <a:lnTo>
                    <a:pt x="1775294" y="5219700"/>
                  </a:lnTo>
                  <a:lnTo>
                    <a:pt x="1898586" y="5219700"/>
                  </a:lnTo>
                  <a:lnTo>
                    <a:pt x="1939442" y="5207000"/>
                  </a:lnTo>
                  <a:lnTo>
                    <a:pt x="2079104" y="5207000"/>
                  </a:lnTo>
                  <a:lnTo>
                    <a:pt x="2095207" y="5257800"/>
                  </a:lnTo>
                  <a:lnTo>
                    <a:pt x="2111387" y="5308600"/>
                  </a:lnTo>
                  <a:lnTo>
                    <a:pt x="2127669" y="5359400"/>
                  </a:lnTo>
                  <a:lnTo>
                    <a:pt x="2144052" y="5410200"/>
                  </a:lnTo>
                  <a:lnTo>
                    <a:pt x="2160536" y="5461000"/>
                  </a:lnTo>
                  <a:lnTo>
                    <a:pt x="2177135" y="5511800"/>
                  </a:lnTo>
                  <a:lnTo>
                    <a:pt x="2189226" y="5549900"/>
                  </a:lnTo>
                  <a:lnTo>
                    <a:pt x="2195322" y="5562600"/>
                  </a:lnTo>
                  <a:lnTo>
                    <a:pt x="2201468" y="5588000"/>
                  </a:lnTo>
                  <a:lnTo>
                    <a:pt x="2190750" y="5600700"/>
                  </a:lnTo>
                  <a:lnTo>
                    <a:pt x="2180564" y="5626100"/>
                  </a:lnTo>
                  <a:lnTo>
                    <a:pt x="2170988" y="5651500"/>
                  </a:lnTo>
                  <a:lnTo>
                    <a:pt x="2162111" y="5664200"/>
                  </a:lnTo>
                  <a:lnTo>
                    <a:pt x="2160244" y="5676900"/>
                  </a:lnTo>
                  <a:lnTo>
                    <a:pt x="2166467" y="5676900"/>
                  </a:lnTo>
                  <a:lnTo>
                    <a:pt x="2172843" y="5689600"/>
                  </a:lnTo>
                  <a:lnTo>
                    <a:pt x="2189365" y="5689600"/>
                  </a:lnTo>
                  <a:lnTo>
                    <a:pt x="2213546" y="5715000"/>
                  </a:lnTo>
                  <a:lnTo>
                    <a:pt x="2242845" y="5727700"/>
                  </a:lnTo>
                  <a:lnTo>
                    <a:pt x="2246134" y="5727700"/>
                  </a:lnTo>
                  <a:lnTo>
                    <a:pt x="2249017" y="5740400"/>
                  </a:lnTo>
                  <a:lnTo>
                    <a:pt x="2252103" y="5740400"/>
                  </a:lnTo>
                  <a:lnTo>
                    <a:pt x="2291054" y="5854700"/>
                  </a:lnTo>
                  <a:lnTo>
                    <a:pt x="2294534" y="5880100"/>
                  </a:lnTo>
                  <a:lnTo>
                    <a:pt x="2295791" y="5905500"/>
                  </a:lnTo>
                  <a:lnTo>
                    <a:pt x="2295791" y="5807862"/>
                  </a:lnTo>
                  <a:lnTo>
                    <a:pt x="2290610" y="5791200"/>
                  </a:lnTo>
                  <a:lnTo>
                    <a:pt x="2263076" y="5702300"/>
                  </a:lnTo>
                  <a:lnTo>
                    <a:pt x="2259139" y="5689600"/>
                  </a:lnTo>
                  <a:lnTo>
                    <a:pt x="2239162" y="5632882"/>
                  </a:lnTo>
                  <a:lnTo>
                    <a:pt x="2239162" y="5702300"/>
                  </a:lnTo>
                  <a:lnTo>
                    <a:pt x="2221954" y="5689600"/>
                  </a:lnTo>
                  <a:lnTo>
                    <a:pt x="2206777" y="5676900"/>
                  </a:lnTo>
                  <a:lnTo>
                    <a:pt x="2194153" y="5676900"/>
                  </a:lnTo>
                  <a:lnTo>
                    <a:pt x="2184577" y="5664200"/>
                  </a:lnTo>
                  <a:lnTo>
                    <a:pt x="2190610" y="5651500"/>
                  </a:lnTo>
                  <a:lnTo>
                    <a:pt x="2196922" y="5638800"/>
                  </a:lnTo>
                  <a:lnTo>
                    <a:pt x="2203500" y="5626100"/>
                  </a:lnTo>
                  <a:lnTo>
                    <a:pt x="2210320" y="5613400"/>
                  </a:lnTo>
                  <a:lnTo>
                    <a:pt x="2224684" y="5651500"/>
                  </a:lnTo>
                  <a:lnTo>
                    <a:pt x="2239162" y="5702300"/>
                  </a:lnTo>
                  <a:lnTo>
                    <a:pt x="2239162" y="5632882"/>
                  </a:lnTo>
                  <a:lnTo>
                    <a:pt x="2232304" y="5613400"/>
                  </a:lnTo>
                  <a:lnTo>
                    <a:pt x="2227834" y="5600700"/>
                  </a:lnTo>
                  <a:lnTo>
                    <a:pt x="2196719" y="5499100"/>
                  </a:lnTo>
                  <a:lnTo>
                    <a:pt x="2180412" y="5448300"/>
                  </a:lnTo>
                  <a:lnTo>
                    <a:pt x="2164245" y="5397500"/>
                  </a:lnTo>
                  <a:lnTo>
                    <a:pt x="2148179" y="5346700"/>
                  </a:lnTo>
                  <a:lnTo>
                    <a:pt x="2132215" y="5308600"/>
                  </a:lnTo>
                  <a:lnTo>
                    <a:pt x="2116353" y="5257800"/>
                  </a:lnTo>
                  <a:lnTo>
                    <a:pt x="2100554" y="5207000"/>
                  </a:lnTo>
                  <a:lnTo>
                    <a:pt x="2154351" y="5207000"/>
                  </a:lnTo>
                  <a:lnTo>
                    <a:pt x="2262124" y="5194300"/>
                  </a:lnTo>
                  <a:lnTo>
                    <a:pt x="2369972" y="5194300"/>
                  </a:lnTo>
                  <a:lnTo>
                    <a:pt x="2381402" y="5245100"/>
                  </a:lnTo>
                  <a:lnTo>
                    <a:pt x="2392629" y="5283200"/>
                  </a:lnTo>
                  <a:lnTo>
                    <a:pt x="2403640" y="5334000"/>
                  </a:lnTo>
                  <a:lnTo>
                    <a:pt x="2414447" y="5384800"/>
                  </a:lnTo>
                  <a:lnTo>
                    <a:pt x="2425052" y="5422900"/>
                  </a:lnTo>
                  <a:lnTo>
                    <a:pt x="2435453" y="5473700"/>
                  </a:lnTo>
                  <a:lnTo>
                    <a:pt x="2445639" y="5524500"/>
                  </a:lnTo>
                  <a:lnTo>
                    <a:pt x="2455621" y="5562600"/>
                  </a:lnTo>
                  <a:lnTo>
                    <a:pt x="2465413" y="5613400"/>
                  </a:lnTo>
                  <a:lnTo>
                    <a:pt x="2475001" y="5664200"/>
                  </a:lnTo>
                  <a:lnTo>
                    <a:pt x="2484386" y="5715000"/>
                  </a:lnTo>
                  <a:lnTo>
                    <a:pt x="2493568" y="5765800"/>
                  </a:lnTo>
                  <a:lnTo>
                    <a:pt x="2502547" y="5816600"/>
                  </a:lnTo>
                  <a:lnTo>
                    <a:pt x="2511348" y="5867400"/>
                  </a:lnTo>
                  <a:lnTo>
                    <a:pt x="2519934" y="5918200"/>
                  </a:lnTo>
                  <a:lnTo>
                    <a:pt x="2528341" y="5969000"/>
                  </a:lnTo>
                  <a:lnTo>
                    <a:pt x="2536545" y="6019800"/>
                  </a:lnTo>
                  <a:lnTo>
                    <a:pt x="2544546" y="6070600"/>
                  </a:lnTo>
                  <a:lnTo>
                    <a:pt x="2552369" y="6121400"/>
                  </a:lnTo>
                  <a:lnTo>
                    <a:pt x="2560002" y="6172200"/>
                  </a:lnTo>
                  <a:lnTo>
                    <a:pt x="2567444" y="6223000"/>
                  </a:lnTo>
                  <a:lnTo>
                    <a:pt x="2574696" y="6286500"/>
                  </a:lnTo>
                  <a:lnTo>
                    <a:pt x="2581757" y="6337300"/>
                  </a:lnTo>
                  <a:lnTo>
                    <a:pt x="2588628" y="6388100"/>
                  </a:lnTo>
                  <a:lnTo>
                    <a:pt x="2595321" y="6451600"/>
                  </a:lnTo>
                  <a:lnTo>
                    <a:pt x="2595321" y="6282487"/>
                  </a:lnTo>
                  <a:lnTo>
                    <a:pt x="2592654" y="6261100"/>
                  </a:lnTo>
                  <a:lnTo>
                    <a:pt x="2586190" y="6210300"/>
                  </a:lnTo>
                  <a:lnTo>
                    <a:pt x="2579586" y="6172200"/>
                  </a:lnTo>
                  <a:lnTo>
                    <a:pt x="2572855" y="6121400"/>
                  </a:lnTo>
                  <a:lnTo>
                    <a:pt x="3547478" y="6121400"/>
                  </a:lnTo>
                  <a:lnTo>
                    <a:pt x="3564128" y="6108700"/>
                  </a:lnTo>
                  <a:lnTo>
                    <a:pt x="3576294" y="6096000"/>
                  </a:lnTo>
                  <a:lnTo>
                    <a:pt x="3579101" y="6083300"/>
                  </a:lnTo>
                  <a:lnTo>
                    <a:pt x="3581908" y="6070600"/>
                  </a:lnTo>
                  <a:lnTo>
                    <a:pt x="3580092" y="6070600"/>
                  </a:lnTo>
                  <a:lnTo>
                    <a:pt x="3577209" y="6083300"/>
                  </a:lnTo>
                  <a:lnTo>
                    <a:pt x="3396577" y="6083300"/>
                  </a:lnTo>
                  <a:lnTo>
                    <a:pt x="3395561" y="6070600"/>
                  </a:lnTo>
                  <a:lnTo>
                    <a:pt x="3394697" y="6057900"/>
                  </a:lnTo>
                  <a:lnTo>
                    <a:pt x="3581908" y="6057900"/>
                  </a:lnTo>
                  <a:lnTo>
                    <a:pt x="3576523" y="6032500"/>
                  </a:lnTo>
                  <a:lnTo>
                    <a:pt x="3563467" y="6007100"/>
                  </a:lnTo>
                  <a:lnTo>
                    <a:pt x="3541585" y="5981700"/>
                  </a:lnTo>
                  <a:lnTo>
                    <a:pt x="3509695" y="5943600"/>
                  </a:lnTo>
                  <a:lnTo>
                    <a:pt x="3466617" y="5892800"/>
                  </a:lnTo>
                  <a:lnTo>
                    <a:pt x="3411194" y="5854700"/>
                  </a:lnTo>
                  <a:lnTo>
                    <a:pt x="3399904" y="5842000"/>
                  </a:lnTo>
                  <a:lnTo>
                    <a:pt x="3386950" y="5829300"/>
                  </a:lnTo>
                  <a:lnTo>
                    <a:pt x="3378619" y="5829300"/>
                  </a:lnTo>
                  <a:lnTo>
                    <a:pt x="3378619" y="6096000"/>
                  </a:lnTo>
                  <a:lnTo>
                    <a:pt x="3296462" y="6096000"/>
                  </a:lnTo>
                  <a:lnTo>
                    <a:pt x="3290519" y="6083300"/>
                  </a:lnTo>
                  <a:lnTo>
                    <a:pt x="3278606" y="6057900"/>
                  </a:lnTo>
                  <a:lnTo>
                    <a:pt x="3265767" y="6021375"/>
                  </a:lnTo>
                  <a:lnTo>
                    <a:pt x="3265767" y="6083300"/>
                  </a:lnTo>
                  <a:lnTo>
                    <a:pt x="2566492" y="6083300"/>
                  </a:lnTo>
                  <a:lnTo>
                    <a:pt x="2565425" y="6070600"/>
                  </a:lnTo>
                  <a:lnTo>
                    <a:pt x="2564409" y="6057900"/>
                  </a:lnTo>
                  <a:lnTo>
                    <a:pt x="2828721" y="6057900"/>
                  </a:lnTo>
                  <a:lnTo>
                    <a:pt x="2849359" y="6007100"/>
                  </a:lnTo>
                  <a:lnTo>
                    <a:pt x="2871406" y="6032500"/>
                  </a:lnTo>
                  <a:lnTo>
                    <a:pt x="2828721" y="6057900"/>
                  </a:lnTo>
                  <a:lnTo>
                    <a:pt x="3260204" y="6057900"/>
                  </a:lnTo>
                  <a:lnTo>
                    <a:pt x="3263087" y="6070600"/>
                  </a:lnTo>
                  <a:lnTo>
                    <a:pt x="3265767" y="6083300"/>
                  </a:lnTo>
                  <a:lnTo>
                    <a:pt x="3265767" y="6021375"/>
                  </a:lnTo>
                  <a:lnTo>
                    <a:pt x="3260750" y="6007100"/>
                  </a:lnTo>
                  <a:lnTo>
                    <a:pt x="3254794" y="5994400"/>
                  </a:lnTo>
                  <a:lnTo>
                    <a:pt x="3242881" y="5969000"/>
                  </a:lnTo>
                  <a:lnTo>
                    <a:pt x="3229495" y="5930900"/>
                  </a:lnTo>
                  <a:lnTo>
                    <a:pt x="3225038" y="5918200"/>
                  </a:lnTo>
                  <a:lnTo>
                    <a:pt x="3215830" y="5898566"/>
                  </a:lnTo>
                  <a:lnTo>
                    <a:pt x="3215830" y="5981700"/>
                  </a:lnTo>
                  <a:lnTo>
                    <a:pt x="3204883" y="5981700"/>
                  </a:lnTo>
                  <a:lnTo>
                    <a:pt x="3195917" y="5994400"/>
                  </a:lnTo>
                  <a:lnTo>
                    <a:pt x="3188360" y="5981700"/>
                  </a:lnTo>
                  <a:lnTo>
                    <a:pt x="3181642" y="5969000"/>
                  </a:lnTo>
                  <a:lnTo>
                    <a:pt x="3206991" y="5969000"/>
                  </a:lnTo>
                  <a:lnTo>
                    <a:pt x="3215830" y="5981700"/>
                  </a:lnTo>
                  <a:lnTo>
                    <a:pt x="3215830" y="5898566"/>
                  </a:lnTo>
                  <a:lnTo>
                    <a:pt x="3207689" y="5881192"/>
                  </a:lnTo>
                  <a:lnTo>
                    <a:pt x="3207689" y="5930900"/>
                  </a:lnTo>
                  <a:lnTo>
                    <a:pt x="2934525" y="5930900"/>
                  </a:lnTo>
                  <a:lnTo>
                    <a:pt x="2915297" y="5905500"/>
                  </a:lnTo>
                  <a:lnTo>
                    <a:pt x="2899778" y="5880100"/>
                  </a:lnTo>
                  <a:lnTo>
                    <a:pt x="2888005" y="5867400"/>
                  </a:lnTo>
                  <a:lnTo>
                    <a:pt x="2875737" y="5842000"/>
                  </a:lnTo>
                  <a:lnTo>
                    <a:pt x="2869285" y="5829300"/>
                  </a:lnTo>
                  <a:lnTo>
                    <a:pt x="2862846" y="5816600"/>
                  </a:lnTo>
                  <a:lnTo>
                    <a:pt x="2848064" y="5803900"/>
                  </a:lnTo>
                  <a:lnTo>
                    <a:pt x="2830131" y="5778500"/>
                  </a:lnTo>
                  <a:lnTo>
                    <a:pt x="2807525" y="5763107"/>
                  </a:lnTo>
                  <a:lnTo>
                    <a:pt x="2807525" y="5867400"/>
                  </a:lnTo>
                  <a:lnTo>
                    <a:pt x="2797911" y="5854700"/>
                  </a:lnTo>
                  <a:lnTo>
                    <a:pt x="2794228" y="5854700"/>
                  </a:lnTo>
                  <a:lnTo>
                    <a:pt x="2796006" y="5842000"/>
                  </a:lnTo>
                  <a:lnTo>
                    <a:pt x="2802813" y="5829300"/>
                  </a:lnTo>
                  <a:lnTo>
                    <a:pt x="2807525" y="5867400"/>
                  </a:lnTo>
                  <a:lnTo>
                    <a:pt x="2807525" y="5763107"/>
                  </a:lnTo>
                  <a:lnTo>
                    <a:pt x="2792831" y="5753100"/>
                  </a:lnTo>
                  <a:lnTo>
                    <a:pt x="2751251" y="5740400"/>
                  </a:lnTo>
                  <a:lnTo>
                    <a:pt x="2707500" y="5740400"/>
                  </a:lnTo>
                  <a:lnTo>
                    <a:pt x="2663710" y="5727700"/>
                  </a:lnTo>
                  <a:lnTo>
                    <a:pt x="2633218" y="5727700"/>
                  </a:lnTo>
                  <a:lnTo>
                    <a:pt x="2602776" y="5715000"/>
                  </a:lnTo>
                  <a:lnTo>
                    <a:pt x="2541549" y="5715000"/>
                  </a:lnTo>
                  <a:lnTo>
                    <a:pt x="2546743" y="5689600"/>
                  </a:lnTo>
                  <a:lnTo>
                    <a:pt x="2552433" y="5664200"/>
                  </a:lnTo>
                  <a:lnTo>
                    <a:pt x="2558542" y="5651500"/>
                  </a:lnTo>
                  <a:lnTo>
                    <a:pt x="2565019" y="5626100"/>
                  </a:lnTo>
                  <a:lnTo>
                    <a:pt x="2578811" y="5588000"/>
                  </a:lnTo>
                  <a:lnTo>
                    <a:pt x="2593733" y="5549900"/>
                  </a:lnTo>
                  <a:lnTo>
                    <a:pt x="2609545" y="5511800"/>
                  </a:lnTo>
                  <a:lnTo>
                    <a:pt x="2645397" y="5422900"/>
                  </a:lnTo>
                  <a:lnTo>
                    <a:pt x="2664904" y="5372100"/>
                  </a:lnTo>
                  <a:lnTo>
                    <a:pt x="2684208" y="5321300"/>
                  </a:lnTo>
                  <a:lnTo>
                    <a:pt x="2702953" y="5270500"/>
                  </a:lnTo>
                  <a:lnTo>
                    <a:pt x="2720873" y="5219700"/>
                  </a:lnTo>
                  <a:lnTo>
                    <a:pt x="2737612" y="5168900"/>
                  </a:lnTo>
                  <a:lnTo>
                    <a:pt x="2812758" y="5168900"/>
                  </a:lnTo>
                  <a:lnTo>
                    <a:pt x="2850019" y="5156200"/>
                  </a:lnTo>
                  <a:lnTo>
                    <a:pt x="2913748" y="5156200"/>
                  </a:lnTo>
                  <a:lnTo>
                    <a:pt x="2924759" y="5181600"/>
                  </a:lnTo>
                  <a:lnTo>
                    <a:pt x="2935859" y="5207000"/>
                  </a:lnTo>
                  <a:lnTo>
                    <a:pt x="2947085" y="5245100"/>
                  </a:lnTo>
                  <a:lnTo>
                    <a:pt x="2958465" y="5270500"/>
                  </a:lnTo>
                  <a:lnTo>
                    <a:pt x="2993529" y="5372100"/>
                  </a:lnTo>
                  <a:lnTo>
                    <a:pt x="3011157" y="5410200"/>
                  </a:lnTo>
                  <a:lnTo>
                    <a:pt x="3046565" y="5511800"/>
                  </a:lnTo>
                  <a:lnTo>
                    <a:pt x="3064332" y="5562600"/>
                  </a:lnTo>
                  <a:lnTo>
                    <a:pt x="3082150" y="5600700"/>
                  </a:lnTo>
                  <a:lnTo>
                    <a:pt x="3135807" y="5753100"/>
                  </a:lnTo>
                  <a:lnTo>
                    <a:pt x="3153740" y="5791200"/>
                  </a:lnTo>
                  <a:lnTo>
                    <a:pt x="3189694" y="5892800"/>
                  </a:lnTo>
                  <a:lnTo>
                    <a:pt x="3207689" y="5930900"/>
                  </a:lnTo>
                  <a:lnTo>
                    <a:pt x="3207689" y="5881192"/>
                  </a:lnTo>
                  <a:lnTo>
                    <a:pt x="3207181" y="5880100"/>
                  </a:lnTo>
                  <a:lnTo>
                    <a:pt x="3171533" y="5778500"/>
                  </a:lnTo>
                  <a:lnTo>
                    <a:pt x="3153740" y="5740400"/>
                  </a:lnTo>
                  <a:lnTo>
                    <a:pt x="3118231" y="5638800"/>
                  </a:lnTo>
                  <a:lnTo>
                    <a:pt x="3100514" y="5600700"/>
                  </a:lnTo>
                  <a:lnTo>
                    <a:pt x="3065208" y="5499100"/>
                  </a:lnTo>
                  <a:lnTo>
                    <a:pt x="3047619" y="5461000"/>
                  </a:lnTo>
                  <a:lnTo>
                    <a:pt x="3030080" y="5410200"/>
                  </a:lnTo>
                  <a:lnTo>
                    <a:pt x="2995155" y="5308600"/>
                  </a:lnTo>
                  <a:lnTo>
                    <a:pt x="2977781" y="5270500"/>
                  </a:lnTo>
                  <a:lnTo>
                    <a:pt x="2966745" y="5232400"/>
                  </a:lnTo>
                  <a:lnTo>
                    <a:pt x="2938792" y="5156200"/>
                  </a:lnTo>
                  <a:lnTo>
                    <a:pt x="2934131" y="5143500"/>
                  </a:lnTo>
                  <a:lnTo>
                    <a:pt x="2997593" y="5130800"/>
                  </a:lnTo>
                  <a:lnTo>
                    <a:pt x="3051987" y="5118100"/>
                  </a:lnTo>
                  <a:lnTo>
                    <a:pt x="3097949" y="5105400"/>
                  </a:lnTo>
                  <a:lnTo>
                    <a:pt x="3136176" y="5080000"/>
                  </a:lnTo>
                  <a:lnTo>
                    <a:pt x="3151746" y="5067300"/>
                  </a:lnTo>
                  <a:lnTo>
                    <a:pt x="3167329" y="5054600"/>
                  </a:lnTo>
                  <a:lnTo>
                    <a:pt x="3180016" y="5092700"/>
                  </a:lnTo>
                  <a:lnTo>
                    <a:pt x="3192437" y="5143500"/>
                  </a:lnTo>
                  <a:lnTo>
                    <a:pt x="3204578" y="5194300"/>
                  </a:lnTo>
                  <a:lnTo>
                    <a:pt x="3216452" y="5232400"/>
                  </a:lnTo>
                  <a:lnTo>
                    <a:pt x="3228060" y="5283200"/>
                  </a:lnTo>
                  <a:lnTo>
                    <a:pt x="3239401" y="5334000"/>
                  </a:lnTo>
                  <a:lnTo>
                    <a:pt x="3250476" y="5372100"/>
                  </a:lnTo>
                  <a:lnTo>
                    <a:pt x="3261283" y="5422900"/>
                  </a:lnTo>
                  <a:lnTo>
                    <a:pt x="3271837" y="5473700"/>
                  </a:lnTo>
                  <a:lnTo>
                    <a:pt x="3282124" y="5524500"/>
                  </a:lnTo>
                  <a:lnTo>
                    <a:pt x="3292157" y="5575300"/>
                  </a:lnTo>
                  <a:lnTo>
                    <a:pt x="3301936" y="5626100"/>
                  </a:lnTo>
                  <a:lnTo>
                    <a:pt x="3311461" y="5676900"/>
                  </a:lnTo>
                  <a:lnTo>
                    <a:pt x="3320719" y="5727700"/>
                  </a:lnTo>
                  <a:lnTo>
                    <a:pt x="3329736" y="5778500"/>
                  </a:lnTo>
                  <a:lnTo>
                    <a:pt x="3338499" y="5829300"/>
                  </a:lnTo>
                  <a:lnTo>
                    <a:pt x="3347021" y="5880100"/>
                  </a:lnTo>
                  <a:lnTo>
                    <a:pt x="3355276" y="5930900"/>
                  </a:lnTo>
                  <a:lnTo>
                    <a:pt x="3363303" y="5994400"/>
                  </a:lnTo>
                  <a:lnTo>
                    <a:pt x="3371075" y="6045200"/>
                  </a:lnTo>
                  <a:lnTo>
                    <a:pt x="3378619" y="6096000"/>
                  </a:lnTo>
                  <a:lnTo>
                    <a:pt x="3378619" y="5829300"/>
                  </a:lnTo>
                  <a:lnTo>
                    <a:pt x="3372561" y="5829300"/>
                  </a:lnTo>
                  <a:lnTo>
                    <a:pt x="3357016" y="5816600"/>
                  </a:lnTo>
                  <a:lnTo>
                    <a:pt x="3348164" y="5765800"/>
                  </a:lnTo>
                  <a:lnTo>
                    <a:pt x="3339058" y="5715000"/>
                  </a:lnTo>
                  <a:lnTo>
                    <a:pt x="3329698" y="5664200"/>
                  </a:lnTo>
                  <a:lnTo>
                    <a:pt x="3320072" y="5613400"/>
                  </a:lnTo>
                  <a:lnTo>
                    <a:pt x="3310191" y="5562600"/>
                  </a:lnTo>
                  <a:lnTo>
                    <a:pt x="3300057" y="5511800"/>
                  </a:lnTo>
                  <a:lnTo>
                    <a:pt x="3289643" y="5461000"/>
                  </a:lnTo>
                  <a:lnTo>
                    <a:pt x="3278962" y="5410200"/>
                  </a:lnTo>
                  <a:lnTo>
                    <a:pt x="3294710" y="5384800"/>
                  </a:lnTo>
                  <a:lnTo>
                    <a:pt x="3310356" y="5359400"/>
                  </a:lnTo>
                  <a:lnTo>
                    <a:pt x="3325685" y="5334000"/>
                  </a:lnTo>
                  <a:lnTo>
                    <a:pt x="3340531" y="5308600"/>
                  </a:lnTo>
                  <a:lnTo>
                    <a:pt x="3363823" y="5270500"/>
                  </a:lnTo>
                  <a:lnTo>
                    <a:pt x="3387877" y="5232400"/>
                  </a:lnTo>
                  <a:lnTo>
                    <a:pt x="3414445" y="5181600"/>
                  </a:lnTo>
                  <a:lnTo>
                    <a:pt x="3441369" y="5143500"/>
                  </a:lnTo>
                  <a:lnTo>
                    <a:pt x="3468370" y="5092700"/>
                  </a:lnTo>
                  <a:lnTo>
                    <a:pt x="3495167" y="5054600"/>
                  </a:lnTo>
                  <a:lnTo>
                    <a:pt x="3521481" y="5003800"/>
                  </a:lnTo>
                  <a:lnTo>
                    <a:pt x="3547008" y="4953000"/>
                  </a:lnTo>
                  <a:lnTo>
                    <a:pt x="3571494" y="4902200"/>
                  </a:lnTo>
                  <a:lnTo>
                    <a:pt x="3594633" y="4864100"/>
                  </a:lnTo>
                  <a:lnTo>
                    <a:pt x="3616147" y="4813300"/>
                  </a:lnTo>
                  <a:lnTo>
                    <a:pt x="3635756" y="4762500"/>
                  </a:lnTo>
                  <a:lnTo>
                    <a:pt x="3653193" y="4724400"/>
                  </a:lnTo>
                  <a:lnTo>
                    <a:pt x="3666718" y="4686300"/>
                  </a:lnTo>
                  <a:lnTo>
                    <a:pt x="3679761" y="4635500"/>
                  </a:lnTo>
                  <a:lnTo>
                    <a:pt x="3691725" y="4584700"/>
                  </a:lnTo>
                  <a:lnTo>
                    <a:pt x="3702037" y="4533900"/>
                  </a:lnTo>
                  <a:lnTo>
                    <a:pt x="3710114" y="4483100"/>
                  </a:lnTo>
                  <a:lnTo>
                    <a:pt x="3715397" y="4432300"/>
                  </a:lnTo>
                  <a:lnTo>
                    <a:pt x="3717277" y="4368800"/>
                  </a:lnTo>
                  <a:lnTo>
                    <a:pt x="3715893" y="4318000"/>
                  </a:lnTo>
                  <a:lnTo>
                    <a:pt x="3711524" y="4279900"/>
                  </a:lnTo>
                  <a:lnTo>
                    <a:pt x="3703840" y="4229100"/>
                  </a:lnTo>
                  <a:lnTo>
                    <a:pt x="3696500" y="4196118"/>
                  </a:lnTo>
                  <a:lnTo>
                    <a:pt x="3696500" y="4356100"/>
                  </a:lnTo>
                  <a:lnTo>
                    <a:pt x="3695636" y="4406900"/>
                  </a:lnTo>
                  <a:lnTo>
                    <a:pt x="3692055" y="4457700"/>
                  </a:lnTo>
                  <a:lnTo>
                    <a:pt x="3686124" y="4508500"/>
                  </a:lnTo>
                  <a:lnTo>
                    <a:pt x="3678250" y="4546600"/>
                  </a:lnTo>
                  <a:lnTo>
                    <a:pt x="3668814" y="4597400"/>
                  </a:lnTo>
                  <a:lnTo>
                    <a:pt x="3658222" y="4635500"/>
                  </a:lnTo>
                  <a:lnTo>
                    <a:pt x="3646843" y="4673600"/>
                  </a:lnTo>
                  <a:lnTo>
                    <a:pt x="3635083" y="4711700"/>
                  </a:lnTo>
                  <a:lnTo>
                    <a:pt x="3633660" y="4711700"/>
                  </a:lnTo>
                  <a:lnTo>
                    <a:pt x="3633000" y="4724400"/>
                  </a:lnTo>
                  <a:lnTo>
                    <a:pt x="3631590" y="4724400"/>
                  </a:lnTo>
                  <a:lnTo>
                    <a:pt x="3614318" y="4762500"/>
                  </a:lnTo>
                  <a:lnTo>
                    <a:pt x="3594925" y="4813300"/>
                  </a:lnTo>
                  <a:lnTo>
                    <a:pt x="3573691" y="4851400"/>
                  </a:lnTo>
                  <a:lnTo>
                    <a:pt x="3550882" y="4902200"/>
                  </a:lnTo>
                  <a:lnTo>
                    <a:pt x="3526790" y="4953000"/>
                  </a:lnTo>
                  <a:lnTo>
                    <a:pt x="3501656" y="4991100"/>
                  </a:lnTo>
                  <a:lnTo>
                    <a:pt x="3475786" y="5041900"/>
                  </a:lnTo>
                  <a:lnTo>
                    <a:pt x="3449434" y="5092700"/>
                  </a:lnTo>
                  <a:lnTo>
                    <a:pt x="3422866" y="5130800"/>
                  </a:lnTo>
                  <a:lnTo>
                    <a:pt x="3396373" y="5181600"/>
                  </a:lnTo>
                  <a:lnTo>
                    <a:pt x="3370224" y="5219700"/>
                  </a:lnTo>
                  <a:lnTo>
                    <a:pt x="3334359" y="5283200"/>
                  </a:lnTo>
                  <a:lnTo>
                    <a:pt x="3322828" y="5295900"/>
                  </a:lnTo>
                  <a:lnTo>
                    <a:pt x="3310699" y="5321300"/>
                  </a:lnTo>
                  <a:lnTo>
                    <a:pt x="3298202" y="5346700"/>
                  </a:lnTo>
                  <a:lnTo>
                    <a:pt x="3285401" y="5359400"/>
                  </a:lnTo>
                  <a:lnTo>
                    <a:pt x="3272332" y="5384800"/>
                  </a:lnTo>
                  <a:lnTo>
                    <a:pt x="3260547" y="5334000"/>
                  </a:lnTo>
                  <a:lnTo>
                    <a:pt x="3248444" y="5283200"/>
                  </a:lnTo>
                  <a:lnTo>
                    <a:pt x="3236023" y="5232400"/>
                  </a:lnTo>
                  <a:lnTo>
                    <a:pt x="3223298" y="5181600"/>
                  </a:lnTo>
                  <a:lnTo>
                    <a:pt x="3210242" y="5130800"/>
                  </a:lnTo>
                  <a:lnTo>
                    <a:pt x="3196869" y="5080000"/>
                  </a:lnTo>
                  <a:lnTo>
                    <a:pt x="3190011" y="5054600"/>
                  </a:lnTo>
                  <a:lnTo>
                    <a:pt x="3186582" y="5041900"/>
                  </a:lnTo>
                  <a:lnTo>
                    <a:pt x="3183153" y="5029200"/>
                  </a:lnTo>
                  <a:lnTo>
                    <a:pt x="3203511" y="5003800"/>
                  </a:lnTo>
                  <a:lnTo>
                    <a:pt x="3218980" y="4953000"/>
                  </a:lnTo>
                  <a:lnTo>
                    <a:pt x="3221774" y="4940300"/>
                  </a:lnTo>
                  <a:lnTo>
                    <a:pt x="3230156" y="4902200"/>
                  </a:lnTo>
                  <a:lnTo>
                    <a:pt x="3233915" y="4876800"/>
                  </a:lnTo>
                  <a:lnTo>
                    <a:pt x="3237661" y="4851400"/>
                  </a:lnTo>
                  <a:lnTo>
                    <a:pt x="3240316" y="4813300"/>
                  </a:lnTo>
                  <a:lnTo>
                    <a:pt x="3242094" y="4787900"/>
                  </a:lnTo>
                  <a:lnTo>
                    <a:pt x="3243465" y="4737100"/>
                  </a:lnTo>
                  <a:lnTo>
                    <a:pt x="3243808" y="4724400"/>
                  </a:lnTo>
                  <a:lnTo>
                    <a:pt x="3244151" y="4686300"/>
                  </a:lnTo>
                  <a:lnTo>
                    <a:pt x="3244189" y="4635500"/>
                  </a:lnTo>
                  <a:lnTo>
                    <a:pt x="3244265" y="4597400"/>
                  </a:lnTo>
                  <a:lnTo>
                    <a:pt x="3244545" y="4572000"/>
                  </a:lnTo>
                  <a:lnTo>
                    <a:pt x="3244685" y="4559300"/>
                  </a:lnTo>
                  <a:lnTo>
                    <a:pt x="3244951" y="4533900"/>
                  </a:lnTo>
                  <a:lnTo>
                    <a:pt x="3245370" y="4495800"/>
                  </a:lnTo>
                  <a:lnTo>
                    <a:pt x="3245383" y="4483100"/>
                  </a:lnTo>
                  <a:lnTo>
                    <a:pt x="3245396" y="4470400"/>
                  </a:lnTo>
                  <a:lnTo>
                    <a:pt x="3245434" y="4445000"/>
                  </a:lnTo>
                  <a:lnTo>
                    <a:pt x="3244570" y="4406900"/>
                  </a:lnTo>
                  <a:lnTo>
                    <a:pt x="3242132" y="4368800"/>
                  </a:lnTo>
                  <a:lnTo>
                    <a:pt x="3236582" y="4343400"/>
                  </a:lnTo>
                  <a:lnTo>
                    <a:pt x="3233483" y="4330700"/>
                  </a:lnTo>
                  <a:lnTo>
                    <a:pt x="3230384" y="4318000"/>
                  </a:lnTo>
                  <a:lnTo>
                    <a:pt x="3222053" y="4305300"/>
                  </a:lnTo>
                  <a:lnTo>
                    <a:pt x="3211385" y="4292600"/>
                  </a:lnTo>
                  <a:lnTo>
                    <a:pt x="3250590" y="4279900"/>
                  </a:lnTo>
                  <a:lnTo>
                    <a:pt x="3288614" y="4254500"/>
                  </a:lnTo>
                  <a:lnTo>
                    <a:pt x="3325190" y="4229100"/>
                  </a:lnTo>
                  <a:lnTo>
                    <a:pt x="3360102" y="4216400"/>
                  </a:lnTo>
                  <a:lnTo>
                    <a:pt x="3443236" y="4165600"/>
                  </a:lnTo>
                  <a:lnTo>
                    <a:pt x="3483432" y="4127500"/>
                  </a:lnTo>
                  <a:lnTo>
                    <a:pt x="3522141" y="4102100"/>
                  </a:lnTo>
                  <a:lnTo>
                    <a:pt x="3558908" y="4064000"/>
                  </a:lnTo>
                  <a:lnTo>
                    <a:pt x="3593300" y="4025900"/>
                  </a:lnTo>
                  <a:lnTo>
                    <a:pt x="3622471" y="4076700"/>
                  </a:lnTo>
                  <a:lnTo>
                    <a:pt x="3646195" y="4114800"/>
                  </a:lnTo>
                  <a:lnTo>
                    <a:pt x="3664839" y="4165600"/>
                  </a:lnTo>
                  <a:lnTo>
                    <a:pt x="3678796" y="4216400"/>
                  </a:lnTo>
                  <a:lnTo>
                    <a:pt x="3688473" y="4267200"/>
                  </a:lnTo>
                  <a:lnTo>
                    <a:pt x="3694239" y="4305300"/>
                  </a:lnTo>
                  <a:lnTo>
                    <a:pt x="3696500" y="4356100"/>
                  </a:lnTo>
                  <a:lnTo>
                    <a:pt x="3696500" y="4196118"/>
                  </a:lnTo>
                  <a:lnTo>
                    <a:pt x="3692537" y="4178300"/>
                  </a:lnTo>
                  <a:lnTo>
                    <a:pt x="3677297" y="4140200"/>
                  </a:lnTo>
                  <a:lnTo>
                    <a:pt x="3657790" y="4089400"/>
                  </a:lnTo>
                  <a:lnTo>
                    <a:pt x="3633698" y="4051300"/>
                  </a:lnTo>
                  <a:lnTo>
                    <a:pt x="3614382" y="4025900"/>
                  </a:lnTo>
                  <a:lnTo>
                    <a:pt x="3604717" y="4013200"/>
                  </a:lnTo>
                  <a:lnTo>
                    <a:pt x="3580498" y="3986238"/>
                  </a:lnTo>
                  <a:lnTo>
                    <a:pt x="3580498" y="4013200"/>
                  </a:lnTo>
                  <a:lnTo>
                    <a:pt x="3547948" y="4051300"/>
                  </a:lnTo>
                  <a:lnTo>
                    <a:pt x="3513353" y="4076700"/>
                  </a:lnTo>
                  <a:lnTo>
                    <a:pt x="3477069" y="4102100"/>
                  </a:lnTo>
                  <a:lnTo>
                    <a:pt x="3439477" y="4140200"/>
                  </a:lnTo>
                  <a:lnTo>
                    <a:pt x="3400920" y="4165600"/>
                  </a:lnTo>
                  <a:lnTo>
                    <a:pt x="3322904" y="4216400"/>
                  </a:lnTo>
                  <a:lnTo>
                    <a:pt x="3281705" y="4241800"/>
                  </a:lnTo>
                  <a:lnTo>
                    <a:pt x="3238614" y="4254500"/>
                  </a:lnTo>
                  <a:lnTo>
                    <a:pt x="3194088" y="4279900"/>
                  </a:lnTo>
                  <a:lnTo>
                    <a:pt x="3180194" y="4267200"/>
                  </a:lnTo>
                  <a:lnTo>
                    <a:pt x="3164116" y="4254500"/>
                  </a:lnTo>
                  <a:lnTo>
                    <a:pt x="3156445" y="4254500"/>
                  </a:lnTo>
                  <a:lnTo>
                    <a:pt x="3156445" y="4876800"/>
                  </a:lnTo>
                  <a:lnTo>
                    <a:pt x="3122307" y="4914900"/>
                  </a:lnTo>
                  <a:lnTo>
                    <a:pt x="3119983" y="4889500"/>
                  </a:lnTo>
                  <a:lnTo>
                    <a:pt x="3124962" y="4876800"/>
                  </a:lnTo>
                  <a:lnTo>
                    <a:pt x="3156445" y="4876800"/>
                  </a:lnTo>
                  <a:lnTo>
                    <a:pt x="3156445" y="4254500"/>
                  </a:lnTo>
                  <a:lnTo>
                    <a:pt x="3145713" y="4254500"/>
                  </a:lnTo>
                  <a:lnTo>
                    <a:pt x="3124885" y="4241800"/>
                  </a:lnTo>
                  <a:lnTo>
                    <a:pt x="3105112" y="4241800"/>
                  </a:lnTo>
                  <a:lnTo>
                    <a:pt x="3037725" y="4225112"/>
                  </a:lnTo>
                  <a:lnTo>
                    <a:pt x="3037725" y="5080000"/>
                  </a:lnTo>
                  <a:lnTo>
                    <a:pt x="3037268" y="5092700"/>
                  </a:lnTo>
                  <a:lnTo>
                    <a:pt x="3028531" y="5105400"/>
                  </a:lnTo>
                  <a:lnTo>
                    <a:pt x="3009354" y="5105400"/>
                  </a:lnTo>
                  <a:lnTo>
                    <a:pt x="3019869" y="5067300"/>
                  </a:lnTo>
                  <a:lnTo>
                    <a:pt x="3032061" y="5067300"/>
                  </a:lnTo>
                  <a:lnTo>
                    <a:pt x="3037725" y="5080000"/>
                  </a:lnTo>
                  <a:lnTo>
                    <a:pt x="3037725" y="4225112"/>
                  </a:lnTo>
                  <a:lnTo>
                    <a:pt x="3002623" y="4216400"/>
                  </a:lnTo>
                  <a:lnTo>
                    <a:pt x="2951289" y="4191000"/>
                  </a:lnTo>
                  <a:lnTo>
                    <a:pt x="2900146" y="4178300"/>
                  </a:lnTo>
                  <a:lnTo>
                    <a:pt x="2854807" y="4165600"/>
                  </a:lnTo>
                  <a:lnTo>
                    <a:pt x="2758363" y="4139958"/>
                  </a:lnTo>
                  <a:lnTo>
                    <a:pt x="2758363" y="4356100"/>
                  </a:lnTo>
                  <a:lnTo>
                    <a:pt x="2750769" y="4368800"/>
                  </a:lnTo>
                  <a:lnTo>
                    <a:pt x="2732049" y="4368800"/>
                  </a:lnTo>
                  <a:lnTo>
                    <a:pt x="2742260" y="4343400"/>
                  </a:lnTo>
                  <a:lnTo>
                    <a:pt x="2745003" y="4330700"/>
                  </a:lnTo>
                  <a:lnTo>
                    <a:pt x="2756039" y="4343400"/>
                  </a:lnTo>
                  <a:lnTo>
                    <a:pt x="2758363" y="4356100"/>
                  </a:lnTo>
                  <a:lnTo>
                    <a:pt x="2758363" y="4139958"/>
                  </a:lnTo>
                  <a:lnTo>
                    <a:pt x="2755011" y="4139069"/>
                  </a:lnTo>
                  <a:lnTo>
                    <a:pt x="2755011" y="4292600"/>
                  </a:lnTo>
                  <a:lnTo>
                    <a:pt x="2751620" y="4305300"/>
                  </a:lnTo>
                  <a:lnTo>
                    <a:pt x="2744901" y="4305300"/>
                  </a:lnTo>
                  <a:lnTo>
                    <a:pt x="2723807" y="4279900"/>
                  </a:lnTo>
                  <a:lnTo>
                    <a:pt x="2733319" y="4279900"/>
                  </a:lnTo>
                  <a:lnTo>
                    <a:pt x="2738018" y="4267200"/>
                  </a:lnTo>
                  <a:lnTo>
                    <a:pt x="2755011" y="4292600"/>
                  </a:lnTo>
                  <a:lnTo>
                    <a:pt x="2755011" y="4139069"/>
                  </a:lnTo>
                  <a:lnTo>
                    <a:pt x="2715361" y="4128528"/>
                  </a:lnTo>
                  <a:lnTo>
                    <a:pt x="2715361" y="5181600"/>
                  </a:lnTo>
                  <a:lnTo>
                    <a:pt x="2698978" y="5219700"/>
                  </a:lnTo>
                  <a:lnTo>
                    <a:pt x="2681541" y="5270500"/>
                  </a:lnTo>
                  <a:lnTo>
                    <a:pt x="2663329" y="5321300"/>
                  </a:lnTo>
                  <a:lnTo>
                    <a:pt x="2644622" y="5372100"/>
                  </a:lnTo>
                  <a:lnTo>
                    <a:pt x="2625699" y="5422900"/>
                  </a:lnTo>
                  <a:lnTo>
                    <a:pt x="2590393" y="5499100"/>
                  </a:lnTo>
                  <a:lnTo>
                    <a:pt x="2574544" y="5549900"/>
                  </a:lnTo>
                  <a:lnTo>
                    <a:pt x="2559545" y="5588000"/>
                  </a:lnTo>
                  <a:lnTo>
                    <a:pt x="2545651" y="5613400"/>
                  </a:lnTo>
                  <a:lnTo>
                    <a:pt x="2536025" y="5651500"/>
                  </a:lnTo>
                  <a:lnTo>
                    <a:pt x="2527262" y="5676900"/>
                  </a:lnTo>
                  <a:lnTo>
                    <a:pt x="2519464" y="5715000"/>
                  </a:lnTo>
                  <a:lnTo>
                    <a:pt x="2512720" y="5753100"/>
                  </a:lnTo>
                  <a:lnTo>
                    <a:pt x="2503576" y="5702300"/>
                  </a:lnTo>
                  <a:lnTo>
                    <a:pt x="2494242" y="5651500"/>
                  </a:lnTo>
                  <a:lnTo>
                    <a:pt x="2484691" y="5613400"/>
                  </a:lnTo>
                  <a:lnTo>
                    <a:pt x="2474925" y="5562600"/>
                  </a:lnTo>
                  <a:lnTo>
                    <a:pt x="2464955" y="5511800"/>
                  </a:lnTo>
                  <a:lnTo>
                    <a:pt x="2454783" y="5461000"/>
                  </a:lnTo>
                  <a:lnTo>
                    <a:pt x="2444394" y="5422900"/>
                  </a:lnTo>
                  <a:lnTo>
                    <a:pt x="2433802" y="5372100"/>
                  </a:lnTo>
                  <a:lnTo>
                    <a:pt x="2423007" y="5321300"/>
                  </a:lnTo>
                  <a:lnTo>
                    <a:pt x="2411996" y="5283200"/>
                  </a:lnTo>
                  <a:lnTo>
                    <a:pt x="2424773" y="5257800"/>
                  </a:lnTo>
                  <a:lnTo>
                    <a:pt x="2432431" y="5245100"/>
                  </a:lnTo>
                  <a:lnTo>
                    <a:pt x="2463038" y="5194300"/>
                  </a:lnTo>
                  <a:lnTo>
                    <a:pt x="2537244" y="5194300"/>
                  </a:lnTo>
                  <a:lnTo>
                    <a:pt x="2561882" y="5181600"/>
                  </a:lnTo>
                  <a:lnTo>
                    <a:pt x="2549436" y="5156200"/>
                  </a:lnTo>
                  <a:lnTo>
                    <a:pt x="2543213" y="5143500"/>
                  </a:lnTo>
                  <a:lnTo>
                    <a:pt x="2594686" y="5156200"/>
                  </a:lnTo>
                  <a:lnTo>
                    <a:pt x="2609227" y="5156200"/>
                  </a:lnTo>
                  <a:lnTo>
                    <a:pt x="2632545" y="5143500"/>
                  </a:lnTo>
                  <a:lnTo>
                    <a:pt x="2661031" y="5130800"/>
                  </a:lnTo>
                  <a:lnTo>
                    <a:pt x="2654096" y="5168900"/>
                  </a:lnTo>
                  <a:lnTo>
                    <a:pt x="2587929" y="5181600"/>
                  </a:lnTo>
                  <a:lnTo>
                    <a:pt x="2715361" y="5181600"/>
                  </a:lnTo>
                  <a:lnTo>
                    <a:pt x="2715361" y="4128528"/>
                  </a:lnTo>
                  <a:lnTo>
                    <a:pt x="2711539" y="4127500"/>
                  </a:lnTo>
                  <a:lnTo>
                    <a:pt x="2701594" y="4122140"/>
                  </a:lnTo>
                  <a:lnTo>
                    <a:pt x="2701594" y="4711700"/>
                  </a:lnTo>
                  <a:lnTo>
                    <a:pt x="2673921" y="4711700"/>
                  </a:lnTo>
                  <a:lnTo>
                    <a:pt x="2672816" y="4703699"/>
                  </a:lnTo>
                  <a:lnTo>
                    <a:pt x="2672816" y="4711700"/>
                  </a:lnTo>
                  <a:lnTo>
                    <a:pt x="2666746" y="4737100"/>
                  </a:lnTo>
                  <a:lnTo>
                    <a:pt x="2666441" y="4736731"/>
                  </a:lnTo>
                  <a:lnTo>
                    <a:pt x="2666441" y="5080000"/>
                  </a:lnTo>
                  <a:lnTo>
                    <a:pt x="2619451" y="5118100"/>
                  </a:lnTo>
                  <a:lnTo>
                    <a:pt x="2611551" y="5118100"/>
                  </a:lnTo>
                  <a:lnTo>
                    <a:pt x="2622740" y="5105400"/>
                  </a:lnTo>
                  <a:lnTo>
                    <a:pt x="2656268" y="5067300"/>
                  </a:lnTo>
                  <a:lnTo>
                    <a:pt x="2659659" y="5067300"/>
                  </a:lnTo>
                  <a:lnTo>
                    <a:pt x="2666441" y="5080000"/>
                  </a:lnTo>
                  <a:lnTo>
                    <a:pt x="2666441" y="4736731"/>
                  </a:lnTo>
                  <a:lnTo>
                    <a:pt x="2656509" y="4724400"/>
                  </a:lnTo>
                  <a:lnTo>
                    <a:pt x="2656052" y="4724400"/>
                  </a:lnTo>
                  <a:lnTo>
                    <a:pt x="2662453" y="4711700"/>
                  </a:lnTo>
                  <a:lnTo>
                    <a:pt x="2672816" y="4711700"/>
                  </a:lnTo>
                  <a:lnTo>
                    <a:pt x="2672816" y="4703699"/>
                  </a:lnTo>
                  <a:lnTo>
                    <a:pt x="2670416" y="4686300"/>
                  </a:lnTo>
                  <a:lnTo>
                    <a:pt x="2669273" y="4673600"/>
                  </a:lnTo>
                  <a:lnTo>
                    <a:pt x="2678430" y="4673600"/>
                  </a:lnTo>
                  <a:lnTo>
                    <a:pt x="2688501" y="4686300"/>
                  </a:lnTo>
                  <a:lnTo>
                    <a:pt x="2701594" y="4711700"/>
                  </a:lnTo>
                  <a:lnTo>
                    <a:pt x="2701594" y="4122140"/>
                  </a:lnTo>
                  <a:lnTo>
                    <a:pt x="2664422" y="4102100"/>
                  </a:lnTo>
                  <a:lnTo>
                    <a:pt x="2619159" y="4076700"/>
                  </a:lnTo>
                  <a:lnTo>
                    <a:pt x="2576677" y="4051300"/>
                  </a:lnTo>
                  <a:lnTo>
                    <a:pt x="2537879" y="4025900"/>
                  </a:lnTo>
                  <a:lnTo>
                    <a:pt x="2503690" y="3987800"/>
                  </a:lnTo>
                  <a:lnTo>
                    <a:pt x="2475026" y="3949700"/>
                  </a:lnTo>
                  <a:lnTo>
                    <a:pt x="2474823" y="3949369"/>
                  </a:lnTo>
                  <a:lnTo>
                    <a:pt x="2474823" y="4914900"/>
                  </a:lnTo>
                  <a:lnTo>
                    <a:pt x="2464333" y="4940300"/>
                  </a:lnTo>
                  <a:lnTo>
                    <a:pt x="2453627" y="4940300"/>
                  </a:lnTo>
                  <a:lnTo>
                    <a:pt x="2449944" y="4927600"/>
                  </a:lnTo>
                  <a:lnTo>
                    <a:pt x="2466987" y="4914900"/>
                  </a:lnTo>
                  <a:lnTo>
                    <a:pt x="2474823" y="4914900"/>
                  </a:lnTo>
                  <a:lnTo>
                    <a:pt x="2474823" y="3949369"/>
                  </a:lnTo>
                  <a:lnTo>
                    <a:pt x="2459596" y="3924300"/>
                  </a:lnTo>
                  <a:lnTo>
                    <a:pt x="2451874" y="3911600"/>
                  </a:lnTo>
                  <a:lnTo>
                    <a:pt x="2438565" y="3874478"/>
                  </a:lnTo>
                  <a:lnTo>
                    <a:pt x="2438565" y="5194300"/>
                  </a:lnTo>
                  <a:lnTo>
                    <a:pt x="2430094" y="5207000"/>
                  </a:lnTo>
                  <a:lnTo>
                    <a:pt x="2404973" y="5245100"/>
                  </a:lnTo>
                  <a:lnTo>
                    <a:pt x="2391156" y="5194300"/>
                  </a:lnTo>
                  <a:lnTo>
                    <a:pt x="2438565" y="5194300"/>
                  </a:lnTo>
                  <a:lnTo>
                    <a:pt x="2438565" y="3874478"/>
                  </a:lnTo>
                  <a:lnTo>
                    <a:pt x="2433663" y="3860800"/>
                  </a:lnTo>
                  <a:lnTo>
                    <a:pt x="2419769" y="3822700"/>
                  </a:lnTo>
                  <a:lnTo>
                    <a:pt x="2409545" y="3771900"/>
                  </a:lnTo>
                  <a:lnTo>
                    <a:pt x="2408161" y="3764559"/>
                  </a:lnTo>
                  <a:lnTo>
                    <a:pt x="2408161" y="4445000"/>
                  </a:lnTo>
                  <a:lnTo>
                    <a:pt x="2393543" y="4445000"/>
                  </a:lnTo>
                  <a:lnTo>
                    <a:pt x="2393543" y="4419600"/>
                  </a:lnTo>
                  <a:lnTo>
                    <a:pt x="2403500" y="4419600"/>
                  </a:lnTo>
                  <a:lnTo>
                    <a:pt x="2407005" y="4432300"/>
                  </a:lnTo>
                  <a:lnTo>
                    <a:pt x="2408161" y="4445000"/>
                  </a:lnTo>
                  <a:lnTo>
                    <a:pt x="2408161" y="3764559"/>
                  </a:lnTo>
                  <a:lnTo>
                    <a:pt x="2402370" y="3733800"/>
                  </a:lnTo>
                  <a:lnTo>
                    <a:pt x="2397582" y="3683000"/>
                  </a:lnTo>
                  <a:lnTo>
                    <a:pt x="2396058" y="3657600"/>
                  </a:lnTo>
                  <a:lnTo>
                    <a:pt x="2394851" y="3644900"/>
                  </a:lnTo>
                  <a:lnTo>
                    <a:pt x="2393873" y="3619500"/>
                  </a:lnTo>
                  <a:lnTo>
                    <a:pt x="2393035" y="3594100"/>
                  </a:lnTo>
                  <a:lnTo>
                    <a:pt x="2392337" y="3581400"/>
                  </a:lnTo>
                  <a:lnTo>
                    <a:pt x="2392045" y="3568700"/>
                  </a:lnTo>
                  <a:lnTo>
                    <a:pt x="2391740" y="3556000"/>
                  </a:lnTo>
                  <a:lnTo>
                    <a:pt x="2391168" y="3543300"/>
                  </a:lnTo>
                  <a:lnTo>
                    <a:pt x="2390559" y="3517900"/>
                  </a:lnTo>
                  <a:lnTo>
                    <a:pt x="2584996" y="3517900"/>
                  </a:lnTo>
                  <a:lnTo>
                    <a:pt x="2601734" y="3556000"/>
                  </a:lnTo>
                  <a:lnTo>
                    <a:pt x="2626487" y="3606800"/>
                  </a:lnTo>
                  <a:lnTo>
                    <a:pt x="2651087" y="3670300"/>
                  </a:lnTo>
                  <a:lnTo>
                    <a:pt x="2667406" y="3721100"/>
                  </a:lnTo>
                  <a:lnTo>
                    <a:pt x="2675648" y="3721100"/>
                  </a:lnTo>
                  <a:lnTo>
                    <a:pt x="2697530" y="3733800"/>
                  </a:lnTo>
                  <a:lnTo>
                    <a:pt x="2749296" y="3733800"/>
                  </a:lnTo>
                  <a:lnTo>
                    <a:pt x="2813304" y="3746500"/>
                  </a:lnTo>
                  <a:lnTo>
                    <a:pt x="2871914" y="3759200"/>
                  </a:lnTo>
                  <a:lnTo>
                    <a:pt x="2922790" y="3759200"/>
                  </a:lnTo>
                  <a:lnTo>
                    <a:pt x="2992043" y="3771900"/>
                  </a:lnTo>
                  <a:lnTo>
                    <a:pt x="3044253" y="3784600"/>
                  </a:lnTo>
                  <a:lnTo>
                    <a:pt x="3096260" y="3784600"/>
                  </a:lnTo>
                  <a:lnTo>
                    <a:pt x="3248456" y="3822700"/>
                  </a:lnTo>
                  <a:lnTo>
                    <a:pt x="3344100" y="3848100"/>
                  </a:lnTo>
                  <a:lnTo>
                    <a:pt x="3389401" y="3860800"/>
                  </a:lnTo>
                  <a:lnTo>
                    <a:pt x="3432657" y="3886200"/>
                  </a:lnTo>
                  <a:lnTo>
                    <a:pt x="3473615" y="3911600"/>
                  </a:lnTo>
                  <a:lnTo>
                    <a:pt x="3504311" y="3937000"/>
                  </a:lnTo>
                  <a:lnTo>
                    <a:pt x="3557574" y="3987800"/>
                  </a:lnTo>
                  <a:lnTo>
                    <a:pt x="3580498" y="4013200"/>
                  </a:lnTo>
                  <a:lnTo>
                    <a:pt x="3580498" y="3986238"/>
                  </a:lnTo>
                  <a:lnTo>
                    <a:pt x="3530752" y="3937000"/>
                  </a:lnTo>
                  <a:lnTo>
                    <a:pt x="3485146" y="3898900"/>
                  </a:lnTo>
                  <a:lnTo>
                    <a:pt x="3443097" y="3873500"/>
                  </a:lnTo>
                  <a:lnTo>
                    <a:pt x="3398824" y="3848100"/>
                  </a:lnTo>
                  <a:lnTo>
                    <a:pt x="3352584" y="3835400"/>
                  </a:lnTo>
                  <a:lnTo>
                    <a:pt x="3304629" y="3810000"/>
                  </a:lnTo>
                  <a:lnTo>
                    <a:pt x="3153029" y="3771900"/>
                  </a:lnTo>
                  <a:lnTo>
                    <a:pt x="3100768" y="3771900"/>
                  </a:lnTo>
                  <a:lnTo>
                    <a:pt x="2995180" y="3746500"/>
                  </a:lnTo>
                  <a:lnTo>
                    <a:pt x="2942374" y="3746500"/>
                  </a:lnTo>
                  <a:lnTo>
                    <a:pt x="2891472" y="3733800"/>
                  </a:lnTo>
                  <a:lnTo>
                    <a:pt x="2824721" y="3733800"/>
                  </a:lnTo>
                  <a:lnTo>
                    <a:pt x="2768993" y="3721100"/>
                  </a:lnTo>
                  <a:lnTo>
                    <a:pt x="2718879" y="3708400"/>
                  </a:lnTo>
                  <a:lnTo>
                    <a:pt x="2685910" y="3708400"/>
                  </a:lnTo>
                  <a:lnTo>
                    <a:pt x="2681948" y="3695700"/>
                  </a:lnTo>
                  <a:lnTo>
                    <a:pt x="2676906" y="3683000"/>
                  </a:lnTo>
                  <a:lnTo>
                    <a:pt x="2670962" y="3657600"/>
                  </a:lnTo>
                  <a:lnTo>
                    <a:pt x="2664320" y="3644900"/>
                  </a:lnTo>
                  <a:lnTo>
                    <a:pt x="2645105" y="3594100"/>
                  </a:lnTo>
                  <a:lnTo>
                    <a:pt x="2625915" y="3556000"/>
                  </a:lnTo>
                  <a:lnTo>
                    <a:pt x="2610180" y="3530600"/>
                  </a:lnTo>
                  <a:lnTo>
                    <a:pt x="2605735" y="3517900"/>
                  </a:lnTo>
                  <a:lnTo>
                    <a:pt x="2601290" y="3505200"/>
                  </a:lnTo>
                  <a:lnTo>
                    <a:pt x="2601087" y="3505200"/>
                  </a:lnTo>
                  <a:lnTo>
                    <a:pt x="2598407" y="3492500"/>
                  </a:lnTo>
                  <a:lnTo>
                    <a:pt x="2664930" y="3492500"/>
                  </a:lnTo>
                  <a:lnTo>
                    <a:pt x="2698038" y="3517900"/>
                  </a:lnTo>
                  <a:lnTo>
                    <a:pt x="2736354" y="3530600"/>
                  </a:lnTo>
                  <a:lnTo>
                    <a:pt x="2779725" y="3543300"/>
                  </a:lnTo>
                  <a:lnTo>
                    <a:pt x="2828036" y="3556000"/>
                  </a:lnTo>
                  <a:lnTo>
                    <a:pt x="2881134" y="3568700"/>
                  </a:lnTo>
                  <a:lnTo>
                    <a:pt x="3041764" y="3568700"/>
                  </a:lnTo>
                  <a:lnTo>
                    <a:pt x="3094355" y="3556000"/>
                  </a:lnTo>
                  <a:lnTo>
                    <a:pt x="3147276" y="3556000"/>
                  </a:lnTo>
                  <a:lnTo>
                    <a:pt x="3200209" y="3543300"/>
                  </a:lnTo>
                  <a:lnTo>
                    <a:pt x="3252838" y="3530600"/>
                  </a:lnTo>
                  <a:lnTo>
                    <a:pt x="3304844" y="3530600"/>
                  </a:lnTo>
                  <a:lnTo>
                    <a:pt x="3355886" y="3517900"/>
                  </a:lnTo>
                  <a:lnTo>
                    <a:pt x="3453841" y="3492500"/>
                  </a:lnTo>
                  <a:lnTo>
                    <a:pt x="5777674" y="3492500"/>
                  </a:lnTo>
                  <a:lnTo>
                    <a:pt x="5777674" y="6121400"/>
                  </a:lnTo>
                  <a:lnTo>
                    <a:pt x="5798261" y="6121400"/>
                  </a:lnTo>
                  <a:lnTo>
                    <a:pt x="5798261" y="3492500"/>
                  </a:lnTo>
                  <a:lnTo>
                    <a:pt x="5952744" y="3492500"/>
                  </a:lnTo>
                  <a:lnTo>
                    <a:pt x="5952744" y="3467100"/>
                  </a:lnTo>
                  <a:lnTo>
                    <a:pt x="5952744" y="337820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4" name="object 414"/>
          <p:cNvSpPr txBox="1">
            <a:spLocks noGrp="1"/>
          </p:cNvSpPr>
          <p:nvPr>
            <p:ph type="title"/>
          </p:nvPr>
        </p:nvSpPr>
        <p:spPr>
          <a:xfrm>
            <a:off x="1492249" y="2064413"/>
            <a:ext cx="7766050" cy="2501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sz="9000" spc="160" dirty="0">
                <a:latin typeface="Trebuchet MS"/>
                <a:cs typeface="Trebuchet MS"/>
              </a:rPr>
              <a:t>Inspiration </a:t>
            </a:r>
            <a:r>
              <a:rPr sz="9000" spc="165" dirty="0">
                <a:latin typeface="Trebuchet MS"/>
                <a:cs typeface="Trebuchet MS"/>
              </a:rPr>
              <a:t> </a:t>
            </a:r>
            <a:r>
              <a:rPr sz="9000" spc="400" dirty="0">
                <a:latin typeface="Trebuchet MS"/>
                <a:cs typeface="Trebuchet MS"/>
              </a:rPr>
              <a:t>and</a:t>
            </a:r>
            <a:r>
              <a:rPr sz="9000" spc="-620" dirty="0">
                <a:latin typeface="Trebuchet MS"/>
                <a:cs typeface="Trebuchet MS"/>
              </a:rPr>
              <a:t> </a:t>
            </a:r>
            <a:r>
              <a:rPr sz="9000" spc="175" dirty="0">
                <a:latin typeface="Trebuchet MS"/>
                <a:cs typeface="Trebuchet MS"/>
              </a:rPr>
              <a:t>creativity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860223" y="4891111"/>
            <a:ext cx="9730105" cy="4456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50" spc="130" dirty="0">
                <a:latin typeface="Microsoft Sans Serif"/>
                <a:cs typeface="Microsoft Sans Serif"/>
              </a:rPr>
              <a:t>Developing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-35" dirty="0">
                <a:latin typeface="Microsoft Sans Serif"/>
                <a:cs typeface="Microsoft Sans Serif"/>
              </a:rPr>
              <a:t>a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voting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app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65" dirty="0">
                <a:latin typeface="Microsoft Sans Serif"/>
                <a:cs typeface="Microsoft Sans Serif"/>
              </a:rPr>
              <a:t>is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inspired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85" dirty="0">
                <a:latin typeface="Microsoft Sans Serif"/>
                <a:cs typeface="Microsoft Sans Serif"/>
              </a:rPr>
              <a:t>by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35" dirty="0">
                <a:latin typeface="Microsoft Sans Serif"/>
                <a:cs typeface="Microsoft Sans Serif"/>
              </a:rPr>
              <a:t>mission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45" dirty="0">
                <a:latin typeface="Microsoft Sans Serif"/>
                <a:cs typeface="Microsoft Sans Serif"/>
              </a:rPr>
              <a:t>revolutionize</a:t>
            </a:r>
            <a:endParaRPr sz="20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100"/>
              </a:lnSpc>
            </a:pPr>
            <a:r>
              <a:rPr sz="2050" spc="195" dirty="0">
                <a:latin typeface="Microsoft Sans Serif"/>
                <a:cs typeface="Microsoft Sans Serif"/>
              </a:rPr>
              <a:t>democratic</a:t>
            </a:r>
            <a:r>
              <a:rPr sz="2050" spc="235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engagement.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14" dirty="0">
                <a:latin typeface="Microsoft Sans Serif"/>
                <a:cs typeface="Microsoft Sans Serif"/>
              </a:rPr>
              <a:t>Leveraging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0" dirty="0">
                <a:latin typeface="Microsoft Sans Serif"/>
                <a:cs typeface="Microsoft Sans Serif"/>
              </a:rPr>
              <a:t>technology,</a:t>
            </a:r>
            <a:r>
              <a:rPr sz="2050" spc="23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app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05" dirty="0">
                <a:latin typeface="Microsoft Sans Serif"/>
                <a:cs typeface="Microsoft Sans Serif"/>
              </a:rPr>
              <a:t>seeks</a:t>
            </a:r>
            <a:r>
              <a:rPr sz="2050" spc="235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35" dirty="0">
                <a:latin typeface="Microsoft Sans Serif"/>
                <a:cs typeface="Microsoft Sans Serif"/>
              </a:rPr>
              <a:t>break </a:t>
            </a:r>
            <a:r>
              <a:rPr sz="2050" spc="-530" dirty="0">
                <a:latin typeface="Microsoft Sans Serif"/>
                <a:cs typeface="Microsoft Sans Serif"/>
              </a:rPr>
              <a:t> </a:t>
            </a:r>
            <a:r>
              <a:rPr sz="2050" spc="165" dirty="0">
                <a:latin typeface="Microsoft Sans Serif"/>
                <a:cs typeface="Microsoft Sans Serif"/>
              </a:rPr>
              <a:t>down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45" dirty="0">
                <a:latin typeface="Microsoft Sans Serif"/>
                <a:cs typeface="Microsoft Sans Serif"/>
              </a:rPr>
              <a:t>barriers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voting,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offering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-35" dirty="0">
                <a:latin typeface="Microsoft Sans Serif"/>
                <a:cs typeface="Microsoft Sans Serif"/>
              </a:rPr>
              <a:t>a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80" dirty="0">
                <a:latin typeface="Microsoft Sans Serif"/>
                <a:cs typeface="Microsoft Sans Serif"/>
              </a:rPr>
              <a:t>user-friendly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90" dirty="0">
                <a:latin typeface="Microsoft Sans Serif"/>
                <a:cs typeface="Microsoft Sans Serif"/>
              </a:rPr>
              <a:t>platform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95" dirty="0">
                <a:latin typeface="Microsoft Sans Serif"/>
                <a:cs typeface="Microsoft Sans Serif"/>
              </a:rPr>
              <a:t>that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fosters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50" spc="165" dirty="0">
                <a:latin typeface="Microsoft Sans Serif"/>
                <a:cs typeface="Microsoft Sans Serif"/>
              </a:rPr>
              <a:t>inclusivity</a:t>
            </a:r>
            <a:r>
              <a:rPr sz="2050" spc="204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and</a:t>
            </a:r>
            <a:r>
              <a:rPr sz="2050" spc="21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transparency.</a:t>
            </a:r>
            <a:endParaRPr sz="2050">
              <a:latin typeface="Microsoft Sans Serif"/>
              <a:cs typeface="Microsoft Sans Serif"/>
            </a:endParaRPr>
          </a:p>
          <a:p>
            <a:pPr marL="12700" marR="445134" indent="83820">
              <a:lnSpc>
                <a:spcPct val="109100"/>
              </a:lnSpc>
            </a:pPr>
            <a:r>
              <a:rPr sz="2050" spc="185" dirty="0">
                <a:latin typeface="Microsoft Sans Serif"/>
                <a:cs typeface="Microsoft Sans Serif"/>
              </a:rPr>
              <a:t>Motivated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85" dirty="0">
                <a:latin typeface="Microsoft Sans Serif"/>
                <a:cs typeface="Microsoft Sans Serif"/>
              </a:rPr>
              <a:t>by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40" dirty="0">
                <a:latin typeface="Microsoft Sans Serif"/>
                <a:cs typeface="Microsoft Sans Serif"/>
              </a:rPr>
              <a:t>desire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35" dirty="0">
                <a:latin typeface="Microsoft Sans Serif"/>
                <a:cs typeface="Microsoft Sans Serif"/>
              </a:rPr>
              <a:t>increase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5" dirty="0">
                <a:latin typeface="Microsoft Sans Serif"/>
                <a:cs typeface="Microsoft Sans Serif"/>
              </a:rPr>
              <a:t>voter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turnout,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45" dirty="0">
                <a:latin typeface="Microsoft Sans Serif"/>
                <a:cs typeface="Microsoft Sans Serif"/>
              </a:rPr>
              <a:t>especially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among </a:t>
            </a:r>
            <a:r>
              <a:rPr sz="2050" spc="-53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digitally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95" dirty="0">
                <a:latin typeface="Microsoft Sans Serif"/>
                <a:cs typeface="Microsoft Sans Serif"/>
              </a:rPr>
              <a:t>connected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45" dirty="0">
                <a:latin typeface="Microsoft Sans Serif"/>
                <a:cs typeface="Microsoft Sans Serif"/>
              </a:rPr>
              <a:t>demographics,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app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14" dirty="0">
                <a:latin typeface="Microsoft Sans Serif"/>
                <a:cs typeface="Microsoft Sans Serif"/>
              </a:rPr>
              <a:t>aims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redefine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65" dirty="0">
                <a:latin typeface="Microsoft Sans Serif"/>
                <a:cs typeface="Microsoft Sans Serif"/>
              </a:rPr>
              <a:t>civic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50" spc="170" dirty="0">
                <a:latin typeface="Microsoft Sans Serif"/>
                <a:cs typeface="Microsoft Sans Serif"/>
              </a:rPr>
              <a:t>participation.</a:t>
            </a:r>
            <a:endParaRPr sz="2050">
              <a:latin typeface="Microsoft Sans Serif"/>
              <a:cs typeface="Microsoft Sans Serif"/>
            </a:endParaRPr>
          </a:p>
          <a:p>
            <a:pPr marL="12700" marR="205104">
              <a:lnSpc>
                <a:spcPct val="109100"/>
              </a:lnSpc>
            </a:pPr>
            <a:r>
              <a:rPr sz="2050" spc="75" dirty="0">
                <a:latin typeface="Microsoft Sans Serif"/>
                <a:cs typeface="Microsoft Sans Serif"/>
              </a:rPr>
              <a:t>This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inspiration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10" dirty="0">
                <a:latin typeface="Microsoft Sans Serif"/>
                <a:cs typeface="Microsoft Sans Serif"/>
              </a:rPr>
              <a:t>arises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80" dirty="0">
                <a:latin typeface="Microsoft Sans Serif"/>
                <a:cs typeface="Microsoft Sans Serif"/>
              </a:rPr>
              <a:t>from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recognizing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80" dirty="0">
                <a:latin typeface="Microsoft Sans Serif"/>
                <a:cs typeface="Microsoft Sans Serif"/>
              </a:rPr>
              <a:t>potential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0" dirty="0">
                <a:latin typeface="Microsoft Sans Serif"/>
                <a:cs typeface="Microsoft Sans Serif"/>
              </a:rPr>
              <a:t>of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0" dirty="0">
                <a:latin typeface="Microsoft Sans Serif"/>
                <a:cs typeface="Microsoft Sans Serif"/>
              </a:rPr>
              <a:t>digital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65" dirty="0">
                <a:latin typeface="Microsoft Sans Serif"/>
                <a:cs typeface="Microsoft Sans Serif"/>
              </a:rPr>
              <a:t>tools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 </a:t>
            </a:r>
            <a:r>
              <a:rPr sz="2050" spc="-530" dirty="0">
                <a:latin typeface="Microsoft Sans Serif"/>
                <a:cs typeface="Microsoft Sans Serif"/>
              </a:rPr>
              <a:t> </a:t>
            </a:r>
            <a:r>
              <a:rPr sz="2050" spc="150" dirty="0">
                <a:latin typeface="Microsoft Sans Serif"/>
                <a:cs typeface="Microsoft Sans Serif"/>
              </a:rPr>
              <a:t>address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20" dirty="0">
                <a:latin typeface="Microsoft Sans Serif"/>
                <a:cs typeface="Microsoft Sans Serif"/>
              </a:rPr>
              <a:t>challenges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85" dirty="0">
                <a:latin typeface="Microsoft Sans Serif"/>
                <a:cs typeface="Microsoft Sans Serif"/>
              </a:rPr>
              <a:t>in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traditional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voting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35" dirty="0">
                <a:latin typeface="Microsoft Sans Serif"/>
                <a:cs typeface="Microsoft Sans Serif"/>
              </a:rPr>
              <a:t>systems,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providing</a:t>
            </a:r>
            <a:r>
              <a:rPr sz="2050" spc="250" dirty="0">
                <a:latin typeface="Microsoft Sans Serif"/>
                <a:cs typeface="Microsoft Sans Serif"/>
              </a:rPr>
              <a:t> </a:t>
            </a:r>
            <a:r>
              <a:rPr sz="2050" spc="190" dirty="0">
                <a:latin typeface="Microsoft Sans Serif"/>
                <a:cs typeface="Microsoft Sans Serif"/>
              </a:rPr>
              <a:t>real-time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50" spc="170" dirty="0">
                <a:latin typeface="Microsoft Sans Serif"/>
                <a:cs typeface="Microsoft Sans Serif"/>
              </a:rPr>
              <a:t>information</a:t>
            </a:r>
            <a:r>
              <a:rPr sz="2050" spc="235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and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60" dirty="0">
                <a:latin typeface="Microsoft Sans Serif"/>
                <a:cs typeface="Microsoft Sans Serif"/>
              </a:rPr>
              <a:t>educational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resources.</a:t>
            </a:r>
            <a:endParaRPr sz="2050">
              <a:latin typeface="Microsoft Sans Serif"/>
              <a:cs typeface="Microsoft Sans Serif"/>
            </a:endParaRPr>
          </a:p>
          <a:p>
            <a:pPr marL="12700" marR="1089025" indent="83820">
              <a:lnSpc>
                <a:spcPct val="109100"/>
              </a:lnSpc>
            </a:pPr>
            <a:r>
              <a:rPr sz="2050" spc="135" dirty="0">
                <a:latin typeface="Microsoft Sans Serif"/>
                <a:cs typeface="Microsoft Sans Serif"/>
              </a:rPr>
              <a:t>Ultimately,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the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90" dirty="0">
                <a:latin typeface="Microsoft Sans Serif"/>
                <a:cs typeface="Microsoft Sans Serif"/>
              </a:rPr>
              <a:t>goal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65" dirty="0">
                <a:latin typeface="Microsoft Sans Serif"/>
                <a:cs typeface="Microsoft Sans Serif"/>
              </a:rPr>
              <a:t>is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empower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individuals,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80" dirty="0">
                <a:latin typeface="Microsoft Sans Serif"/>
                <a:cs typeface="Microsoft Sans Serif"/>
              </a:rPr>
              <a:t>adapt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70" dirty="0">
                <a:latin typeface="Microsoft Sans Serif"/>
                <a:cs typeface="Microsoft Sans Serif"/>
              </a:rPr>
              <a:t>modern </a:t>
            </a:r>
            <a:r>
              <a:rPr sz="2050" spc="-530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lifestyles,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and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200" dirty="0">
                <a:latin typeface="Microsoft Sans Serif"/>
                <a:cs typeface="Microsoft Sans Serif"/>
              </a:rPr>
              <a:t>contribute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204" dirty="0">
                <a:latin typeface="Microsoft Sans Serif"/>
                <a:cs typeface="Microsoft Sans Serif"/>
              </a:rPr>
              <a:t>to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-35" dirty="0">
                <a:latin typeface="Microsoft Sans Serif"/>
                <a:cs typeface="Microsoft Sans Serif"/>
              </a:rPr>
              <a:t>a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more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30" dirty="0">
                <a:latin typeface="Microsoft Sans Serif"/>
                <a:cs typeface="Microsoft Sans Serif"/>
              </a:rPr>
              <a:t>accessible,</a:t>
            </a:r>
            <a:r>
              <a:rPr sz="2050" spc="240" dirty="0">
                <a:latin typeface="Microsoft Sans Serif"/>
                <a:cs typeface="Microsoft Sans Serif"/>
              </a:rPr>
              <a:t> </a:t>
            </a:r>
            <a:r>
              <a:rPr sz="2050" spc="155" dirty="0">
                <a:latin typeface="Microsoft Sans Serif"/>
                <a:cs typeface="Microsoft Sans Serif"/>
              </a:rPr>
              <a:t>efficient,</a:t>
            </a:r>
            <a:r>
              <a:rPr sz="2050" spc="245" dirty="0">
                <a:latin typeface="Microsoft Sans Serif"/>
                <a:cs typeface="Microsoft Sans Serif"/>
              </a:rPr>
              <a:t> </a:t>
            </a:r>
            <a:r>
              <a:rPr sz="2050" spc="125" dirty="0">
                <a:latin typeface="Microsoft Sans Serif"/>
                <a:cs typeface="Microsoft Sans Serif"/>
              </a:rPr>
              <a:t>and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50" spc="204" dirty="0">
                <a:latin typeface="Microsoft Sans Serif"/>
                <a:cs typeface="Microsoft Sans Serif"/>
              </a:rPr>
              <a:t>trustworthy</a:t>
            </a:r>
            <a:r>
              <a:rPr sz="2050" spc="229" dirty="0">
                <a:latin typeface="Microsoft Sans Serif"/>
                <a:cs typeface="Microsoft Sans Serif"/>
              </a:rPr>
              <a:t> </a:t>
            </a:r>
            <a:r>
              <a:rPr sz="2050" spc="195" dirty="0">
                <a:latin typeface="Microsoft Sans Serif"/>
                <a:cs typeface="Microsoft Sans Serif"/>
              </a:rPr>
              <a:t>democratic</a:t>
            </a:r>
            <a:r>
              <a:rPr sz="2050" spc="235" dirty="0">
                <a:latin typeface="Microsoft Sans Serif"/>
                <a:cs typeface="Microsoft Sans Serif"/>
              </a:rPr>
              <a:t> </a:t>
            </a:r>
            <a:r>
              <a:rPr sz="2050" spc="135" dirty="0">
                <a:latin typeface="Microsoft Sans Serif"/>
                <a:cs typeface="Microsoft Sans Serif"/>
              </a:rPr>
              <a:t>process.</a:t>
            </a:r>
            <a:endParaRPr sz="2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23915"/>
            <a:ext cx="18288000" cy="502284"/>
            <a:chOff x="0" y="4823915"/>
            <a:chExt cx="18288000" cy="502284"/>
          </a:xfrm>
        </p:grpSpPr>
        <p:sp>
          <p:nvSpPr>
            <p:cNvPr id="3" name="object 3"/>
            <p:cNvSpPr/>
            <p:nvPr/>
          </p:nvSpPr>
          <p:spPr>
            <a:xfrm>
              <a:off x="0" y="5060653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7059" y="4823916"/>
              <a:ext cx="11671300" cy="502284"/>
            </a:xfrm>
            <a:custGeom>
              <a:avLst/>
              <a:gdLst/>
              <a:ahLst/>
              <a:cxnLst/>
              <a:rect l="l" t="t" r="r" b="b"/>
              <a:pathLst>
                <a:path w="11671300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330911" y="330911"/>
                  </a:lnTo>
                  <a:lnTo>
                    <a:pt x="502056" y="251028"/>
                  </a:lnTo>
                  <a:close/>
                </a:path>
                <a:path w="11671300" h="502285">
                  <a:moveTo>
                    <a:pt x="4205160" y="251028"/>
                  </a:moveTo>
                  <a:lnTo>
                    <a:pt x="4034002" y="171157"/>
                  </a:lnTo>
                  <a:lnTo>
                    <a:pt x="3954132" y="0"/>
                  </a:lnTo>
                  <a:lnTo>
                    <a:pt x="3874249" y="171157"/>
                  </a:lnTo>
                  <a:lnTo>
                    <a:pt x="3703104" y="251028"/>
                  </a:lnTo>
                  <a:lnTo>
                    <a:pt x="3874249" y="330911"/>
                  </a:lnTo>
                  <a:lnTo>
                    <a:pt x="3954132" y="502056"/>
                  </a:lnTo>
                  <a:lnTo>
                    <a:pt x="4034002" y="330911"/>
                  </a:lnTo>
                  <a:lnTo>
                    <a:pt x="4205160" y="251028"/>
                  </a:lnTo>
                  <a:close/>
                </a:path>
                <a:path w="11671300" h="502285">
                  <a:moveTo>
                    <a:pt x="7928623" y="251028"/>
                  </a:moveTo>
                  <a:lnTo>
                    <a:pt x="7757465" y="171157"/>
                  </a:lnTo>
                  <a:lnTo>
                    <a:pt x="7677594" y="0"/>
                  </a:lnTo>
                  <a:lnTo>
                    <a:pt x="7597711" y="171157"/>
                  </a:lnTo>
                  <a:lnTo>
                    <a:pt x="7426566" y="251028"/>
                  </a:lnTo>
                  <a:lnTo>
                    <a:pt x="7597711" y="330911"/>
                  </a:lnTo>
                  <a:lnTo>
                    <a:pt x="7677594" y="502056"/>
                  </a:lnTo>
                  <a:lnTo>
                    <a:pt x="7757465" y="330911"/>
                  </a:lnTo>
                  <a:lnTo>
                    <a:pt x="7928623" y="251028"/>
                  </a:lnTo>
                  <a:close/>
                </a:path>
                <a:path w="11671300" h="502285">
                  <a:moveTo>
                    <a:pt x="11671135" y="251028"/>
                  </a:moveTo>
                  <a:lnTo>
                    <a:pt x="11499977" y="171157"/>
                  </a:lnTo>
                  <a:lnTo>
                    <a:pt x="11420107" y="0"/>
                  </a:lnTo>
                  <a:lnTo>
                    <a:pt x="11340224" y="171157"/>
                  </a:lnTo>
                  <a:lnTo>
                    <a:pt x="11169079" y="251028"/>
                  </a:lnTo>
                  <a:lnTo>
                    <a:pt x="11340224" y="330911"/>
                  </a:lnTo>
                  <a:lnTo>
                    <a:pt x="11420107" y="502056"/>
                  </a:lnTo>
                  <a:lnTo>
                    <a:pt x="11499977" y="330911"/>
                  </a:lnTo>
                  <a:lnTo>
                    <a:pt x="11671135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9233" y="1626129"/>
            <a:ext cx="4589780" cy="2501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64135" marR="5080" indent="-52069">
              <a:lnSpc>
                <a:spcPts val="8700"/>
              </a:lnSpc>
              <a:spcBef>
                <a:spcPts val="2140"/>
              </a:spcBef>
            </a:pPr>
            <a:r>
              <a:rPr sz="9000" spc="-130" dirty="0">
                <a:latin typeface="Trebuchet MS"/>
                <a:cs typeface="Trebuchet MS"/>
              </a:rPr>
              <a:t>I</a:t>
            </a:r>
            <a:r>
              <a:rPr sz="9000" spc="640" dirty="0">
                <a:latin typeface="Trebuchet MS"/>
                <a:cs typeface="Trebuchet MS"/>
              </a:rPr>
              <a:t>d</a:t>
            </a:r>
            <a:r>
              <a:rPr sz="9000" spc="204" dirty="0">
                <a:latin typeface="Trebuchet MS"/>
                <a:cs typeface="Trebuchet MS"/>
              </a:rPr>
              <a:t>e</a:t>
            </a:r>
            <a:r>
              <a:rPr sz="9000" spc="395" dirty="0">
                <a:latin typeface="Trebuchet MS"/>
                <a:cs typeface="Trebuchet MS"/>
              </a:rPr>
              <a:t>a</a:t>
            </a:r>
            <a:r>
              <a:rPr sz="9000" spc="220" dirty="0">
                <a:latin typeface="Trebuchet MS"/>
                <a:cs typeface="Trebuchet MS"/>
              </a:rPr>
              <a:t>t</a:t>
            </a:r>
            <a:r>
              <a:rPr sz="9000" spc="-285" dirty="0">
                <a:latin typeface="Trebuchet MS"/>
                <a:cs typeface="Trebuchet MS"/>
              </a:rPr>
              <a:t>i</a:t>
            </a:r>
            <a:r>
              <a:rPr sz="9000" spc="360" dirty="0">
                <a:latin typeface="Trebuchet MS"/>
                <a:cs typeface="Trebuchet MS"/>
              </a:rPr>
              <a:t>o</a:t>
            </a:r>
            <a:r>
              <a:rPr sz="9000" spc="120" dirty="0">
                <a:latin typeface="Trebuchet MS"/>
                <a:cs typeface="Trebuchet MS"/>
              </a:rPr>
              <a:t>n </a:t>
            </a:r>
            <a:r>
              <a:rPr sz="9000" spc="80" dirty="0">
                <a:latin typeface="Trebuchet MS"/>
                <a:cs typeface="Trebuchet MS"/>
              </a:rPr>
              <a:t> </a:t>
            </a:r>
            <a:r>
              <a:rPr sz="9000" spc="484" dirty="0">
                <a:latin typeface="Trebuchet MS"/>
                <a:cs typeface="Trebuchet MS"/>
              </a:rPr>
              <a:t>process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366" y="5479575"/>
            <a:ext cx="275526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5" dirty="0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50" b="1" spc="85" dirty="0">
                <a:latin typeface="Trebuchet MS"/>
                <a:cs typeface="Trebuchet MS"/>
              </a:rPr>
              <a:t>HTML</a:t>
            </a: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28899"/>
              </a:lnSpc>
              <a:spcBef>
                <a:spcPts val="280"/>
              </a:spcBef>
            </a:pPr>
            <a:r>
              <a:rPr sz="1600" spc="55" dirty="0">
                <a:latin typeface="Microsoft Sans Serif"/>
                <a:cs typeface="Microsoft Sans Serif"/>
              </a:rPr>
              <a:t>It </a:t>
            </a:r>
            <a:r>
              <a:rPr sz="1600" spc="15" dirty="0">
                <a:latin typeface="Microsoft Sans Serif"/>
                <a:cs typeface="Microsoft Sans Serif"/>
              </a:rPr>
              <a:t>is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65" dirty="0">
                <a:latin typeface="Microsoft Sans Serif"/>
                <a:cs typeface="Microsoft Sans Serif"/>
              </a:rPr>
              <a:t>backbone </a:t>
            </a:r>
            <a:r>
              <a:rPr sz="1600" spc="80" dirty="0">
                <a:latin typeface="Microsoft Sans Serif"/>
                <a:cs typeface="Microsoft Sans Serif"/>
              </a:rPr>
              <a:t>of </a:t>
            </a:r>
            <a:r>
              <a:rPr sz="1600" spc="75" dirty="0">
                <a:latin typeface="Microsoft Sans Serif"/>
                <a:cs typeface="Microsoft Sans Serif"/>
              </a:rPr>
              <a:t>web 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pages, </a:t>
            </a:r>
            <a:r>
              <a:rPr sz="1600" spc="65" dirty="0">
                <a:latin typeface="Microsoft Sans Serif"/>
                <a:cs typeface="Microsoft Sans Serif"/>
              </a:rPr>
              <a:t>structuring </a:t>
            </a:r>
            <a:r>
              <a:rPr sz="1600" spc="95" dirty="0">
                <a:latin typeface="Microsoft Sans Serif"/>
                <a:cs typeface="Microsoft Sans Serif"/>
              </a:rPr>
              <a:t>content 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through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tags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for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browsers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2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interpret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and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display.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8148" y="5479575"/>
            <a:ext cx="3119120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0"/>
              </a:spcBef>
            </a:pPr>
            <a:r>
              <a:rPr sz="5000" b="1" spc="270" dirty="0">
                <a:latin typeface="Trebuchet MS"/>
                <a:cs typeface="Trebuchet MS"/>
              </a:rPr>
              <a:t>02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300" b="1" spc="220" dirty="0">
                <a:latin typeface="Trebuchet MS"/>
                <a:cs typeface="Trebuchet MS"/>
              </a:rPr>
              <a:t>CSS</a:t>
            </a:r>
            <a:endParaRPr sz="2300">
              <a:latin typeface="Trebuchet MS"/>
              <a:cs typeface="Trebuchet MS"/>
            </a:endParaRPr>
          </a:p>
          <a:p>
            <a:pPr marL="12700" marR="5080" indent="57150">
              <a:lnSpc>
                <a:spcPct val="128699"/>
              </a:lnSpc>
              <a:spcBef>
                <a:spcPts val="105"/>
              </a:spcBef>
            </a:pPr>
            <a:r>
              <a:rPr sz="1700" spc="20" dirty="0">
                <a:latin typeface="Microsoft Sans Serif"/>
                <a:cs typeface="Microsoft Sans Serif"/>
              </a:rPr>
              <a:t>enhances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80" dirty="0">
                <a:latin typeface="Microsoft Sans Serif"/>
                <a:cs typeface="Microsoft Sans Serif"/>
              </a:rPr>
              <a:t>HTML,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styling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web </a:t>
            </a:r>
            <a:r>
              <a:rPr sz="1700" spc="6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elements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for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better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design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and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layout, ensuring </a:t>
            </a:r>
            <a:r>
              <a:rPr sz="1700" spc="-30" dirty="0">
                <a:latin typeface="Microsoft Sans Serif"/>
                <a:cs typeface="Microsoft Sans Serif"/>
              </a:rPr>
              <a:t>a </a:t>
            </a:r>
            <a:r>
              <a:rPr sz="1700" spc="10" dirty="0">
                <a:latin typeface="Microsoft Sans Serif"/>
                <a:cs typeface="Microsoft Sans Serif"/>
              </a:rPr>
              <a:t>visually 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appealing </a:t>
            </a:r>
            <a:r>
              <a:rPr sz="1700" spc="35" dirty="0">
                <a:latin typeface="Microsoft Sans Serif"/>
                <a:cs typeface="Microsoft Sans Serif"/>
              </a:rPr>
              <a:t>and </a:t>
            </a:r>
            <a:r>
              <a:rPr sz="1700" spc="60" dirty="0">
                <a:latin typeface="Microsoft Sans Serif"/>
                <a:cs typeface="Microsoft Sans Serif"/>
              </a:rPr>
              <a:t>consistent </a:t>
            </a:r>
            <a:r>
              <a:rPr sz="1700" spc="20" dirty="0">
                <a:latin typeface="Microsoft Sans Serif"/>
                <a:cs typeface="Microsoft Sans Serif"/>
              </a:rPr>
              <a:t>user 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experience.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9229" y="5479575"/>
            <a:ext cx="3136900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30" dirty="0">
                <a:latin typeface="Trebuchet MS"/>
                <a:cs typeface="Trebuchet MS"/>
              </a:rPr>
              <a:t>03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200" b="1" spc="65" dirty="0">
                <a:latin typeface="Trebuchet MS"/>
                <a:cs typeface="Trebuchet MS"/>
              </a:rPr>
              <a:t>JavaScript</a:t>
            </a:r>
            <a:endParaRPr sz="2200">
              <a:latin typeface="Trebuchet MS"/>
              <a:cs typeface="Trebuchet MS"/>
            </a:endParaRPr>
          </a:p>
          <a:p>
            <a:pPr marL="12700" marR="5080" indent="50165">
              <a:lnSpc>
                <a:spcPct val="129200"/>
              </a:lnSpc>
              <a:spcBef>
                <a:spcPts val="160"/>
              </a:spcBef>
            </a:pPr>
            <a:r>
              <a:rPr sz="1500" spc="5" dirty="0">
                <a:latin typeface="Microsoft Sans Serif"/>
                <a:cs typeface="Microsoft Sans Serif"/>
              </a:rPr>
              <a:t>is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5" dirty="0">
                <a:latin typeface="Microsoft Sans Serif"/>
                <a:cs typeface="Microsoft Sans Serif"/>
              </a:rPr>
              <a:t>a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dynamic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scripting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language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60" dirty="0">
                <a:latin typeface="Microsoft Sans Serif"/>
                <a:cs typeface="Microsoft Sans Serif"/>
              </a:rPr>
              <a:t>for </a:t>
            </a:r>
            <a:r>
              <a:rPr sz="1500" spc="-385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web </a:t>
            </a:r>
            <a:r>
              <a:rPr sz="1500" spc="40" dirty="0">
                <a:latin typeface="Microsoft Sans Serif"/>
                <a:cs typeface="Microsoft Sans Serif"/>
              </a:rPr>
              <a:t>development, </a:t>
            </a:r>
            <a:r>
              <a:rPr sz="1500" spc="15" dirty="0">
                <a:latin typeface="Microsoft Sans Serif"/>
                <a:cs typeface="Microsoft Sans Serif"/>
              </a:rPr>
              <a:t>enabling 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45" dirty="0">
                <a:latin typeface="Microsoft Sans Serif"/>
                <a:cs typeface="Microsoft Sans Serif"/>
              </a:rPr>
              <a:t>interactivity, </a:t>
            </a:r>
            <a:r>
              <a:rPr sz="1500" spc="30" dirty="0">
                <a:latin typeface="Microsoft Sans Serif"/>
                <a:cs typeface="Microsoft Sans Serif"/>
              </a:rPr>
              <a:t>manipulating </a:t>
            </a:r>
            <a:r>
              <a:rPr sz="1500" spc="50" dirty="0">
                <a:latin typeface="Microsoft Sans Serif"/>
                <a:cs typeface="Microsoft Sans Serif"/>
              </a:rPr>
              <a:t>content, </a:t>
            </a:r>
            <a:r>
              <a:rPr sz="1500" spc="-385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and </a:t>
            </a:r>
            <a:r>
              <a:rPr sz="1500" spc="20" dirty="0">
                <a:latin typeface="Microsoft Sans Serif"/>
                <a:cs typeface="Microsoft Sans Serif"/>
              </a:rPr>
              <a:t>enhancing user </a:t>
            </a:r>
            <a:r>
              <a:rPr sz="1500" spc="35" dirty="0">
                <a:latin typeface="Microsoft Sans Serif"/>
                <a:cs typeface="Microsoft Sans Serif"/>
              </a:rPr>
              <a:t>experience on 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websites.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3437" y="5479575"/>
            <a:ext cx="3561715" cy="252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5000" b="1" spc="445" dirty="0">
                <a:latin typeface="Trebuchet MS"/>
                <a:cs typeface="Trebuchet MS"/>
              </a:rPr>
              <a:t>04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100" b="1" spc="10" dirty="0">
                <a:latin typeface="Trebuchet MS"/>
                <a:cs typeface="Trebuchet MS"/>
              </a:rPr>
              <a:t>Node.js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29200"/>
              </a:lnSpc>
              <a:spcBef>
                <a:spcPts val="30"/>
              </a:spcBef>
            </a:pPr>
            <a:r>
              <a:rPr sz="1500" spc="5" dirty="0">
                <a:latin typeface="Microsoft Sans Serif"/>
                <a:cs typeface="Microsoft Sans Serif"/>
              </a:rPr>
              <a:t>is </a:t>
            </a:r>
            <a:r>
              <a:rPr sz="1500" spc="-25" dirty="0">
                <a:latin typeface="Microsoft Sans Serif"/>
                <a:cs typeface="Microsoft Sans Serif"/>
              </a:rPr>
              <a:t>a </a:t>
            </a:r>
            <a:r>
              <a:rPr sz="1500" spc="25" dirty="0">
                <a:latin typeface="Microsoft Sans Serif"/>
                <a:cs typeface="Microsoft Sans Serif"/>
              </a:rPr>
              <a:t>JavaScript </a:t>
            </a:r>
            <a:r>
              <a:rPr sz="1500" spc="55" dirty="0">
                <a:latin typeface="Microsoft Sans Serif"/>
                <a:cs typeface="Microsoft Sans Serif"/>
              </a:rPr>
              <a:t>runtime </a:t>
            </a:r>
            <a:r>
              <a:rPr sz="1500" spc="80" dirty="0">
                <a:latin typeface="Microsoft Sans Serif"/>
                <a:cs typeface="Microsoft Sans Serif"/>
              </a:rPr>
              <a:t>that </a:t>
            </a:r>
            <a:r>
              <a:rPr sz="1500" spc="10" dirty="0">
                <a:latin typeface="Microsoft Sans Serif"/>
                <a:cs typeface="Microsoft Sans Serif"/>
              </a:rPr>
              <a:t>allows 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server-side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execution,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enabling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20" dirty="0">
                <a:latin typeface="Microsoft Sans Serif"/>
                <a:cs typeface="Microsoft Sans Serif"/>
              </a:rPr>
              <a:t>scalable </a:t>
            </a:r>
            <a:r>
              <a:rPr sz="1500" spc="-385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and </a:t>
            </a:r>
            <a:r>
              <a:rPr sz="1500" spc="55" dirty="0">
                <a:latin typeface="Microsoft Sans Serif"/>
                <a:cs typeface="Microsoft Sans Serif"/>
              </a:rPr>
              <a:t>high-performance </a:t>
            </a:r>
            <a:r>
              <a:rPr sz="1500" spc="30" dirty="0">
                <a:latin typeface="Microsoft Sans Serif"/>
                <a:cs typeface="Microsoft Sans Serif"/>
              </a:rPr>
              <a:t>applications, 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40" dirty="0">
                <a:latin typeface="Microsoft Sans Serif"/>
                <a:cs typeface="Microsoft Sans Serif"/>
              </a:rPr>
              <a:t>particularly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20" dirty="0">
                <a:latin typeface="Microsoft Sans Serif"/>
                <a:cs typeface="Microsoft Sans Serif"/>
              </a:rPr>
              <a:t>in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building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web</a:t>
            </a:r>
            <a:r>
              <a:rPr sz="1500" spc="-10" dirty="0">
                <a:latin typeface="Microsoft Sans Serif"/>
                <a:cs typeface="Microsoft Sans Serif"/>
              </a:rPr>
              <a:t> servers..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074785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2" y="1211580"/>
                </a:moveTo>
                <a:lnTo>
                  <a:pt x="2156736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7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59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2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3" y="1211580"/>
                </a:moveTo>
                <a:lnTo>
                  <a:pt x="1819643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3" y="1211580"/>
                </a:lnTo>
                <a:close/>
              </a:path>
              <a:path w="2272665" h="1211579">
                <a:moveTo>
                  <a:pt x="21541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41" y="1211580"/>
                </a:lnTo>
                <a:close/>
              </a:path>
              <a:path w="2272665" h="1211579">
                <a:moveTo>
                  <a:pt x="1479235" y="1211580"/>
                </a:moveTo>
                <a:lnTo>
                  <a:pt x="1340920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5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6177" y="8866267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2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7" y="1206499"/>
                </a:lnTo>
                <a:lnTo>
                  <a:pt x="1947081" y="1193799"/>
                </a:lnTo>
                <a:lnTo>
                  <a:pt x="1951144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3" y="1015999"/>
                </a:lnTo>
                <a:lnTo>
                  <a:pt x="1981004" y="990599"/>
                </a:lnTo>
                <a:lnTo>
                  <a:pt x="1984659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0" y="876299"/>
                </a:lnTo>
                <a:lnTo>
                  <a:pt x="1993320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89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7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3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7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79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4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3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5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5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2" y="380999"/>
                </a:lnTo>
                <a:lnTo>
                  <a:pt x="1234386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3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6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5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2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4" y="1041399"/>
                </a:lnTo>
                <a:lnTo>
                  <a:pt x="698540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5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2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4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19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0" y="1346199"/>
                </a:lnTo>
                <a:lnTo>
                  <a:pt x="2310644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104864" y="9570640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12" y="716358"/>
                </a:moveTo>
                <a:lnTo>
                  <a:pt x="1737259" y="716358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12" y="716358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2" y="716358"/>
                </a:moveTo>
                <a:lnTo>
                  <a:pt x="821491" y="716358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2" y="716358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8" y="716358"/>
                </a:moveTo>
                <a:lnTo>
                  <a:pt x="2434312" y="716358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8" y="716358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2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7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60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1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1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3" y="278129"/>
                </a:lnTo>
                <a:lnTo>
                  <a:pt x="1857121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4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9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9" y="0"/>
                </a:lnTo>
                <a:lnTo>
                  <a:pt x="2257907" y="0"/>
                </a:lnTo>
                <a:lnTo>
                  <a:pt x="2245721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50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5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3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6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6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5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6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7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30" y="741679"/>
                </a:lnTo>
                <a:lnTo>
                  <a:pt x="1845206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5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3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3" y="9207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981875" y="0"/>
            <a:ext cx="2606040" cy="1023619"/>
            <a:chOff x="4981875" y="0"/>
            <a:chExt cx="2606040" cy="1023619"/>
          </a:xfrm>
        </p:grpSpPr>
        <p:sp>
          <p:nvSpPr>
            <p:cNvPr id="16" name="object 16"/>
            <p:cNvSpPr/>
            <p:nvPr/>
          </p:nvSpPr>
          <p:spPr>
            <a:xfrm>
              <a:off x="5234203" y="468083"/>
              <a:ext cx="1751964" cy="329565"/>
            </a:xfrm>
            <a:custGeom>
              <a:avLst/>
              <a:gdLst/>
              <a:ahLst/>
              <a:cxnLst/>
              <a:rect l="l" t="t" r="r" b="b"/>
              <a:pathLst>
                <a:path w="1751965" h="329565">
                  <a:moveTo>
                    <a:pt x="2908" y="106400"/>
                  </a:moveTo>
                  <a:lnTo>
                    <a:pt x="2324" y="105232"/>
                  </a:lnTo>
                  <a:lnTo>
                    <a:pt x="584" y="104660"/>
                  </a:lnTo>
                  <a:lnTo>
                    <a:pt x="0" y="106984"/>
                  </a:lnTo>
                  <a:lnTo>
                    <a:pt x="584" y="107556"/>
                  </a:lnTo>
                  <a:lnTo>
                    <a:pt x="2324" y="107556"/>
                  </a:lnTo>
                  <a:lnTo>
                    <a:pt x="2324" y="106984"/>
                  </a:lnTo>
                  <a:lnTo>
                    <a:pt x="2908" y="106984"/>
                  </a:lnTo>
                  <a:lnTo>
                    <a:pt x="2908" y="106400"/>
                  </a:lnTo>
                  <a:close/>
                </a:path>
                <a:path w="1751965" h="329565">
                  <a:moveTo>
                    <a:pt x="8724" y="107556"/>
                  </a:moveTo>
                  <a:lnTo>
                    <a:pt x="7556" y="107556"/>
                  </a:lnTo>
                  <a:lnTo>
                    <a:pt x="6388" y="108140"/>
                  </a:lnTo>
                  <a:lnTo>
                    <a:pt x="5232" y="108140"/>
                  </a:lnTo>
                  <a:lnTo>
                    <a:pt x="5232" y="108724"/>
                  </a:lnTo>
                  <a:lnTo>
                    <a:pt x="5816" y="109308"/>
                  </a:lnTo>
                  <a:lnTo>
                    <a:pt x="6388" y="108724"/>
                  </a:lnTo>
                  <a:lnTo>
                    <a:pt x="8724" y="107556"/>
                  </a:lnTo>
                  <a:close/>
                </a:path>
                <a:path w="1751965" h="329565">
                  <a:moveTo>
                    <a:pt x="27330" y="141287"/>
                  </a:moveTo>
                  <a:lnTo>
                    <a:pt x="23253" y="140703"/>
                  </a:lnTo>
                  <a:lnTo>
                    <a:pt x="19761" y="146519"/>
                  </a:lnTo>
                  <a:lnTo>
                    <a:pt x="27330" y="141287"/>
                  </a:lnTo>
                  <a:close/>
                </a:path>
                <a:path w="1751965" h="329565">
                  <a:moveTo>
                    <a:pt x="348259" y="91859"/>
                  </a:moveTo>
                  <a:lnTo>
                    <a:pt x="347687" y="91287"/>
                  </a:lnTo>
                  <a:lnTo>
                    <a:pt x="347103" y="89535"/>
                  </a:lnTo>
                  <a:lnTo>
                    <a:pt x="345351" y="90119"/>
                  </a:lnTo>
                  <a:lnTo>
                    <a:pt x="345351" y="92443"/>
                  </a:lnTo>
                  <a:lnTo>
                    <a:pt x="346519" y="93027"/>
                  </a:lnTo>
                  <a:lnTo>
                    <a:pt x="348259" y="91859"/>
                  </a:lnTo>
                  <a:close/>
                </a:path>
                <a:path w="1751965" h="329565">
                  <a:moveTo>
                    <a:pt x="352920" y="89535"/>
                  </a:moveTo>
                  <a:lnTo>
                    <a:pt x="349427" y="91859"/>
                  </a:lnTo>
                  <a:lnTo>
                    <a:pt x="348259" y="92443"/>
                  </a:lnTo>
                  <a:lnTo>
                    <a:pt x="349427" y="93611"/>
                  </a:lnTo>
                  <a:lnTo>
                    <a:pt x="350012" y="94767"/>
                  </a:lnTo>
                  <a:lnTo>
                    <a:pt x="352920" y="89535"/>
                  </a:lnTo>
                  <a:close/>
                </a:path>
                <a:path w="1751965" h="329565">
                  <a:moveTo>
                    <a:pt x="382562" y="113957"/>
                  </a:moveTo>
                  <a:lnTo>
                    <a:pt x="377913" y="114541"/>
                  </a:lnTo>
                  <a:lnTo>
                    <a:pt x="377329" y="120929"/>
                  </a:lnTo>
                  <a:lnTo>
                    <a:pt x="382562" y="113957"/>
                  </a:lnTo>
                  <a:close/>
                </a:path>
                <a:path w="1751965" h="329565">
                  <a:moveTo>
                    <a:pt x="391871" y="173837"/>
                  </a:moveTo>
                  <a:lnTo>
                    <a:pt x="387223" y="171513"/>
                  </a:lnTo>
                  <a:lnTo>
                    <a:pt x="384886" y="177330"/>
                  </a:lnTo>
                  <a:lnTo>
                    <a:pt x="383730" y="180822"/>
                  </a:lnTo>
                  <a:lnTo>
                    <a:pt x="386638" y="173837"/>
                  </a:lnTo>
                  <a:lnTo>
                    <a:pt x="391871" y="173837"/>
                  </a:lnTo>
                  <a:close/>
                </a:path>
                <a:path w="1751965" h="329565">
                  <a:moveTo>
                    <a:pt x="413969" y="172681"/>
                  </a:moveTo>
                  <a:lnTo>
                    <a:pt x="412216" y="173266"/>
                  </a:lnTo>
                  <a:lnTo>
                    <a:pt x="410476" y="175006"/>
                  </a:lnTo>
                  <a:lnTo>
                    <a:pt x="408152" y="176745"/>
                  </a:lnTo>
                  <a:lnTo>
                    <a:pt x="409308" y="176745"/>
                  </a:lnTo>
                  <a:lnTo>
                    <a:pt x="410476" y="176174"/>
                  </a:lnTo>
                  <a:lnTo>
                    <a:pt x="411632" y="176174"/>
                  </a:lnTo>
                  <a:lnTo>
                    <a:pt x="411632" y="178498"/>
                  </a:lnTo>
                  <a:lnTo>
                    <a:pt x="412800" y="176174"/>
                  </a:lnTo>
                  <a:lnTo>
                    <a:pt x="413969" y="172681"/>
                  </a:lnTo>
                  <a:close/>
                </a:path>
                <a:path w="1751965" h="329565">
                  <a:moveTo>
                    <a:pt x="469201" y="205816"/>
                  </a:moveTo>
                  <a:lnTo>
                    <a:pt x="468617" y="205816"/>
                  </a:lnTo>
                  <a:lnTo>
                    <a:pt x="468033" y="206984"/>
                  </a:lnTo>
                  <a:lnTo>
                    <a:pt x="468033" y="207568"/>
                  </a:lnTo>
                  <a:lnTo>
                    <a:pt x="468617" y="206400"/>
                  </a:lnTo>
                  <a:lnTo>
                    <a:pt x="469201" y="205816"/>
                  </a:lnTo>
                  <a:close/>
                </a:path>
                <a:path w="1751965" h="329565">
                  <a:moveTo>
                    <a:pt x="481406" y="161632"/>
                  </a:moveTo>
                  <a:lnTo>
                    <a:pt x="480822" y="162801"/>
                  </a:lnTo>
                  <a:lnTo>
                    <a:pt x="480822" y="164541"/>
                  </a:lnTo>
                  <a:lnTo>
                    <a:pt x="481406" y="163957"/>
                  </a:lnTo>
                  <a:lnTo>
                    <a:pt x="481406" y="161632"/>
                  </a:lnTo>
                  <a:close/>
                </a:path>
                <a:path w="1751965" h="329565">
                  <a:moveTo>
                    <a:pt x="501180" y="175006"/>
                  </a:moveTo>
                  <a:lnTo>
                    <a:pt x="500595" y="173837"/>
                  </a:lnTo>
                  <a:lnTo>
                    <a:pt x="500011" y="173266"/>
                  </a:lnTo>
                  <a:lnTo>
                    <a:pt x="501180" y="177914"/>
                  </a:lnTo>
                  <a:lnTo>
                    <a:pt x="501180" y="175006"/>
                  </a:lnTo>
                  <a:close/>
                </a:path>
                <a:path w="1751965" h="329565">
                  <a:moveTo>
                    <a:pt x="501751" y="243611"/>
                  </a:moveTo>
                  <a:lnTo>
                    <a:pt x="498843" y="245935"/>
                  </a:lnTo>
                  <a:lnTo>
                    <a:pt x="497103" y="248843"/>
                  </a:lnTo>
                  <a:lnTo>
                    <a:pt x="494779" y="255816"/>
                  </a:lnTo>
                  <a:lnTo>
                    <a:pt x="496519" y="254660"/>
                  </a:lnTo>
                  <a:lnTo>
                    <a:pt x="501751" y="243611"/>
                  </a:lnTo>
                  <a:close/>
                </a:path>
                <a:path w="1751965" h="329565">
                  <a:moveTo>
                    <a:pt x="512216" y="244779"/>
                  </a:moveTo>
                  <a:lnTo>
                    <a:pt x="508355" y="250634"/>
                  </a:lnTo>
                  <a:lnTo>
                    <a:pt x="506120" y="253707"/>
                  </a:lnTo>
                  <a:lnTo>
                    <a:pt x="503885" y="257124"/>
                  </a:lnTo>
                  <a:lnTo>
                    <a:pt x="502335" y="259854"/>
                  </a:lnTo>
                  <a:lnTo>
                    <a:pt x="500011" y="263956"/>
                  </a:lnTo>
                  <a:lnTo>
                    <a:pt x="498271" y="264541"/>
                  </a:lnTo>
                  <a:lnTo>
                    <a:pt x="499427" y="259892"/>
                  </a:lnTo>
                  <a:lnTo>
                    <a:pt x="501180" y="255816"/>
                  </a:lnTo>
                  <a:lnTo>
                    <a:pt x="499427" y="255816"/>
                  </a:lnTo>
                  <a:lnTo>
                    <a:pt x="499427" y="255244"/>
                  </a:lnTo>
                  <a:lnTo>
                    <a:pt x="498843" y="255244"/>
                  </a:lnTo>
                  <a:lnTo>
                    <a:pt x="498271" y="256400"/>
                  </a:lnTo>
                  <a:lnTo>
                    <a:pt x="497103" y="258724"/>
                  </a:lnTo>
                  <a:lnTo>
                    <a:pt x="495363" y="268617"/>
                  </a:lnTo>
                  <a:lnTo>
                    <a:pt x="497103" y="269773"/>
                  </a:lnTo>
                  <a:lnTo>
                    <a:pt x="502335" y="262801"/>
                  </a:lnTo>
                  <a:lnTo>
                    <a:pt x="501751" y="265709"/>
                  </a:lnTo>
                  <a:lnTo>
                    <a:pt x="500011" y="268617"/>
                  </a:lnTo>
                  <a:lnTo>
                    <a:pt x="499427" y="270357"/>
                  </a:lnTo>
                  <a:lnTo>
                    <a:pt x="502335" y="265823"/>
                  </a:lnTo>
                  <a:lnTo>
                    <a:pt x="505828" y="259740"/>
                  </a:lnTo>
                  <a:lnTo>
                    <a:pt x="509244" y="252691"/>
                  </a:lnTo>
                  <a:lnTo>
                    <a:pt x="512216" y="244779"/>
                  </a:lnTo>
                  <a:close/>
                </a:path>
                <a:path w="1751965" h="329565">
                  <a:moveTo>
                    <a:pt x="513969" y="245935"/>
                  </a:moveTo>
                  <a:lnTo>
                    <a:pt x="513384" y="245351"/>
                  </a:lnTo>
                  <a:lnTo>
                    <a:pt x="511644" y="247688"/>
                  </a:lnTo>
                  <a:lnTo>
                    <a:pt x="513969" y="245935"/>
                  </a:lnTo>
                  <a:close/>
                </a:path>
                <a:path w="1751965" h="329565">
                  <a:moveTo>
                    <a:pt x="515124" y="244779"/>
                  </a:moveTo>
                  <a:lnTo>
                    <a:pt x="513969" y="245935"/>
                  </a:lnTo>
                  <a:lnTo>
                    <a:pt x="514553" y="245935"/>
                  </a:lnTo>
                  <a:lnTo>
                    <a:pt x="515124" y="244779"/>
                  </a:lnTo>
                  <a:close/>
                </a:path>
                <a:path w="1751965" h="329565">
                  <a:moveTo>
                    <a:pt x="515708" y="180822"/>
                  </a:moveTo>
                  <a:lnTo>
                    <a:pt x="513384" y="184886"/>
                  </a:lnTo>
                  <a:lnTo>
                    <a:pt x="514553" y="183146"/>
                  </a:lnTo>
                  <a:lnTo>
                    <a:pt x="515708" y="180822"/>
                  </a:lnTo>
                  <a:close/>
                </a:path>
                <a:path w="1751965" h="329565">
                  <a:moveTo>
                    <a:pt x="516293" y="244195"/>
                  </a:moveTo>
                  <a:lnTo>
                    <a:pt x="515708" y="243611"/>
                  </a:lnTo>
                  <a:lnTo>
                    <a:pt x="515708" y="244195"/>
                  </a:lnTo>
                  <a:lnTo>
                    <a:pt x="515124" y="244779"/>
                  </a:lnTo>
                  <a:lnTo>
                    <a:pt x="515124" y="245351"/>
                  </a:lnTo>
                  <a:lnTo>
                    <a:pt x="516293" y="244195"/>
                  </a:lnTo>
                  <a:close/>
                </a:path>
                <a:path w="1751965" h="329565">
                  <a:moveTo>
                    <a:pt x="525589" y="249428"/>
                  </a:moveTo>
                  <a:lnTo>
                    <a:pt x="525018" y="250012"/>
                  </a:lnTo>
                  <a:lnTo>
                    <a:pt x="523849" y="251752"/>
                  </a:lnTo>
                  <a:lnTo>
                    <a:pt x="524433" y="251167"/>
                  </a:lnTo>
                  <a:lnTo>
                    <a:pt x="524725" y="251167"/>
                  </a:lnTo>
                  <a:lnTo>
                    <a:pt x="524433" y="251752"/>
                  </a:lnTo>
                  <a:lnTo>
                    <a:pt x="523849" y="253492"/>
                  </a:lnTo>
                  <a:lnTo>
                    <a:pt x="523849" y="254076"/>
                  </a:lnTo>
                  <a:lnTo>
                    <a:pt x="525297" y="251167"/>
                  </a:lnTo>
                  <a:lnTo>
                    <a:pt x="525589" y="251167"/>
                  </a:lnTo>
                  <a:lnTo>
                    <a:pt x="525589" y="250583"/>
                  </a:lnTo>
                  <a:lnTo>
                    <a:pt x="525589" y="249428"/>
                  </a:lnTo>
                  <a:close/>
                </a:path>
                <a:path w="1751965" h="329565">
                  <a:moveTo>
                    <a:pt x="527342" y="250583"/>
                  </a:moveTo>
                  <a:lnTo>
                    <a:pt x="526757" y="250012"/>
                  </a:lnTo>
                  <a:lnTo>
                    <a:pt x="526173" y="250583"/>
                  </a:lnTo>
                  <a:lnTo>
                    <a:pt x="527342" y="250583"/>
                  </a:lnTo>
                  <a:close/>
                </a:path>
                <a:path w="1751965" h="329565">
                  <a:moveTo>
                    <a:pt x="531406" y="251167"/>
                  </a:moveTo>
                  <a:lnTo>
                    <a:pt x="530821" y="251752"/>
                  </a:lnTo>
                  <a:lnTo>
                    <a:pt x="530250" y="252920"/>
                  </a:lnTo>
                  <a:lnTo>
                    <a:pt x="529666" y="254660"/>
                  </a:lnTo>
                  <a:lnTo>
                    <a:pt x="531406" y="251167"/>
                  </a:lnTo>
                  <a:close/>
                </a:path>
                <a:path w="1751965" h="329565">
                  <a:moveTo>
                    <a:pt x="534898" y="246519"/>
                  </a:moveTo>
                  <a:lnTo>
                    <a:pt x="532574" y="248259"/>
                  </a:lnTo>
                  <a:lnTo>
                    <a:pt x="531406" y="251167"/>
                  </a:lnTo>
                  <a:lnTo>
                    <a:pt x="532688" y="250418"/>
                  </a:lnTo>
                  <a:lnTo>
                    <a:pt x="532930" y="253428"/>
                  </a:lnTo>
                  <a:lnTo>
                    <a:pt x="533285" y="256324"/>
                  </a:lnTo>
                  <a:lnTo>
                    <a:pt x="534898" y="255244"/>
                  </a:lnTo>
                  <a:lnTo>
                    <a:pt x="533730" y="254076"/>
                  </a:lnTo>
                  <a:lnTo>
                    <a:pt x="534898" y="246519"/>
                  </a:lnTo>
                  <a:close/>
                </a:path>
                <a:path w="1751965" h="329565">
                  <a:moveTo>
                    <a:pt x="559892" y="204076"/>
                  </a:moveTo>
                  <a:lnTo>
                    <a:pt x="558152" y="207568"/>
                  </a:lnTo>
                  <a:lnTo>
                    <a:pt x="558736" y="206984"/>
                  </a:lnTo>
                  <a:lnTo>
                    <a:pt x="559320" y="205816"/>
                  </a:lnTo>
                  <a:lnTo>
                    <a:pt x="559892" y="204076"/>
                  </a:lnTo>
                  <a:close/>
                </a:path>
                <a:path w="1751965" h="329565">
                  <a:moveTo>
                    <a:pt x="564553" y="266865"/>
                  </a:moveTo>
                  <a:lnTo>
                    <a:pt x="562800" y="270941"/>
                  </a:lnTo>
                  <a:lnTo>
                    <a:pt x="563968" y="268617"/>
                  </a:lnTo>
                  <a:lnTo>
                    <a:pt x="564553" y="266865"/>
                  </a:lnTo>
                  <a:close/>
                </a:path>
                <a:path w="1751965" h="329565">
                  <a:moveTo>
                    <a:pt x="564553" y="208724"/>
                  </a:moveTo>
                  <a:lnTo>
                    <a:pt x="563384" y="208724"/>
                  </a:lnTo>
                  <a:lnTo>
                    <a:pt x="563968" y="209308"/>
                  </a:lnTo>
                  <a:lnTo>
                    <a:pt x="564553" y="208724"/>
                  </a:lnTo>
                  <a:close/>
                </a:path>
                <a:path w="1751965" h="329565">
                  <a:moveTo>
                    <a:pt x="566877" y="208724"/>
                  </a:moveTo>
                  <a:lnTo>
                    <a:pt x="565708" y="208724"/>
                  </a:lnTo>
                  <a:lnTo>
                    <a:pt x="565124" y="209308"/>
                  </a:lnTo>
                  <a:lnTo>
                    <a:pt x="565124" y="209892"/>
                  </a:lnTo>
                  <a:lnTo>
                    <a:pt x="566293" y="209308"/>
                  </a:lnTo>
                  <a:lnTo>
                    <a:pt x="566877" y="208724"/>
                  </a:lnTo>
                  <a:close/>
                </a:path>
                <a:path w="1751965" h="329565">
                  <a:moveTo>
                    <a:pt x="566877" y="205244"/>
                  </a:moveTo>
                  <a:lnTo>
                    <a:pt x="565708" y="207568"/>
                  </a:lnTo>
                  <a:lnTo>
                    <a:pt x="564553" y="208724"/>
                  </a:lnTo>
                  <a:lnTo>
                    <a:pt x="565708" y="208724"/>
                  </a:lnTo>
                  <a:lnTo>
                    <a:pt x="566293" y="207568"/>
                  </a:lnTo>
                  <a:lnTo>
                    <a:pt x="566877" y="205816"/>
                  </a:lnTo>
                  <a:lnTo>
                    <a:pt x="566877" y="205244"/>
                  </a:lnTo>
                  <a:close/>
                </a:path>
                <a:path w="1751965" h="329565">
                  <a:moveTo>
                    <a:pt x="574433" y="273850"/>
                  </a:moveTo>
                  <a:lnTo>
                    <a:pt x="573849" y="272097"/>
                  </a:lnTo>
                  <a:lnTo>
                    <a:pt x="574433" y="274142"/>
                  </a:lnTo>
                  <a:lnTo>
                    <a:pt x="574433" y="273850"/>
                  </a:lnTo>
                  <a:close/>
                </a:path>
                <a:path w="1751965" h="329565">
                  <a:moveTo>
                    <a:pt x="575017" y="276174"/>
                  </a:moveTo>
                  <a:lnTo>
                    <a:pt x="574433" y="274142"/>
                  </a:lnTo>
                  <a:lnTo>
                    <a:pt x="574433" y="275005"/>
                  </a:lnTo>
                  <a:lnTo>
                    <a:pt x="575017" y="276174"/>
                  </a:lnTo>
                  <a:close/>
                </a:path>
                <a:path w="1751965" h="329565">
                  <a:moveTo>
                    <a:pt x="583730" y="213372"/>
                  </a:moveTo>
                  <a:lnTo>
                    <a:pt x="580821" y="215125"/>
                  </a:lnTo>
                  <a:lnTo>
                    <a:pt x="581990" y="216281"/>
                  </a:lnTo>
                  <a:lnTo>
                    <a:pt x="583730" y="213372"/>
                  </a:lnTo>
                  <a:close/>
                </a:path>
                <a:path w="1751965" h="329565">
                  <a:moveTo>
                    <a:pt x="590130" y="280822"/>
                  </a:moveTo>
                  <a:lnTo>
                    <a:pt x="589546" y="281406"/>
                  </a:lnTo>
                  <a:lnTo>
                    <a:pt x="589546" y="282562"/>
                  </a:lnTo>
                  <a:lnTo>
                    <a:pt x="590130" y="281990"/>
                  </a:lnTo>
                  <a:lnTo>
                    <a:pt x="590130" y="280822"/>
                  </a:lnTo>
                  <a:close/>
                </a:path>
                <a:path w="1751965" h="329565">
                  <a:moveTo>
                    <a:pt x="604088" y="207568"/>
                  </a:moveTo>
                  <a:lnTo>
                    <a:pt x="601764" y="208140"/>
                  </a:lnTo>
                  <a:lnTo>
                    <a:pt x="595947" y="219189"/>
                  </a:lnTo>
                  <a:lnTo>
                    <a:pt x="599427" y="216865"/>
                  </a:lnTo>
                  <a:lnTo>
                    <a:pt x="601764" y="214541"/>
                  </a:lnTo>
                  <a:lnTo>
                    <a:pt x="604088" y="207568"/>
                  </a:lnTo>
                  <a:close/>
                </a:path>
                <a:path w="1751965" h="329565">
                  <a:moveTo>
                    <a:pt x="625602" y="251167"/>
                  </a:moveTo>
                  <a:lnTo>
                    <a:pt x="625017" y="252336"/>
                  </a:lnTo>
                  <a:lnTo>
                    <a:pt x="625017" y="252920"/>
                  </a:lnTo>
                  <a:lnTo>
                    <a:pt x="625602" y="252336"/>
                  </a:lnTo>
                  <a:lnTo>
                    <a:pt x="625602" y="251167"/>
                  </a:lnTo>
                  <a:close/>
                </a:path>
                <a:path w="1751965" h="329565">
                  <a:moveTo>
                    <a:pt x="672109" y="296519"/>
                  </a:moveTo>
                  <a:lnTo>
                    <a:pt x="669201" y="304660"/>
                  </a:lnTo>
                  <a:lnTo>
                    <a:pt x="672109" y="302336"/>
                  </a:lnTo>
                  <a:lnTo>
                    <a:pt x="672109" y="296519"/>
                  </a:lnTo>
                  <a:close/>
                </a:path>
                <a:path w="1751965" h="329565">
                  <a:moveTo>
                    <a:pt x="698855" y="259308"/>
                  </a:moveTo>
                  <a:lnTo>
                    <a:pt x="697115" y="266280"/>
                  </a:lnTo>
                  <a:lnTo>
                    <a:pt x="693039" y="268033"/>
                  </a:lnTo>
                  <a:lnTo>
                    <a:pt x="697687" y="268617"/>
                  </a:lnTo>
                  <a:lnTo>
                    <a:pt x="697687" y="265709"/>
                  </a:lnTo>
                  <a:lnTo>
                    <a:pt x="698271" y="262216"/>
                  </a:lnTo>
                  <a:lnTo>
                    <a:pt x="698855" y="259308"/>
                  </a:lnTo>
                  <a:close/>
                </a:path>
                <a:path w="1751965" h="329565">
                  <a:moveTo>
                    <a:pt x="700011" y="314540"/>
                  </a:moveTo>
                  <a:lnTo>
                    <a:pt x="699439" y="312216"/>
                  </a:lnTo>
                  <a:lnTo>
                    <a:pt x="698271" y="312216"/>
                  </a:lnTo>
                  <a:lnTo>
                    <a:pt x="697572" y="313270"/>
                  </a:lnTo>
                  <a:lnTo>
                    <a:pt x="697115" y="312801"/>
                  </a:lnTo>
                  <a:lnTo>
                    <a:pt x="695947" y="312216"/>
                  </a:lnTo>
                  <a:lnTo>
                    <a:pt x="694778" y="318033"/>
                  </a:lnTo>
                  <a:lnTo>
                    <a:pt x="697115" y="314540"/>
                  </a:lnTo>
                  <a:lnTo>
                    <a:pt x="697344" y="314083"/>
                  </a:lnTo>
                  <a:lnTo>
                    <a:pt x="698271" y="314540"/>
                  </a:lnTo>
                  <a:lnTo>
                    <a:pt x="698855" y="315709"/>
                  </a:lnTo>
                  <a:lnTo>
                    <a:pt x="700011" y="314540"/>
                  </a:lnTo>
                  <a:close/>
                </a:path>
                <a:path w="1751965" h="329565">
                  <a:moveTo>
                    <a:pt x="759320" y="304660"/>
                  </a:moveTo>
                  <a:lnTo>
                    <a:pt x="758151" y="305244"/>
                  </a:lnTo>
                  <a:lnTo>
                    <a:pt x="757580" y="306108"/>
                  </a:lnTo>
                  <a:lnTo>
                    <a:pt x="756996" y="306984"/>
                  </a:lnTo>
                  <a:lnTo>
                    <a:pt x="757580" y="306400"/>
                  </a:lnTo>
                  <a:lnTo>
                    <a:pt x="759320" y="304660"/>
                  </a:lnTo>
                  <a:close/>
                </a:path>
                <a:path w="1751965" h="329565">
                  <a:moveTo>
                    <a:pt x="826770" y="308152"/>
                  </a:moveTo>
                  <a:lnTo>
                    <a:pt x="825601" y="306400"/>
                  </a:lnTo>
                  <a:lnTo>
                    <a:pt x="824433" y="305828"/>
                  </a:lnTo>
                  <a:lnTo>
                    <a:pt x="823277" y="305828"/>
                  </a:lnTo>
                  <a:lnTo>
                    <a:pt x="826770" y="308152"/>
                  </a:lnTo>
                  <a:close/>
                </a:path>
                <a:path w="1751965" h="329565">
                  <a:moveTo>
                    <a:pt x="838974" y="312216"/>
                  </a:moveTo>
                  <a:lnTo>
                    <a:pt x="837234" y="307568"/>
                  </a:lnTo>
                  <a:lnTo>
                    <a:pt x="837234" y="311632"/>
                  </a:lnTo>
                  <a:lnTo>
                    <a:pt x="838390" y="315125"/>
                  </a:lnTo>
                  <a:lnTo>
                    <a:pt x="838390" y="314540"/>
                  </a:lnTo>
                  <a:lnTo>
                    <a:pt x="838974" y="313956"/>
                  </a:lnTo>
                  <a:lnTo>
                    <a:pt x="838974" y="312216"/>
                  </a:lnTo>
                  <a:close/>
                </a:path>
                <a:path w="1751965" h="329565">
                  <a:moveTo>
                    <a:pt x="875017" y="268033"/>
                  </a:moveTo>
                  <a:lnTo>
                    <a:pt x="874445" y="265125"/>
                  </a:lnTo>
                  <a:lnTo>
                    <a:pt x="874445" y="267449"/>
                  </a:lnTo>
                  <a:lnTo>
                    <a:pt x="875017" y="268033"/>
                  </a:lnTo>
                  <a:close/>
                </a:path>
                <a:path w="1751965" h="329565">
                  <a:moveTo>
                    <a:pt x="882002" y="259892"/>
                  </a:moveTo>
                  <a:lnTo>
                    <a:pt x="881418" y="261632"/>
                  </a:lnTo>
                  <a:lnTo>
                    <a:pt x="882002" y="261632"/>
                  </a:lnTo>
                  <a:lnTo>
                    <a:pt x="882002" y="259892"/>
                  </a:lnTo>
                  <a:close/>
                </a:path>
                <a:path w="1751965" h="329565">
                  <a:moveTo>
                    <a:pt x="896531" y="259308"/>
                  </a:moveTo>
                  <a:lnTo>
                    <a:pt x="895946" y="259892"/>
                  </a:lnTo>
                  <a:lnTo>
                    <a:pt x="896531" y="261048"/>
                  </a:lnTo>
                  <a:lnTo>
                    <a:pt x="896531" y="259308"/>
                  </a:lnTo>
                  <a:close/>
                </a:path>
                <a:path w="1751965" h="329565">
                  <a:moveTo>
                    <a:pt x="1047115" y="0"/>
                  </a:moveTo>
                  <a:lnTo>
                    <a:pt x="1046543" y="1168"/>
                  </a:lnTo>
                  <a:lnTo>
                    <a:pt x="1045375" y="6972"/>
                  </a:lnTo>
                  <a:lnTo>
                    <a:pt x="1044790" y="11049"/>
                  </a:lnTo>
                  <a:lnTo>
                    <a:pt x="1047115" y="5816"/>
                  </a:lnTo>
                  <a:lnTo>
                    <a:pt x="1046543" y="4648"/>
                  </a:lnTo>
                  <a:lnTo>
                    <a:pt x="1047115" y="0"/>
                  </a:lnTo>
                  <a:close/>
                </a:path>
                <a:path w="1751965" h="329565">
                  <a:moveTo>
                    <a:pt x="1073581" y="19138"/>
                  </a:moveTo>
                  <a:lnTo>
                    <a:pt x="1073277" y="19773"/>
                  </a:lnTo>
                  <a:lnTo>
                    <a:pt x="1072705" y="26162"/>
                  </a:lnTo>
                  <a:lnTo>
                    <a:pt x="1073581" y="19138"/>
                  </a:lnTo>
                  <a:close/>
                </a:path>
                <a:path w="1751965" h="329565">
                  <a:moveTo>
                    <a:pt x="1074762" y="16637"/>
                  </a:moveTo>
                  <a:lnTo>
                    <a:pt x="1073861" y="16865"/>
                  </a:lnTo>
                  <a:lnTo>
                    <a:pt x="1073581" y="19138"/>
                  </a:lnTo>
                  <a:lnTo>
                    <a:pt x="1074762" y="16637"/>
                  </a:lnTo>
                  <a:close/>
                </a:path>
                <a:path w="1751965" h="329565">
                  <a:moveTo>
                    <a:pt x="1079677" y="4648"/>
                  </a:moveTo>
                  <a:lnTo>
                    <a:pt x="1078509" y="8724"/>
                  </a:lnTo>
                  <a:lnTo>
                    <a:pt x="1074762" y="16637"/>
                  </a:lnTo>
                  <a:lnTo>
                    <a:pt x="1078509" y="15697"/>
                  </a:lnTo>
                  <a:lnTo>
                    <a:pt x="1079677" y="4648"/>
                  </a:lnTo>
                  <a:close/>
                </a:path>
                <a:path w="1751965" h="329565">
                  <a:moveTo>
                    <a:pt x="1118057" y="327329"/>
                  </a:moveTo>
                  <a:lnTo>
                    <a:pt x="1117473" y="327914"/>
                  </a:lnTo>
                  <a:lnTo>
                    <a:pt x="1117473" y="329082"/>
                  </a:lnTo>
                  <a:lnTo>
                    <a:pt x="1118057" y="327914"/>
                  </a:lnTo>
                  <a:lnTo>
                    <a:pt x="1118057" y="327329"/>
                  </a:lnTo>
                  <a:close/>
                </a:path>
                <a:path w="1751965" h="329565">
                  <a:moveTo>
                    <a:pt x="1125029" y="323850"/>
                  </a:moveTo>
                  <a:lnTo>
                    <a:pt x="1124445" y="323265"/>
                  </a:lnTo>
                  <a:lnTo>
                    <a:pt x="1125029" y="326174"/>
                  </a:lnTo>
                  <a:lnTo>
                    <a:pt x="1125029" y="323850"/>
                  </a:lnTo>
                  <a:close/>
                </a:path>
                <a:path w="1751965" h="329565">
                  <a:moveTo>
                    <a:pt x="1218057" y="48260"/>
                  </a:moveTo>
                  <a:lnTo>
                    <a:pt x="1217472" y="46520"/>
                  </a:lnTo>
                  <a:lnTo>
                    <a:pt x="1216888" y="47675"/>
                  </a:lnTo>
                  <a:lnTo>
                    <a:pt x="1216888" y="48844"/>
                  </a:lnTo>
                  <a:lnTo>
                    <a:pt x="1217472" y="48844"/>
                  </a:lnTo>
                  <a:lnTo>
                    <a:pt x="1217472" y="48260"/>
                  </a:lnTo>
                  <a:lnTo>
                    <a:pt x="1218057" y="48260"/>
                  </a:lnTo>
                  <a:close/>
                </a:path>
                <a:path w="1751965" h="329565">
                  <a:moveTo>
                    <a:pt x="1297127" y="49999"/>
                  </a:moveTo>
                  <a:lnTo>
                    <a:pt x="1296543" y="50584"/>
                  </a:lnTo>
                  <a:lnTo>
                    <a:pt x="1296543" y="51168"/>
                  </a:lnTo>
                  <a:lnTo>
                    <a:pt x="1297127" y="49999"/>
                  </a:lnTo>
                  <a:close/>
                </a:path>
                <a:path w="1751965" h="329565">
                  <a:moveTo>
                    <a:pt x="1344218" y="289547"/>
                  </a:moveTo>
                  <a:lnTo>
                    <a:pt x="1343634" y="289547"/>
                  </a:lnTo>
                  <a:lnTo>
                    <a:pt x="1343634" y="290703"/>
                  </a:lnTo>
                  <a:lnTo>
                    <a:pt x="1344218" y="291287"/>
                  </a:lnTo>
                  <a:lnTo>
                    <a:pt x="1344218" y="289547"/>
                  </a:lnTo>
                  <a:close/>
                </a:path>
                <a:path w="1751965" h="329565">
                  <a:moveTo>
                    <a:pt x="1386662" y="313956"/>
                  </a:moveTo>
                  <a:lnTo>
                    <a:pt x="1384922" y="301167"/>
                  </a:lnTo>
                  <a:lnTo>
                    <a:pt x="1383169" y="305244"/>
                  </a:lnTo>
                  <a:lnTo>
                    <a:pt x="1383169" y="308724"/>
                  </a:lnTo>
                  <a:lnTo>
                    <a:pt x="1385506" y="315709"/>
                  </a:lnTo>
                  <a:lnTo>
                    <a:pt x="1386662" y="313956"/>
                  </a:lnTo>
                  <a:close/>
                </a:path>
                <a:path w="1751965" h="329565">
                  <a:moveTo>
                    <a:pt x="1399451" y="295363"/>
                  </a:moveTo>
                  <a:lnTo>
                    <a:pt x="1397711" y="295363"/>
                  </a:lnTo>
                  <a:lnTo>
                    <a:pt x="1398295" y="298259"/>
                  </a:lnTo>
                  <a:lnTo>
                    <a:pt x="1399451" y="295363"/>
                  </a:lnTo>
                  <a:close/>
                </a:path>
                <a:path w="1751965" h="329565">
                  <a:moveTo>
                    <a:pt x="1400035" y="294779"/>
                  </a:moveTo>
                  <a:lnTo>
                    <a:pt x="1399451" y="293611"/>
                  </a:lnTo>
                  <a:lnTo>
                    <a:pt x="1398866" y="294779"/>
                  </a:lnTo>
                  <a:lnTo>
                    <a:pt x="1399451" y="295363"/>
                  </a:lnTo>
                  <a:lnTo>
                    <a:pt x="1400035" y="294779"/>
                  </a:lnTo>
                  <a:close/>
                </a:path>
                <a:path w="1751965" h="329565">
                  <a:moveTo>
                    <a:pt x="1400035" y="292455"/>
                  </a:moveTo>
                  <a:lnTo>
                    <a:pt x="1399451" y="292455"/>
                  </a:lnTo>
                  <a:lnTo>
                    <a:pt x="1399451" y="293027"/>
                  </a:lnTo>
                  <a:lnTo>
                    <a:pt x="1400035" y="293611"/>
                  </a:lnTo>
                  <a:lnTo>
                    <a:pt x="1400035" y="292455"/>
                  </a:lnTo>
                  <a:close/>
                </a:path>
                <a:path w="1751965" h="329565">
                  <a:moveTo>
                    <a:pt x="1400213" y="319417"/>
                  </a:moveTo>
                  <a:lnTo>
                    <a:pt x="1399667" y="312585"/>
                  </a:lnTo>
                  <a:lnTo>
                    <a:pt x="1398155" y="304977"/>
                  </a:lnTo>
                  <a:lnTo>
                    <a:pt x="1395387" y="297103"/>
                  </a:lnTo>
                  <a:lnTo>
                    <a:pt x="1396136" y="303326"/>
                  </a:lnTo>
                  <a:lnTo>
                    <a:pt x="1396187" y="306768"/>
                  </a:lnTo>
                  <a:lnTo>
                    <a:pt x="1396123" y="310756"/>
                  </a:lnTo>
                  <a:lnTo>
                    <a:pt x="1396542" y="318617"/>
                  </a:lnTo>
                  <a:lnTo>
                    <a:pt x="1395387" y="320357"/>
                  </a:lnTo>
                  <a:lnTo>
                    <a:pt x="1392478" y="315709"/>
                  </a:lnTo>
                  <a:lnTo>
                    <a:pt x="1391894" y="311061"/>
                  </a:lnTo>
                  <a:lnTo>
                    <a:pt x="1391894" y="314540"/>
                  </a:lnTo>
                  <a:lnTo>
                    <a:pt x="1388402" y="309308"/>
                  </a:lnTo>
                  <a:lnTo>
                    <a:pt x="1389570" y="316865"/>
                  </a:lnTo>
                  <a:lnTo>
                    <a:pt x="1394218" y="325589"/>
                  </a:lnTo>
                  <a:lnTo>
                    <a:pt x="1397127" y="325589"/>
                  </a:lnTo>
                  <a:lnTo>
                    <a:pt x="1397711" y="316865"/>
                  </a:lnTo>
                  <a:lnTo>
                    <a:pt x="1398866" y="319201"/>
                  </a:lnTo>
                  <a:lnTo>
                    <a:pt x="1399451" y="322681"/>
                  </a:lnTo>
                  <a:lnTo>
                    <a:pt x="1400035" y="325005"/>
                  </a:lnTo>
                  <a:lnTo>
                    <a:pt x="1400213" y="319417"/>
                  </a:lnTo>
                  <a:close/>
                </a:path>
                <a:path w="1751965" h="329565">
                  <a:moveTo>
                    <a:pt x="1405851" y="315125"/>
                  </a:moveTo>
                  <a:lnTo>
                    <a:pt x="1405267" y="314540"/>
                  </a:lnTo>
                  <a:lnTo>
                    <a:pt x="1405267" y="315709"/>
                  </a:lnTo>
                  <a:lnTo>
                    <a:pt x="1405851" y="315125"/>
                  </a:lnTo>
                  <a:close/>
                </a:path>
                <a:path w="1751965" h="329565">
                  <a:moveTo>
                    <a:pt x="1415732" y="295363"/>
                  </a:moveTo>
                  <a:lnTo>
                    <a:pt x="1415148" y="292455"/>
                  </a:lnTo>
                  <a:lnTo>
                    <a:pt x="1415148" y="290703"/>
                  </a:lnTo>
                  <a:lnTo>
                    <a:pt x="1414576" y="290703"/>
                  </a:lnTo>
                  <a:lnTo>
                    <a:pt x="1414576" y="290118"/>
                  </a:lnTo>
                  <a:lnTo>
                    <a:pt x="1413992" y="289547"/>
                  </a:lnTo>
                  <a:lnTo>
                    <a:pt x="1413408" y="290118"/>
                  </a:lnTo>
                  <a:lnTo>
                    <a:pt x="1413408" y="293027"/>
                  </a:lnTo>
                  <a:lnTo>
                    <a:pt x="1413992" y="292455"/>
                  </a:lnTo>
                  <a:lnTo>
                    <a:pt x="1413992" y="291871"/>
                  </a:lnTo>
                  <a:lnTo>
                    <a:pt x="1414576" y="291287"/>
                  </a:lnTo>
                  <a:lnTo>
                    <a:pt x="1415148" y="293027"/>
                  </a:lnTo>
                  <a:lnTo>
                    <a:pt x="1415148" y="294195"/>
                  </a:lnTo>
                  <a:lnTo>
                    <a:pt x="1415732" y="295363"/>
                  </a:lnTo>
                  <a:close/>
                </a:path>
                <a:path w="1751965" h="329565">
                  <a:moveTo>
                    <a:pt x="1415732" y="290118"/>
                  </a:moveTo>
                  <a:lnTo>
                    <a:pt x="1415148" y="290703"/>
                  </a:lnTo>
                  <a:lnTo>
                    <a:pt x="1415732" y="290703"/>
                  </a:lnTo>
                  <a:lnTo>
                    <a:pt x="1415732" y="290118"/>
                  </a:lnTo>
                  <a:close/>
                </a:path>
                <a:path w="1751965" h="329565">
                  <a:moveTo>
                    <a:pt x="1427937" y="288378"/>
                  </a:moveTo>
                  <a:lnTo>
                    <a:pt x="1426197" y="287794"/>
                  </a:lnTo>
                  <a:lnTo>
                    <a:pt x="1422133" y="281406"/>
                  </a:lnTo>
                  <a:lnTo>
                    <a:pt x="1420380" y="284314"/>
                  </a:lnTo>
                  <a:lnTo>
                    <a:pt x="1420964" y="287794"/>
                  </a:lnTo>
                  <a:lnTo>
                    <a:pt x="1421815" y="286423"/>
                  </a:lnTo>
                  <a:lnTo>
                    <a:pt x="1424241" y="288531"/>
                  </a:lnTo>
                  <a:lnTo>
                    <a:pt x="1426768" y="290410"/>
                  </a:lnTo>
                  <a:lnTo>
                    <a:pt x="1427937" y="288378"/>
                  </a:lnTo>
                  <a:close/>
                </a:path>
                <a:path w="1751965" h="329565">
                  <a:moveTo>
                    <a:pt x="1468640" y="278498"/>
                  </a:moveTo>
                  <a:lnTo>
                    <a:pt x="1468056" y="276758"/>
                  </a:lnTo>
                  <a:lnTo>
                    <a:pt x="1468640" y="279082"/>
                  </a:lnTo>
                  <a:lnTo>
                    <a:pt x="1468640" y="278498"/>
                  </a:lnTo>
                  <a:close/>
                </a:path>
                <a:path w="1751965" h="329565">
                  <a:moveTo>
                    <a:pt x="1484922" y="276758"/>
                  </a:moveTo>
                  <a:lnTo>
                    <a:pt x="1484337" y="276174"/>
                  </a:lnTo>
                  <a:lnTo>
                    <a:pt x="1480845" y="274421"/>
                  </a:lnTo>
                  <a:lnTo>
                    <a:pt x="1484922" y="276758"/>
                  </a:lnTo>
                  <a:close/>
                </a:path>
                <a:path w="1751965" h="329565">
                  <a:moveTo>
                    <a:pt x="1603527" y="83146"/>
                  </a:moveTo>
                  <a:lnTo>
                    <a:pt x="1602943" y="85471"/>
                  </a:lnTo>
                  <a:lnTo>
                    <a:pt x="1603527" y="86055"/>
                  </a:lnTo>
                  <a:lnTo>
                    <a:pt x="1603527" y="83146"/>
                  </a:lnTo>
                  <a:close/>
                </a:path>
                <a:path w="1751965" h="329565">
                  <a:moveTo>
                    <a:pt x="1604695" y="224421"/>
                  </a:moveTo>
                  <a:lnTo>
                    <a:pt x="1600034" y="220357"/>
                  </a:lnTo>
                  <a:lnTo>
                    <a:pt x="1602943" y="228498"/>
                  </a:lnTo>
                  <a:lnTo>
                    <a:pt x="1604695" y="224421"/>
                  </a:lnTo>
                  <a:close/>
                </a:path>
                <a:path w="1751965" h="329565">
                  <a:moveTo>
                    <a:pt x="1613992" y="80822"/>
                  </a:moveTo>
                  <a:lnTo>
                    <a:pt x="1612836" y="81978"/>
                  </a:lnTo>
                  <a:lnTo>
                    <a:pt x="1613992" y="81978"/>
                  </a:lnTo>
                  <a:lnTo>
                    <a:pt x="1613992" y="80822"/>
                  </a:lnTo>
                  <a:close/>
                </a:path>
                <a:path w="1751965" h="329565">
                  <a:moveTo>
                    <a:pt x="1629689" y="85471"/>
                  </a:moveTo>
                  <a:lnTo>
                    <a:pt x="1629105" y="86626"/>
                  </a:lnTo>
                  <a:lnTo>
                    <a:pt x="1629689" y="86055"/>
                  </a:lnTo>
                  <a:lnTo>
                    <a:pt x="1629689" y="85471"/>
                  </a:lnTo>
                  <a:close/>
                </a:path>
                <a:path w="1751965" h="329565">
                  <a:moveTo>
                    <a:pt x="1630273" y="84302"/>
                  </a:moveTo>
                  <a:lnTo>
                    <a:pt x="1629689" y="84886"/>
                  </a:lnTo>
                  <a:lnTo>
                    <a:pt x="1629689" y="85471"/>
                  </a:lnTo>
                  <a:lnTo>
                    <a:pt x="1630273" y="84302"/>
                  </a:lnTo>
                  <a:close/>
                </a:path>
                <a:path w="1751965" h="329565">
                  <a:moveTo>
                    <a:pt x="1638414" y="212801"/>
                  </a:moveTo>
                  <a:lnTo>
                    <a:pt x="1636090" y="212801"/>
                  </a:lnTo>
                  <a:lnTo>
                    <a:pt x="1638414" y="218617"/>
                  </a:lnTo>
                  <a:lnTo>
                    <a:pt x="1638414" y="216281"/>
                  </a:lnTo>
                  <a:lnTo>
                    <a:pt x="1637830" y="213956"/>
                  </a:lnTo>
                  <a:lnTo>
                    <a:pt x="1638414" y="212801"/>
                  </a:lnTo>
                  <a:close/>
                </a:path>
                <a:path w="1751965" h="329565">
                  <a:moveTo>
                    <a:pt x="1641322" y="211048"/>
                  </a:moveTo>
                  <a:lnTo>
                    <a:pt x="1638998" y="209892"/>
                  </a:lnTo>
                  <a:lnTo>
                    <a:pt x="1638414" y="210477"/>
                  </a:lnTo>
                  <a:lnTo>
                    <a:pt x="1638414" y="212801"/>
                  </a:lnTo>
                  <a:lnTo>
                    <a:pt x="1639582" y="212801"/>
                  </a:lnTo>
                  <a:lnTo>
                    <a:pt x="1641322" y="213372"/>
                  </a:lnTo>
                  <a:lnTo>
                    <a:pt x="1641322" y="211048"/>
                  </a:lnTo>
                  <a:close/>
                </a:path>
                <a:path w="1751965" h="329565">
                  <a:moveTo>
                    <a:pt x="1740738" y="98259"/>
                  </a:moveTo>
                  <a:lnTo>
                    <a:pt x="1740166" y="98844"/>
                  </a:lnTo>
                  <a:lnTo>
                    <a:pt x="1740738" y="98844"/>
                  </a:lnTo>
                  <a:lnTo>
                    <a:pt x="1740738" y="98259"/>
                  </a:lnTo>
                  <a:close/>
                </a:path>
                <a:path w="1751965" h="329565">
                  <a:moveTo>
                    <a:pt x="1744814" y="96520"/>
                  </a:moveTo>
                  <a:lnTo>
                    <a:pt x="1743062" y="96520"/>
                  </a:lnTo>
                  <a:lnTo>
                    <a:pt x="1741906" y="97091"/>
                  </a:lnTo>
                  <a:lnTo>
                    <a:pt x="1740738" y="98259"/>
                  </a:lnTo>
                  <a:lnTo>
                    <a:pt x="1744814" y="96520"/>
                  </a:lnTo>
                  <a:close/>
                </a:path>
                <a:path w="1751965" h="329565">
                  <a:moveTo>
                    <a:pt x="1751787" y="97675"/>
                  </a:moveTo>
                  <a:lnTo>
                    <a:pt x="1751203" y="97091"/>
                  </a:lnTo>
                  <a:lnTo>
                    <a:pt x="1750047" y="96520"/>
                  </a:lnTo>
                  <a:lnTo>
                    <a:pt x="1749463" y="96520"/>
                  </a:lnTo>
                  <a:lnTo>
                    <a:pt x="1747723" y="95351"/>
                  </a:lnTo>
                  <a:lnTo>
                    <a:pt x="1746554" y="94767"/>
                  </a:lnTo>
                  <a:lnTo>
                    <a:pt x="1744814" y="94195"/>
                  </a:lnTo>
                  <a:lnTo>
                    <a:pt x="1748294" y="95935"/>
                  </a:lnTo>
                  <a:lnTo>
                    <a:pt x="1750047" y="97091"/>
                  </a:lnTo>
                  <a:lnTo>
                    <a:pt x="1751787" y="9767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6992" y="2374"/>
              <a:ext cx="2541270" cy="1014730"/>
            </a:xfrm>
            <a:custGeom>
              <a:avLst/>
              <a:gdLst/>
              <a:ahLst/>
              <a:cxnLst/>
              <a:rect l="l" t="t" r="r" b="b"/>
              <a:pathLst>
                <a:path w="2541270" h="1014730">
                  <a:moveTo>
                    <a:pt x="2324" y="100584"/>
                  </a:moveTo>
                  <a:lnTo>
                    <a:pt x="0" y="101752"/>
                  </a:lnTo>
                  <a:lnTo>
                    <a:pt x="0" y="102323"/>
                  </a:lnTo>
                  <a:lnTo>
                    <a:pt x="2324" y="100584"/>
                  </a:lnTo>
                  <a:close/>
                </a:path>
                <a:path w="2541270" h="1014730">
                  <a:moveTo>
                    <a:pt x="10464" y="107556"/>
                  </a:moveTo>
                  <a:lnTo>
                    <a:pt x="8712" y="107556"/>
                  </a:lnTo>
                  <a:lnTo>
                    <a:pt x="8712" y="108140"/>
                  </a:lnTo>
                  <a:lnTo>
                    <a:pt x="9296" y="108140"/>
                  </a:lnTo>
                  <a:lnTo>
                    <a:pt x="10464" y="107556"/>
                  </a:lnTo>
                  <a:close/>
                </a:path>
                <a:path w="2541270" h="1014730">
                  <a:moveTo>
                    <a:pt x="16268" y="122682"/>
                  </a:moveTo>
                  <a:lnTo>
                    <a:pt x="15113" y="122682"/>
                  </a:lnTo>
                  <a:lnTo>
                    <a:pt x="13944" y="123253"/>
                  </a:lnTo>
                  <a:lnTo>
                    <a:pt x="15697" y="123253"/>
                  </a:lnTo>
                  <a:lnTo>
                    <a:pt x="16268" y="122682"/>
                  </a:lnTo>
                  <a:close/>
                </a:path>
                <a:path w="2541270" h="1014730">
                  <a:moveTo>
                    <a:pt x="101155" y="405828"/>
                  </a:moveTo>
                  <a:lnTo>
                    <a:pt x="99999" y="407568"/>
                  </a:lnTo>
                  <a:lnTo>
                    <a:pt x="99415" y="409892"/>
                  </a:lnTo>
                  <a:lnTo>
                    <a:pt x="99415" y="411645"/>
                  </a:lnTo>
                  <a:lnTo>
                    <a:pt x="101155" y="405828"/>
                  </a:lnTo>
                  <a:close/>
                </a:path>
                <a:path w="2541270" h="1014730">
                  <a:moveTo>
                    <a:pt x="107556" y="384898"/>
                  </a:moveTo>
                  <a:lnTo>
                    <a:pt x="106972" y="384314"/>
                  </a:lnTo>
                  <a:lnTo>
                    <a:pt x="105816" y="384314"/>
                  </a:lnTo>
                  <a:lnTo>
                    <a:pt x="104648" y="383730"/>
                  </a:lnTo>
                  <a:lnTo>
                    <a:pt x="101155" y="387223"/>
                  </a:lnTo>
                  <a:lnTo>
                    <a:pt x="104063" y="387223"/>
                  </a:lnTo>
                  <a:lnTo>
                    <a:pt x="106387" y="386054"/>
                  </a:lnTo>
                  <a:lnTo>
                    <a:pt x="107556" y="384898"/>
                  </a:lnTo>
                  <a:close/>
                </a:path>
                <a:path w="2541270" h="1014730">
                  <a:moveTo>
                    <a:pt x="132562" y="510476"/>
                  </a:moveTo>
                  <a:lnTo>
                    <a:pt x="131978" y="509892"/>
                  </a:lnTo>
                  <a:lnTo>
                    <a:pt x="129070" y="509320"/>
                  </a:lnTo>
                  <a:lnTo>
                    <a:pt x="130225" y="509892"/>
                  </a:lnTo>
                  <a:lnTo>
                    <a:pt x="132562" y="510476"/>
                  </a:lnTo>
                  <a:close/>
                </a:path>
                <a:path w="2541270" h="1014730">
                  <a:moveTo>
                    <a:pt x="195935" y="573265"/>
                  </a:moveTo>
                  <a:lnTo>
                    <a:pt x="194767" y="573265"/>
                  </a:lnTo>
                  <a:lnTo>
                    <a:pt x="193598" y="573849"/>
                  </a:lnTo>
                  <a:lnTo>
                    <a:pt x="192443" y="573849"/>
                  </a:lnTo>
                  <a:lnTo>
                    <a:pt x="192443" y="574433"/>
                  </a:lnTo>
                  <a:lnTo>
                    <a:pt x="193027" y="575017"/>
                  </a:lnTo>
                  <a:lnTo>
                    <a:pt x="193598" y="574433"/>
                  </a:lnTo>
                  <a:lnTo>
                    <a:pt x="195935" y="573265"/>
                  </a:lnTo>
                  <a:close/>
                </a:path>
                <a:path w="2541270" h="1014730">
                  <a:moveTo>
                    <a:pt x="298259" y="682574"/>
                  </a:moveTo>
                  <a:lnTo>
                    <a:pt x="297675" y="683158"/>
                  </a:lnTo>
                  <a:lnTo>
                    <a:pt x="297091" y="684326"/>
                  </a:lnTo>
                  <a:lnTo>
                    <a:pt x="297091" y="684898"/>
                  </a:lnTo>
                  <a:lnTo>
                    <a:pt x="297675" y="684326"/>
                  </a:lnTo>
                  <a:lnTo>
                    <a:pt x="297675" y="683742"/>
                  </a:lnTo>
                  <a:lnTo>
                    <a:pt x="298259" y="682574"/>
                  </a:lnTo>
                  <a:close/>
                </a:path>
                <a:path w="2541270" h="1014730">
                  <a:moveTo>
                    <a:pt x="314540" y="698855"/>
                  </a:moveTo>
                  <a:lnTo>
                    <a:pt x="313956" y="697687"/>
                  </a:lnTo>
                  <a:lnTo>
                    <a:pt x="313956" y="702348"/>
                  </a:lnTo>
                  <a:lnTo>
                    <a:pt x="314540" y="700024"/>
                  </a:lnTo>
                  <a:lnTo>
                    <a:pt x="314540" y="698855"/>
                  </a:lnTo>
                  <a:close/>
                </a:path>
                <a:path w="2541270" h="1014730">
                  <a:moveTo>
                    <a:pt x="327329" y="708736"/>
                  </a:moveTo>
                  <a:lnTo>
                    <a:pt x="324421" y="712228"/>
                  </a:lnTo>
                  <a:lnTo>
                    <a:pt x="326745" y="709904"/>
                  </a:lnTo>
                  <a:lnTo>
                    <a:pt x="327329" y="708736"/>
                  </a:lnTo>
                  <a:close/>
                </a:path>
                <a:path w="2541270" h="1014730">
                  <a:moveTo>
                    <a:pt x="364540" y="743623"/>
                  </a:moveTo>
                  <a:lnTo>
                    <a:pt x="362839" y="743775"/>
                  </a:lnTo>
                  <a:lnTo>
                    <a:pt x="362724" y="740498"/>
                  </a:lnTo>
                  <a:lnTo>
                    <a:pt x="362496" y="737323"/>
                  </a:lnTo>
                  <a:lnTo>
                    <a:pt x="360464" y="737806"/>
                  </a:lnTo>
                  <a:lnTo>
                    <a:pt x="361048" y="739559"/>
                  </a:lnTo>
                  <a:lnTo>
                    <a:pt x="359308" y="747115"/>
                  </a:lnTo>
                  <a:lnTo>
                    <a:pt x="362800" y="745947"/>
                  </a:lnTo>
                  <a:lnTo>
                    <a:pt x="364540" y="743623"/>
                  </a:lnTo>
                  <a:close/>
                </a:path>
                <a:path w="2541270" h="1014730">
                  <a:moveTo>
                    <a:pt x="366864" y="740714"/>
                  </a:moveTo>
                  <a:lnTo>
                    <a:pt x="365696" y="741883"/>
                  </a:lnTo>
                  <a:lnTo>
                    <a:pt x="365315" y="742657"/>
                  </a:lnTo>
                  <a:lnTo>
                    <a:pt x="366864" y="740714"/>
                  </a:lnTo>
                  <a:close/>
                </a:path>
                <a:path w="2541270" h="1014730">
                  <a:moveTo>
                    <a:pt x="370928" y="745947"/>
                  </a:moveTo>
                  <a:lnTo>
                    <a:pt x="370357" y="745947"/>
                  </a:lnTo>
                  <a:lnTo>
                    <a:pt x="369773" y="745363"/>
                  </a:lnTo>
                  <a:lnTo>
                    <a:pt x="369773" y="745947"/>
                  </a:lnTo>
                  <a:lnTo>
                    <a:pt x="370357" y="746531"/>
                  </a:lnTo>
                  <a:lnTo>
                    <a:pt x="370928" y="745947"/>
                  </a:lnTo>
                  <a:close/>
                </a:path>
                <a:path w="2541270" h="1014730">
                  <a:moveTo>
                    <a:pt x="372681" y="746531"/>
                  </a:moveTo>
                  <a:lnTo>
                    <a:pt x="372097" y="746531"/>
                  </a:lnTo>
                  <a:lnTo>
                    <a:pt x="370928" y="747699"/>
                  </a:lnTo>
                  <a:lnTo>
                    <a:pt x="371513" y="747699"/>
                  </a:lnTo>
                  <a:lnTo>
                    <a:pt x="372681" y="746531"/>
                  </a:lnTo>
                  <a:close/>
                </a:path>
                <a:path w="2541270" h="1014730">
                  <a:moveTo>
                    <a:pt x="373837" y="745947"/>
                  </a:moveTo>
                  <a:lnTo>
                    <a:pt x="373265" y="745947"/>
                  </a:lnTo>
                  <a:lnTo>
                    <a:pt x="372681" y="746531"/>
                  </a:lnTo>
                  <a:lnTo>
                    <a:pt x="373837" y="745947"/>
                  </a:lnTo>
                  <a:close/>
                </a:path>
                <a:path w="2541270" h="1014730">
                  <a:moveTo>
                    <a:pt x="374421" y="742467"/>
                  </a:moveTo>
                  <a:lnTo>
                    <a:pt x="372681" y="744791"/>
                  </a:lnTo>
                  <a:lnTo>
                    <a:pt x="371513" y="745947"/>
                  </a:lnTo>
                  <a:lnTo>
                    <a:pt x="372097" y="745947"/>
                  </a:lnTo>
                  <a:lnTo>
                    <a:pt x="373265" y="744791"/>
                  </a:lnTo>
                  <a:lnTo>
                    <a:pt x="374421" y="742467"/>
                  </a:lnTo>
                  <a:close/>
                </a:path>
                <a:path w="2541270" h="1014730">
                  <a:moveTo>
                    <a:pt x="379069" y="493623"/>
                  </a:moveTo>
                  <a:lnTo>
                    <a:pt x="376161" y="489546"/>
                  </a:lnTo>
                  <a:lnTo>
                    <a:pt x="376161" y="490715"/>
                  </a:lnTo>
                  <a:lnTo>
                    <a:pt x="377329" y="492455"/>
                  </a:lnTo>
                  <a:lnTo>
                    <a:pt x="379069" y="493623"/>
                  </a:lnTo>
                  <a:close/>
                </a:path>
                <a:path w="2541270" h="1014730">
                  <a:moveTo>
                    <a:pt x="384302" y="756615"/>
                  </a:moveTo>
                  <a:lnTo>
                    <a:pt x="383146" y="756996"/>
                  </a:lnTo>
                  <a:lnTo>
                    <a:pt x="383730" y="757580"/>
                  </a:lnTo>
                  <a:lnTo>
                    <a:pt x="384302" y="756996"/>
                  </a:lnTo>
                  <a:lnTo>
                    <a:pt x="384302" y="756615"/>
                  </a:lnTo>
                  <a:close/>
                </a:path>
                <a:path w="2541270" h="1014730">
                  <a:moveTo>
                    <a:pt x="385470" y="755256"/>
                  </a:moveTo>
                  <a:lnTo>
                    <a:pt x="384886" y="755256"/>
                  </a:lnTo>
                  <a:lnTo>
                    <a:pt x="384302" y="755827"/>
                  </a:lnTo>
                  <a:lnTo>
                    <a:pt x="385470" y="755256"/>
                  </a:lnTo>
                  <a:close/>
                </a:path>
                <a:path w="2541270" h="1014730">
                  <a:moveTo>
                    <a:pt x="388962" y="754087"/>
                  </a:moveTo>
                  <a:lnTo>
                    <a:pt x="386054" y="755256"/>
                  </a:lnTo>
                  <a:lnTo>
                    <a:pt x="386638" y="755827"/>
                  </a:lnTo>
                  <a:lnTo>
                    <a:pt x="386638" y="756412"/>
                  </a:lnTo>
                  <a:lnTo>
                    <a:pt x="388962" y="754087"/>
                  </a:lnTo>
                  <a:close/>
                </a:path>
                <a:path w="2541270" h="1014730">
                  <a:moveTo>
                    <a:pt x="396519" y="737235"/>
                  </a:moveTo>
                  <a:lnTo>
                    <a:pt x="395935" y="737235"/>
                  </a:lnTo>
                  <a:lnTo>
                    <a:pt x="395935" y="738390"/>
                  </a:lnTo>
                  <a:lnTo>
                    <a:pt x="396519" y="737806"/>
                  </a:lnTo>
                  <a:lnTo>
                    <a:pt x="396519" y="737235"/>
                  </a:lnTo>
                  <a:close/>
                </a:path>
                <a:path w="2541270" h="1014730">
                  <a:moveTo>
                    <a:pt x="399427" y="525589"/>
                  </a:moveTo>
                  <a:lnTo>
                    <a:pt x="398843" y="525589"/>
                  </a:lnTo>
                  <a:lnTo>
                    <a:pt x="397675" y="526173"/>
                  </a:lnTo>
                  <a:lnTo>
                    <a:pt x="399427" y="525589"/>
                  </a:lnTo>
                  <a:close/>
                </a:path>
                <a:path w="2541270" h="1014730">
                  <a:moveTo>
                    <a:pt x="408724" y="528497"/>
                  </a:moveTo>
                  <a:lnTo>
                    <a:pt x="408139" y="527926"/>
                  </a:lnTo>
                  <a:lnTo>
                    <a:pt x="406400" y="529666"/>
                  </a:lnTo>
                  <a:lnTo>
                    <a:pt x="408724" y="528497"/>
                  </a:lnTo>
                  <a:close/>
                </a:path>
                <a:path w="2541270" h="1014730">
                  <a:moveTo>
                    <a:pt x="410476" y="751763"/>
                  </a:moveTo>
                  <a:lnTo>
                    <a:pt x="408139" y="751763"/>
                  </a:lnTo>
                  <a:lnTo>
                    <a:pt x="400583" y="761644"/>
                  </a:lnTo>
                  <a:lnTo>
                    <a:pt x="404660" y="760488"/>
                  </a:lnTo>
                  <a:lnTo>
                    <a:pt x="406984" y="758164"/>
                  </a:lnTo>
                  <a:lnTo>
                    <a:pt x="410476" y="751763"/>
                  </a:lnTo>
                  <a:close/>
                </a:path>
                <a:path w="2541270" h="1014730">
                  <a:moveTo>
                    <a:pt x="411048" y="738390"/>
                  </a:moveTo>
                  <a:lnTo>
                    <a:pt x="409308" y="736650"/>
                  </a:lnTo>
                  <a:lnTo>
                    <a:pt x="402336" y="741883"/>
                  </a:lnTo>
                  <a:lnTo>
                    <a:pt x="403491" y="738974"/>
                  </a:lnTo>
                  <a:lnTo>
                    <a:pt x="405244" y="736650"/>
                  </a:lnTo>
                  <a:lnTo>
                    <a:pt x="406984" y="734898"/>
                  </a:lnTo>
                  <a:lnTo>
                    <a:pt x="402704" y="738606"/>
                  </a:lnTo>
                  <a:lnTo>
                    <a:pt x="398043" y="743546"/>
                  </a:lnTo>
                  <a:lnTo>
                    <a:pt x="393496" y="749706"/>
                  </a:lnTo>
                  <a:lnTo>
                    <a:pt x="389534" y="756996"/>
                  </a:lnTo>
                  <a:lnTo>
                    <a:pt x="394030" y="752170"/>
                  </a:lnTo>
                  <a:lnTo>
                    <a:pt x="396659" y="749808"/>
                  </a:lnTo>
                  <a:lnTo>
                    <a:pt x="399516" y="747102"/>
                  </a:lnTo>
                  <a:lnTo>
                    <a:pt x="404660" y="741299"/>
                  </a:lnTo>
                  <a:lnTo>
                    <a:pt x="406984" y="740714"/>
                  </a:lnTo>
                  <a:lnTo>
                    <a:pt x="405244" y="746531"/>
                  </a:lnTo>
                  <a:lnTo>
                    <a:pt x="402336" y="750023"/>
                  </a:lnTo>
                  <a:lnTo>
                    <a:pt x="404660" y="747699"/>
                  </a:lnTo>
                  <a:lnTo>
                    <a:pt x="403491" y="753503"/>
                  </a:lnTo>
                  <a:lnTo>
                    <a:pt x="408139" y="747699"/>
                  </a:lnTo>
                  <a:lnTo>
                    <a:pt x="411048" y="738390"/>
                  </a:lnTo>
                  <a:close/>
                </a:path>
                <a:path w="2541270" h="1014730">
                  <a:moveTo>
                    <a:pt x="459892" y="534314"/>
                  </a:moveTo>
                  <a:lnTo>
                    <a:pt x="459308" y="534314"/>
                  </a:lnTo>
                  <a:lnTo>
                    <a:pt x="456399" y="535482"/>
                  </a:lnTo>
                  <a:lnTo>
                    <a:pt x="459892" y="534314"/>
                  </a:lnTo>
                  <a:close/>
                </a:path>
                <a:path w="2541270" h="1014730">
                  <a:moveTo>
                    <a:pt x="546912" y="852932"/>
                  </a:moveTo>
                  <a:lnTo>
                    <a:pt x="545934" y="855840"/>
                  </a:lnTo>
                  <a:lnTo>
                    <a:pt x="539546" y="855840"/>
                  </a:lnTo>
                  <a:lnTo>
                    <a:pt x="545934" y="858164"/>
                  </a:lnTo>
                  <a:lnTo>
                    <a:pt x="546519" y="855256"/>
                  </a:lnTo>
                  <a:lnTo>
                    <a:pt x="546912" y="852932"/>
                  </a:lnTo>
                  <a:close/>
                </a:path>
                <a:path w="2541270" h="1014730">
                  <a:moveTo>
                    <a:pt x="548259" y="848855"/>
                  </a:moveTo>
                  <a:lnTo>
                    <a:pt x="547103" y="851763"/>
                  </a:lnTo>
                  <a:lnTo>
                    <a:pt x="546912" y="852932"/>
                  </a:lnTo>
                  <a:lnTo>
                    <a:pt x="548259" y="848855"/>
                  </a:lnTo>
                  <a:close/>
                </a:path>
                <a:path w="2541270" h="1014730">
                  <a:moveTo>
                    <a:pt x="786638" y="947699"/>
                  </a:moveTo>
                  <a:lnTo>
                    <a:pt x="784898" y="950023"/>
                  </a:lnTo>
                  <a:lnTo>
                    <a:pt x="786066" y="950607"/>
                  </a:lnTo>
                  <a:lnTo>
                    <a:pt x="786638" y="947699"/>
                  </a:lnTo>
                  <a:close/>
                </a:path>
                <a:path w="2541270" h="1014730">
                  <a:moveTo>
                    <a:pt x="799439" y="948867"/>
                  </a:moveTo>
                  <a:lnTo>
                    <a:pt x="797687" y="950023"/>
                  </a:lnTo>
                  <a:lnTo>
                    <a:pt x="798271" y="950023"/>
                  </a:lnTo>
                  <a:lnTo>
                    <a:pt x="799439" y="948867"/>
                  </a:lnTo>
                  <a:close/>
                </a:path>
                <a:path w="2541270" h="1014730">
                  <a:moveTo>
                    <a:pt x="1263980" y="1014564"/>
                  </a:moveTo>
                  <a:lnTo>
                    <a:pt x="1262824" y="1011072"/>
                  </a:lnTo>
                  <a:lnTo>
                    <a:pt x="1261656" y="1008748"/>
                  </a:lnTo>
                  <a:lnTo>
                    <a:pt x="1260487" y="1007579"/>
                  </a:lnTo>
                  <a:lnTo>
                    <a:pt x="1260487" y="1008164"/>
                  </a:lnTo>
                  <a:lnTo>
                    <a:pt x="1259916" y="1009332"/>
                  </a:lnTo>
                  <a:lnTo>
                    <a:pt x="1259916" y="1010488"/>
                  </a:lnTo>
                  <a:lnTo>
                    <a:pt x="1263980" y="1014564"/>
                  </a:lnTo>
                  <a:close/>
                </a:path>
                <a:path w="2541270" h="1014730">
                  <a:moveTo>
                    <a:pt x="1287233" y="1013980"/>
                  </a:moveTo>
                  <a:lnTo>
                    <a:pt x="1281430" y="1012812"/>
                  </a:lnTo>
                  <a:lnTo>
                    <a:pt x="1283169" y="1013396"/>
                  </a:lnTo>
                  <a:lnTo>
                    <a:pt x="1285494" y="1013980"/>
                  </a:lnTo>
                  <a:lnTo>
                    <a:pt x="1287233" y="1013980"/>
                  </a:lnTo>
                  <a:close/>
                </a:path>
                <a:path w="2541270" h="1014730">
                  <a:moveTo>
                    <a:pt x="1394802" y="993051"/>
                  </a:moveTo>
                  <a:lnTo>
                    <a:pt x="1394218" y="993051"/>
                  </a:lnTo>
                  <a:lnTo>
                    <a:pt x="1394218" y="993635"/>
                  </a:lnTo>
                  <a:lnTo>
                    <a:pt x="1392478" y="995959"/>
                  </a:lnTo>
                  <a:lnTo>
                    <a:pt x="1393634" y="995375"/>
                  </a:lnTo>
                  <a:lnTo>
                    <a:pt x="1394802" y="993051"/>
                  </a:lnTo>
                  <a:close/>
                </a:path>
                <a:path w="2541270" h="1014730">
                  <a:moveTo>
                    <a:pt x="1484337" y="961072"/>
                  </a:moveTo>
                  <a:lnTo>
                    <a:pt x="1480845" y="959904"/>
                  </a:lnTo>
                  <a:lnTo>
                    <a:pt x="1479689" y="961656"/>
                  </a:lnTo>
                  <a:lnTo>
                    <a:pt x="1481429" y="963396"/>
                  </a:lnTo>
                  <a:lnTo>
                    <a:pt x="1483169" y="962812"/>
                  </a:lnTo>
                  <a:lnTo>
                    <a:pt x="1484337" y="961072"/>
                  </a:lnTo>
                  <a:close/>
                </a:path>
                <a:path w="2541270" h="1014730">
                  <a:moveTo>
                    <a:pt x="1487246" y="961656"/>
                  </a:moveTo>
                  <a:lnTo>
                    <a:pt x="1486077" y="955255"/>
                  </a:lnTo>
                  <a:lnTo>
                    <a:pt x="1485493" y="957580"/>
                  </a:lnTo>
                  <a:lnTo>
                    <a:pt x="1484922" y="959332"/>
                  </a:lnTo>
                  <a:lnTo>
                    <a:pt x="1483753" y="960488"/>
                  </a:lnTo>
                  <a:lnTo>
                    <a:pt x="1485493" y="961656"/>
                  </a:lnTo>
                  <a:lnTo>
                    <a:pt x="1487246" y="961656"/>
                  </a:lnTo>
                  <a:close/>
                </a:path>
                <a:path w="2541270" h="1014730">
                  <a:moveTo>
                    <a:pt x="1508175" y="958748"/>
                  </a:moveTo>
                  <a:lnTo>
                    <a:pt x="1507591" y="958748"/>
                  </a:lnTo>
                  <a:lnTo>
                    <a:pt x="1508175" y="959332"/>
                  </a:lnTo>
                  <a:lnTo>
                    <a:pt x="1508175" y="958748"/>
                  </a:lnTo>
                  <a:close/>
                </a:path>
                <a:path w="2541270" h="1014730">
                  <a:moveTo>
                    <a:pt x="1515148" y="958748"/>
                  </a:moveTo>
                  <a:lnTo>
                    <a:pt x="1514563" y="956424"/>
                  </a:lnTo>
                  <a:lnTo>
                    <a:pt x="1513408" y="957580"/>
                  </a:lnTo>
                  <a:lnTo>
                    <a:pt x="1512239" y="958164"/>
                  </a:lnTo>
                  <a:lnTo>
                    <a:pt x="1512239" y="959904"/>
                  </a:lnTo>
                  <a:lnTo>
                    <a:pt x="1512824" y="960488"/>
                  </a:lnTo>
                  <a:lnTo>
                    <a:pt x="1514563" y="960488"/>
                  </a:lnTo>
                  <a:lnTo>
                    <a:pt x="1515148" y="958748"/>
                  </a:lnTo>
                  <a:close/>
                </a:path>
                <a:path w="2541270" h="1014730">
                  <a:moveTo>
                    <a:pt x="1532597" y="962812"/>
                  </a:moveTo>
                  <a:lnTo>
                    <a:pt x="1532013" y="953516"/>
                  </a:lnTo>
                  <a:lnTo>
                    <a:pt x="1528521" y="957580"/>
                  </a:lnTo>
                  <a:lnTo>
                    <a:pt x="1532597" y="962812"/>
                  </a:lnTo>
                  <a:close/>
                </a:path>
                <a:path w="2541270" h="1014730">
                  <a:moveTo>
                    <a:pt x="1623872" y="318617"/>
                  </a:moveTo>
                  <a:lnTo>
                    <a:pt x="1623288" y="317449"/>
                  </a:lnTo>
                  <a:lnTo>
                    <a:pt x="1620964" y="316293"/>
                  </a:lnTo>
                  <a:lnTo>
                    <a:pt x="1623872" y="318617"/>
                  </a:lnTo>
                  <a:close/>
                </a:path>
                <a:path w="2541270" h="1014730">
                  <a:moveTo>
                    <a:pt x="1636090" y="323265"/>
                  </a:moveTo>
                  <a:lnTo>
                    <a:pt x="1634337" y="318617"/>
                  </a:lnTo>
                  <a:lnTo>
                    <a:pt x="1634337" y="322681"/>
                  </a:lnTo>
                  <a:lnTo>
                    <a:pt x="1635506" y="326174"/>
                  </a:lnTo>
                  <a:lnTo>
                    <a:pt x="1635506" y="325589"/>
                  </a:lnTo>
                  <a:lnTo>
                    <a:pt x="1636090" y="324421"/>
                  </a:lnTo>
                  <a:lnTo>
                    <a:pt x="1636090" y="323265"/>
                  </a:lnTo>
                  <a:close/>
                </a:path>
                <a:path w="2541270" h="1014730">
                  <a:moveTo>
                    <a:pt x="1661668" y="909904"/>
                  </a:moveTo>
                  <a:lnTo>
                    <a:pt x="1661083" y="908748"/>
                  </a:lnTo>
                  <a:lnTo>
                    <a:pt x="1661083" y="909904"/>
                  </a:lnTo>
                  <a:lnTo>
                    <a:pt x="1661668" y="911072"/>
                  </a:lnTo>
                  <a:lnTo>
                    <a:pt x="1661668" y="909904"/>
                  </a:lnTo>
                  <a:close/>
                </a:path>
                <a:path w="2541270" h="1014730">
                  <a:moveTo>
                    <a:pt x="1662252" y="922121"/>
                  </a:moveTo>
                  <a:lnTo>
                    <a:pt x="1661668" y="921537"/>
                  </a:lnTo>
                  <a:lnTo>
                    <a:pt x="1661083" y="920369"/>
                  </a:lnTo>
                  <a:lnTo>
                    <a:pt x="1661083" y="921537"/>
                  </a:lnTo>
                  <a:lnTo>
                    <a:pt x="1662252" y="922121"/>
                  </a:lnTo>
                  <a:close/>
                </a:path>
                <a:path w="2541270" h="1014730">
                  <a:moveTo>
                    <a:pt x="1680857" y="917460"/>
                  </a:moveTo>
                  <a:lnTo>
                    <a:pt x="1680273" y="919213"/>
                  </a:lnTo>
                  <a:lnTo>
                    <a:pt x="1680273" y="920953"/>
                  </a:lnTo>
                  <a:lnTo>
                    <a:pt x="1680857" y="917460"/>
                  </a:lnTo>
                  <a:close/>
                </a:path>
                <a:path w="2541270" h="1014730">
                  <a:moveTo>
                    <a:pt x="1698879" y="905256"/>
                  </a:moveTo>
                  <a:lnTo>
                    <a:pt x="1698294" y="905256"/>
                  </a:lnTo>
                  <a:lnTo>
                    <a:pt x="1698879" y="906424"/>
                  </a:lnTo>
                  <a:lnTo>
                    <a:pt x="1698879" y="905256"/>
                  </a:lnTo>
                  <a:close/>
                </a:path>
                <a:path w="2541270" h="1014730">
                  <a:moveTo>
                    <a:pt x="1710499" y="919797"/>
                  </a:moveTo>
                  <a:lnTo>
                    <a:pt x="1709928" y="917460"/>
                  </a:lnTo>
                  <a:lnTo>
                    <a:pt x="1709928" y="918044"/>
                  </a:lnTo>
                  <a:lnTo>
                    <a:pt x="1710499" y="919797"/>
                  </a:lnTo>
                  <a:close/>
                </a:path>
                <a:path w="2541270" h="1014730">
                  <a:moveTo>
                    <a:pt x="1725625" y="904671"/>
                  </a:moveTo>
                  <a:lnTo>
                    <a:pt x="1725041" y="904671"/>
                  </a:lnTo>
                  <a:lnTo>
                    <a:pt x="1725041" y="904087"/>
                  </a:lnTo>
                  <a:lnTo>
                    <a:pt x="1724456" y="904087"/>
                  </a:lnTo>
                  <a:lnTo>
                    <a:pt x="1725041" y="908748"/>
                  </a:lnTo>
                  <a:lnTo>
                    <a:pt x="1725625" y="906995"/>
                  </a:lnTo>
                  <a:lnTo>
                    <a:pt x="1725625" y="904671"/>
                  </a:lnTo>
                  <a:close/>
                </a:path>
                <a:path w="2541270" h="1014730">
                  <a:moveTo>
                    <a:pt x="1727949" y="905840"/>
                  </a:moveTo>
                  <a:lnTo>
                    <a:pt x="1727365" y="905840"/>
                  </a:lnTo>
                  <a:lnTo>
                    <a:pt x="1726780" y="905256"/>
                  </a:lnTo>
                  <a:lnTo>
                    <a:pt x="1726780" y="908748"/>
                  </a:lnTo>
                  <a:lnTo>
                    <a:pt x="1727365" y="913396"/>
                  </a:lnTo>
                  <a:lnTo>
                    <a:pt x="1727365" y="909904"/>
                  </a:lnTo>
                  <a:lnTo>
                    <a:pt x="1727949" y="905840"/>
                  </a:lnTo>
                  <a:close/>
                </a:path>
                <a:path w="2541270" h="1014730">
                  <a:moveTo>
                    <a:pt x="1735505" y="906995"/>
                  </a:moveTo>
                  <a:lnTo>
                    <a:pt x="1734921" y="906995"/>
                  </a:lnTo>
                  <a:lnTo>
                    <a:pt x="1734921" y="908164"/>
                  </a:lnTo>
                  <a:lnTo>
                    <a:pt x="1735505" y="906995"/>
                  </a:lnTo>
                  <a:close/>
                </a:path>
                <a:path w="2541270" h="1014730">
                  <a:moveTo>
                    <a:pt x="1751952" y="906132"/>
                  </a:moveTo>
                  <a:lnTo>
                    <a:pt x="1751787" y="906424"/>
                  </a:lnTo>
                  <a:lnTo>
                    <a:pt x="1751901" y="907351"/>
                  </a:lnTo>
                  <a:lnTo>
                    <a:pt x="1751952" y="906132"/>
                  </a:lnTo>
                  <a:close/>
                </a:path>
                <a:path w="2541270" h="1014730">
                  <a:moveTo>
                    <a:pt x="1752942" y="915720"/>
                  </a:moveTo>
                  <a:lnTo>
                    <a:pt x="1751901" y="907351"/>
                  </a:lnTo>
                  <a:lnTo>
                    <a:pt x="1751787" y="909904"/>
                  </a:lnTo>
                  <a:lnTo>
                    <a:pt x="1752942" y="915720"/>
                  </a:lnTo>
                  <a:close/>
                </a:path>
                <a:path w="2541270" h="1014730">
                  <a:moveTo>
                    <a:pt x="1753527" y="903516"/>
                  </a:moveTo>
                  <a:lnTo>
                    <a:pt x="1752371" y="896531"/>
                  </a:lnTo>
                  <a:lnTo>
                    <a:pt x="1751787" y="893051"/>
                  </a:lnTo>
                  <a:lnTo>
                    <a:pt x="1752371" y="897115"/>
                  </a:lnTo>
                  <a:lnTo>
                    <a:pt x="1751952" y="906132"/>
                  </a:lnTo>
                  <a:lnTo>
                    <a:pt x="1753527" y="903516"/>
                  </a:lnTo>
                  <a:close/>
                </a:path>
                <a:path w="2541270" h="1014730">
                  <a:moveTo>
                    <a:pt x="1790153" y="917460"/>
                  </a:moveTo>
                  <a:lnTo>
                    <a:pt x="1789582" y="916305"/>
                  </a:lnTo>
                  <a:lnTo>
                    <a:pt x="1789582" y="920369"/>
                  </a:lnTo>
                  <a:lnTo>
                    <a:pt x="1790153" y="917460"/>
                  </a:lnTo>
                  <a:close/>
                </a:path>
                <a:path w="2541270" h="1014730">
                  <a:moveTo>
                    <a:pt x="1821561" y="897115"/>
                  </a:moveTo>
                  <a:lnTo>
                    <a:pt x="1820976" y="896531"/>
                  </a:lnTo>
                  <a:lnTo>
                    <a:pt x="1820976" y="898283"/>
                  </a:lnTo>
                  <a:lnTo>
                    <a:pt x="1821561" y="899439"/>
                  </a:lnTo>
                  <a:lnTo>
                    <a:pt x="1821561" y="897115"/>
                  </a:lnTo>
                  <a:close/>
                </a:path>
                <a:path w="2541270" h="1014730">
                  <a:moveTo>
                    <a:pt x="2120976" y="682574"/>
                  </a:moveTo>
                  <a:lnTo>
                    <a:pt x="2118652" y="680834"/>
                  </a:lnTo>
                  <a:lnTo>
                    <a:pt x="2119820" y="683158"/>
                  </a:lnTo>
                  <a:lnTo>
                    <a:pt x="2120976" y="682574"/>
                  </a:lnTo>
                  <a:close/>
                </a:path>
                <a:path w="2541270" h="1014730">
                  <a:moveTo>
                    <a:pt x="2123884" y="671525"/>
                  </a:moveTo>
                  <a:lnTo>
                    <a:pt x="2123313" y="670369"/>
                  </a:lnTo>
                  <a:lnTo>
                    <a:pt x="2123313" y="672109"/>
                  </a:lnTo>
                  <a:lnTo>
                    <a:pt x="2123884" y="672109"/>
                  </a:lnTo>
                  <a:lnTo>
                    <a:pt x="2123884" y="671525"/>
                  </a:lnTo>
                  <a:close/>
                </a:path>
                <a:path w="2541270" h="1014730">
                  <a:moveTo>
                    <a:pt x="2170988" y="238379"/>
                  </a:moveTo>
                  <a:lnTo>
                    <a:pt x="2169820" y="237210"/>
                  </a:lnTo>
                  <a:lnTo>
                    <a:pt x="2169820" y="238963"/>
                  </a:lnTo>
                  <a:lnTo>
                    <a:pt x="2170404" y="240703"/>
                  </a:lnTo>
                  <a:lnTo>
                    <a:pt x="2170404" y="238963"/>
                  </a:lnTo>
                  <a:lnTo>
                    <a:pt x="2170988" y="238379"/>
                  </a:lnTo>
                  <a:close/>
                </a:path>
                <a:path w="2541270" h="1014730">
                  <a:moveTo>
                    <a:pt x="2172728" y="236639"/>
                  </a:moveTo>
                  <a:lnTo>
                    <a:pt x="2171560" y="237210"/>
                  </a:lnTo>
                  <a:lnTo>
                    <a:pt x="2172144" y="237210"/>
                  </a:lnTo>
                  <a:lnTo>
                    <a:pt x="2172728" y="236639"/>
                  </a:lnTo>
                  <a:close/>
                </a:path>
                <a:path w="2541270" h="1014730">
                  <a:moveTo>
                    <a:pt x="2244242" y="186055"/>
                  </a:moveTo>
                  <a:lnTo>
                    <a:pt x="2243658" y="185470"/>
                  </a:lnTo>
                  <a:lnTo>
                    <a:pt x="2242502" y="184886"/>
                  </a:lnTo>
                  <a:lnTo>
                    <a:pt x="2243074" y="185470"/>
                  </a:lnTo>
                  <a:lnTo>
                    <a:pt x="2244242" y="186055"/>
                  </a:lnTo>
                  <a:close/>
                </a:path>
                <a:path w="2541270" h="1014730">
                  <a:moveTo>
                    <a:pt x="2315756" y="386054"/>
                  </a:moveTo>
                  <a:lnTo>
                    <a:pt x="2312847" y="383730"/>
                  </a:lnTo>
                  <a:lnTo>
                    <a:pt x="2310523" y="382562"/>
                  </a:lnTo>
                  <a:lnTo>
                    <a:pt x="2308771" y="381990"/>
                  </a:lnTo>
                  <a:lnTo>
                    <a:pt x="2309355" y="382562"/>
                  </a:lnTo>
                  <a:lnTo>
                    <a:pt x="2309355" y="383730"/>
                  </a:lnTo>
                  <a:lnTo>
                    <a:pt x="2309939" y="384314"/>
                  </a:lnTo>
                  <a:lnTo>
                    <a:pt x="2315756" y="386054"/>
                  </a:lnTo>
                  <a:close/>
                </a:path>
                <a:path w="2541270" h="1014730">
                  <a:moveTo>
                    <a:pt x="2331453" y="372681"/>
                  </a:moveTo>
                  <a:lnTo>
                    <a:pt x="2326805" y="375005"/>
                  </a:lnTo>
                  <a:lnTo>
                    <a:pt x="2330285" y="373849"/>
                  </a:lnTo>
                  <a:lnTo>
                    <a:pt x="2331453" y="372681"/>
                  </a:lnTo>
                  <a:close/>
                </a:path>
                <a:path w="2541270" h="1014730">
                  <a:moveTo>
                    <a:pt x="2389594" y="299427"/>
                  </a:moveTo>
                  <a:lnTo>
                    <a:pt x="2389009" y="297103"/>
                  </a:lnTo>
                  <a:lnTo>
                    <a:pt x="2389009" y="300583"/>
                  </a:lnTo>
                  <a:lnTo>
                    <a:pt x="2389594" y="299427"/>
                  </a:lnTo>
                  <a:close/>
                </a:path>
                <a:path w="2541270" h="1014730">
                  <a:moveTo>
                    <a:pt x="2422156" y="225005"/>
                  </a:moveTo>
                  <a:lnTo>
                    <a:pt x="2421572" y="223266"/>
                  </a:lnTo>
                  <a:lnTo>
                    <a:pt x="2420404" y="223837"/>
                  </a:lnTo>
                  <a:lnTo>
                    <a:pt x="2418664" y="224421"/>
                  </a:lnTo>
                  <a:lnTo>
                    <a:pt x="2419248" y="226174"/>
                  </a:lnTo>
                  <a:lnTo>
                    <a:pt x="2421572" y="226174"/>
                  </a:lnTo>
                  <a:lnTo>
                    <a:pt x="2422156" y="225005"/>
                  </a:lnTo>
                  <a:close/>
                </a:path>
                <a:path w="2541270" h="1014730">
                  <a:moveTo>
                    <a:pt x="2423896" y="221513"/>
                  </a:moveTo>
                  <a:lnTo>
                    <a:pt x="2418664" y="218033"/>
                  </a:lnTo>
                  <a:lnTo>
                    <a:pt x="2420988" y="221513"/>
                  </a:lnTo>
                  <a:lnTo>
                    <a:pt x="2421572" y="223266"/>
                  </a:lnTo>
                  <a:lnTo>
                    <a:pt x="2422728" y="222681"/>
                  </a:lnTo>
                  <a:lnTo>
                    <a:pt x="2423896" y="221513"/>
                  </a:lnTo>
                  <a:close/>
                </a:path>
                <a:path w="2541270" h="1014730">
                  <a:moveTo>
                    <a:pt x="2452382" y="195351"/>
                  </a:moveTo>
                  <a:lnTo>
                    <a:pt x="2445410" y="190119"/>
                  </a:lnTo>
                  <a:lnTo>
                    <a:pt x="2445994" y="194195"/>
                  </a:lnTo>
                  <a:lnTo>
                    <a:pt x="2452382" y="195351"/>
                  </a:lnTo>
                  <a:close/>
                </a:path>
                <a:path w="2541270" h="1014730">
                  <a:moveTo>
                    <a:pt x="2496578" y="90119"/>
                  </a:moveTo>
                  <a:lnTo>
                    <a:pt x="2495994" y="89535"/>
                  </a:lnTo>
                  <a:lnTo>
                    <a:pt x="2494826" y="89535"/>
                  </a:lnTo>
                  <a:lnTo>
                    <a:pt x="2495994" y="90119"/>
                  </a:lnTo>
                  <a:lnTo>
                    <a:pt x="2496578" y="90119"/>
                  </a:lnTo>
                  <a:close/>
                </a:path>
                <a:path w="2541270" h="1014730">
                  <a:moveTo>
                    <a:pt x="2509939" y="68605"/>
                  </a:moveTo>
                  <a:lnTo>
                    <a:pt x="2507615" y="69189"/>
                  </a:lnTo>
                  <a:lnTo>
                    <a:pt x="2505291" y="70345"/>
                  </a:lnTo>
                  <a:lnTo>
                    <a:pt x="2509939" y="68605"/>
                  </a:lnTo>
                  <a:close/>
                </a:path>
                <a:path w="2541270" h="1014730">
                  <a:moveTo>
                    <a:pt x="2516340" y="56400"/>
                  </a:moveTo>
                  <a:lnTo>
                    <a:pt x="2512276" y="54648"/>
                  </a:lnTo>
                  <a:lnTo>
                    <a:pt x="2514600" y="55816"/>
                  </a:lnTo>
                  <a:lnTo>
                    <a:pt x="2516340" y="56400"/>
                  </a:lnTo>
                  <a:close/>
                </a:path>
                <a:path w="2541270" h="1014730">
                  <a:moveTo>
                    <a:pt x="2536113" y="9296"/>
                  </a:moveTo>
                  <a:lnTo>
                    <a:pt x="2535529" y="8724"/>
                  </a:lnTo>
                  <a:lnTo>
                    <a:pt x="2534361" y="8724"/>
                  </a:lnTo>
                  <a:lnTo>
                    <a:pt x="2536113" y="9296"/>
                  </a:lnTo>
                  <a:close/>
                </a:path>
                <a:path w="2541270" h="1014730">
                  <a:moveTo>
                    <a:pt x="2539009" y="2324"/>
                  </a:moveTo>
                  <a:lnTo>
                    <a:pt x="2538438" y="1739"/>
                  </a:lnTo>
                  <a:lnTo>
                    <a:pt x="2537853" y="584"/>
                  </a:lnTo>
                  <a:lnTo>
                    <a:pt x="2536113" y="0"/>
                  </a:lnTo>
                  <a:lnTo>
                    <a:pt x="2536685" y="584"/>
                  </a:lnTo>
                  <a:lnTo>
                    <a:pt x="2536685" y="977"/>
                  </a:lnTo>
                  <a:lnTo>
                    <a:pt x="2535529" y="584"/>
                  </a:lnTo>
                  <a:lnTo>
                    <a:pt x="2534361" y="0"/>
                  </a:lnTo>
                  <a:lnTo>
                    <a:pt x="2533205" y="0"/>
                  </a:lnTo>
                  <a:lnTo>
                    <a:pt x="2536685" y="1739"/>
                  </a:lnTo>
                  <a:lnTo>
                    <a:pt x="2537269" y="2324"/>
                  </a:lnTo>
                  <a:lnTo>
                    <a:pt x="2537269" y="1739"/>
                  </a:lnTo>
                  <a:lnTo>
                    <a:pt x="2537853" y="1739"/>
                  </a:lnTo>
                  <a:lnTo>
                    <a:pt x="2539009" y="2324"/>
                  </a:lnTo>
                  <a:close/>
                </a:path>
                <a:path w="2541270" h="1014730">
                  <a:moveTo>
                    <a:pt x="2540762" y="12788"/>
                  </a:moveTo>
                  <a:lnTo>
                    <a:pt x="2539009" y="9880"/>
                  </a:lnTo>
                  <a:lnTo>
                    <a:pt x="2536113" y="8724"/>
                  </a:lnTo>
                  <a:lnTo>
                    <a:pt x="2536850" y="10693"/>
                  </a:lnTo>
                  <a:lnTo>
                    <a:pt x="2533777" y="11849"/>
                  </a:lnTo>
                  <a:lnTo>
                    <a:pt x="2530716" y="12890"/>
                  </a:lnTo>
                  <a:lnTo>
                    <a:pt x="2531453" y="14541"/>
                  </a:lnTo>
                  <a:lnTo>
                    <a:pt x="2532621" y="13373"/>
                  </a:lnTo>
                  <a:lnTo>
                    <a:pt x="2540762" y="1278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6312" y="68655"/>
              <a:ext cx="1269365" cy="264795"/>
            </a:xfrm>
            <a:custGeom>
              <a:avLst/>
              <a:gdLst/>
              <a:ahLst/>
              <a:cxnLst/>
              <a:rect l="l" t="t" r="r" b="b"/>
              <a:pathLst>
                <a:path w="1269365" h="264795">
                  <a:moveTo>
                    <a:pt x="3492" y="54076"/>
                  </a:moveTo>
                  <a:lnTo>
                    <a:pt x="1168" y="51739"/>
                  </a:lnTo>
                  <a:lnTo>
                    <a:pt x="0" y="52908"/>
                  </a:lnTo>
                  <a:lnTo>
                    <a:pt x="1168" y="55232"/>
                  </a:lnTo>
                  <a:lnTo>
                    <a:pt x="2336" y="55232"/>
                  </a:lnTo>
                  <a:lnTo>
                    <a:pt x="3492" y="54076"/>
                  </a:lnTo>
                  <a:close/>
                </a:path>
                <a:path w="1269365" h="264795">
                  <a:moveTo>
                    <a:pt x="6985" y="49415"/>
                  </a:moveTo>
                  <a:lnTo>
                    <a:pt x="4660" y="52908"/>
                  </a:lnTo>
                  <a:lnTo>
                    <a:pt x="3492" y="54076"/>
                  </a:lnTo>
                  <a:lnTo>
                    <a:pt x="4660" y="55232"/>
                  </a:lnTo>
                  <a:lnTo>
                    <a:pt x="5816" y="55816"/>
                  </a:lnTo>
                  <a:lnTo>
                    <a:pt x="6985" y="49415"/>
                  </a:lnTo>
                  <a:close/>
                </a:path>
                <a:path w="1269365" h="264795">
                  <a:moveTo>
                    <a:pt x="37795" y="66281"/>
                  </a:moveTo>
                  <a:lnTo>
                    <a:pt x="33147" y="68021"/>
                  </a:lnTo>
                  <a:lnTo>
                    <a:pt x="33147" y="74422"/>
                  </a:lnTo>
                  <a:lnTo>
                    <a:pt x="37795" y="66281"/>
                  </a:lnTo>
                  <a:close/>
                </a:path>
                <a:path w="1269365" h="264795">
                  <a:moveTo>
                    <a:pt x="128498" y="129070"/>
                  </a:moveTo>
                  <a:lnTo>
                    <a:pt x="123266" y="127330"/>
                  </a:lnTo>
                  <a:lnTo>
                    <a:pt x="122682" y="130238"/>
                  </a:lnTo>
                  <a:lnTo>
                    <a:pt x="121526" y="133718"/>
                  </a:lnTo>
                  <a:lnTo>
                    <a:pt x="120942" y="136626"/>
                  </a:lnTo>
                  <a:lnTo>
                    <a:pt x="123266" y="129654"/>
                  </a:lnTo>
                  <a:lnTo>
                    <a:pt x="128498" y="129070"/>
                  </a:lnTo>
                  <a:close/>
                </a:path>
                <a:path w="1269365" h="264795">
                  <a:moveTo>
                    <a:pt x="164541" y="112788"/>
                  </a:moveTo>
                  <a:lnTo>
                    <a:pt x="163969" y="109880"/>
                  </a:lnTo>
                  <a:lnTo>
                    <a:pt x="163385" y="108724"/>
                  </a:lnTo>
                  <a:lnTo>
                    <a:pt x="162801" y="108140"/>
                  </a:lnTo>
                  <a:lnTo>
                    <a:pt x="164541" y="112788"/>
                  </a:lnTo>
                  <a:close/>
                </a:path>
                <a:path w="1269365" h="264795">
                  <a:moveTo>
                    <a:pt x="179082" y="113372"/>
                  </a:moveTo>
                  <a:lnTo>
                    <a:pt x="177914" y="115697"/>
                  </a:lnTo>
                  <a:lnTo>
                    <a:pt x="177330" y="117449"/>
                  </a:lnTo>
                  <a:lnTo>
                    <a:pt x="179082" y="113372"/>
                  </a:lnTo>
                  <a:close/>
                </a:path>
                <a:path w="1269365" h="264795">
                  <a:moveTo>
                    <a:pt x="209308" y="156400"/>
                  </a:moveTo>
                  <a:lnTo>
                    <a:pt x="208737" y="156400"/>
                  </a:lnTo>
                  <a:lnTo>
                    <a:pt x="208153" y="156984"/>
                  </a:lnTo>
                  <a:lnTo>
                    <a:pt x="208153" y="158140"/>
                  </a:lnTo>
                  <a:lnTo>
                    <a:pt x="208737" y="156984"/>
                  </a:lnTo>
                  <a:lnTo>
                    <a:pt x="209308" y="156400"/>
                  </a:lnTo>
                  <a:close/>
                </a:path>
                <a:path w="1269365" h="264795">
                  <a:moveTo>
                    <a:pt x="225005" y="133718"/>
                  </a:moveTo>
                  <a:lnTo>
                    <a:pt x="223532" y="134480"/>
                  </a:lnTo>
                  <a:lnTo>
                    <a:pt x="222326" y="131470"/>
                  </a:lnTo>
                  <a:lnTo>
                    <a:pt x="221005" y="128574"/>
                  </a:lnTo>
                  <a:lnTo>
                    <a:pt x="219202" y="129654"/>
                  </a:lnTo>
                  <a:lnTo>
                    <a:pt x="220357" y="130822"/>
                  </a:lnTo>
                  <a:lnTo>
                    <a:pt x="220941" y="138379"/>
                  </a:lnTo>
                  <a:lnTo>
                    <a:pt x="223850" y="136626"/>
                  </a:lnTo>
                  <a:lnTo>
                    <a:pt x="225005" y="133718"/>
                  </a:lnTo>
                  <a:close/>
                </a:path>
                <a:path w="1269365" h="264795">
                  <a:moveTo>
                    <a:pt x="225590" y="131978"/>
                  </a:moveTo>
                  <a:lnTo>
                    <a:pt x="225005" y="133718"/>
                  </a:lnTo>
                  <a:lnTo>
                    <a:pt x="225590" y="133146"/>
                  </a:lnTo>
                  <a:lnTo>
                    <a:pt x="225590" y="131978"/>
                  </a:lnTo>
                  <a:close/>
                </a:path>
                <a:path w="1269365" h="264795">
                  <a:moveTo>
                    <a:pt x="231990" y="133718"/>
                  </a:moveTo>
                  <a:lnTo>
                    <a:pt x="230238" y="133718"/>
                  </a:lnTo>
                  <a:lnTo>
                    <a:pt x="230822" y="134302"/>
                  </a:lnTo>
                  <a:lnTo>
                    <a:pt x="231406" y="134302"/>
                  </a:lnTo>
                  <a:lnTo>
                    <a:pt x="231990" y="133718"/>
                  </a:lnTo>
                  <a:close/>
                </a:path>
                <a:path w="1269365" h="264795">
                  <a:moveTo>
                    <a:pt x="233730" y="129070"/>
                  </a:moveTo>
                  <a:lnTo>
                    <a:pt x="233146" y="131978"/>
                  </a:lnTo>
                  <a:lnTo>
                    <a:pt x="232575" y="133146"/>
                  </a:lnTo>
                  <a:lnTo>
                    <a:pt x="231990" y="133718"/>
                  </a:lnTo>
                  <a:lnTo>
                    <a:pt x="232575" y="133718"/>
                  </a:lnTo>
                  <a:lnTo>
                    <a:pt x="233146" y="133146"/>
                  </a:lnTo>
                  <a:lnTo>
                    <a:pt x="233730" y="131394"/>
                  </a:lnTo>
                  <a:lnTo>
                    <a:pt x="233730" y="129070"/>
                  </a:lnTo>
                  <a:close/>
                </a:path>
                <a:path w="1269365" h="264795">
                  <a:moveTo>
                    <a:pt x="234899" y="132562"/>
                  </a:moveTo>
                  <a:lnTo>
                    <a:pt x="234315" y="133146"/>
                  </a:lnTo>
                  <a:lnTo>
                    <a:pt x="233730" y="133146"/>
                  </a:lnTo>
                  <a:lnTo>
                    <a:pt x="232575" y="134302"/>
                  </a:lnTo>
                  <a:lnTo>
                    <a:pt x="232575" y="135470"/>
                  </a:lnTo>
                  <a:lnTo>
                    <a:pt x="234315" y="133718"/>
                  </a:lnTo>
                  <a:lnTo>
                    <a:pt x="234899" y="132562"/>
                  </a:lnTo>
                  <a:close/>
                </a:path>
                <a:path w="1269365" h="264795">
                  <a:moveTo>
                    <a:pt x="244348" y="217652"/>
                  </a:moveTo>
                  <a:lnTo>
                    <a:pt x="243039" y="219773"/>
                  </a:lnTo>
                  <a:lnTo>
                    <a:pt x="244195" y="218033"/>
                  </a:lnTo>
                  <a:lnTo>
                    <a:pt x="244348" y="217652"/>
                  </a:lnTo>
                  <a:close/>
                </a:path>
                <a:path w="1269365" h="264795">
                  <a:moveTo>
                    <a:pt x="244779" y="192443"/>
                  </a:moveTo>
                  <a:lnTo>
                    <a:pt x="241871" y="194767"/>
                  </a:lnTo>
                  <a:lnTo>
                    <a:pt x="240131" y="197675"/>
                  </a:lnTo>
                  <a:lnTo>
                    <a:pt x="238379" y="204660"/>
                  </a:lnTo>
                  <a:lnTo>
                    <a:pt x="239547" y="203492"/>
                  </a:lnTo>
                  <a:lnTo>
                    <a:pt x="244779" y="192443"/>
                  </a:lnTo>
                  <a:close/>
                </a:path>
                <a:path w="1269365" h="264795">
                  <a:moveTo>
                    <a:pt x="247688" y="138379"/>
                  </a:moveTo>
                  <a:lnTo>
                    <a:pt x="246519" y="139534"/>
                  </a:lnTo>
                  <a:lnTo>
                    <a:pt x="247103" y="140119"/>
                  </a:lnTo>
                  <a:lnTo>
                    <a:pt x="247103" y="139534"/>
                  </a:lnTo>
                  <a:lnTo>
                    <a:pt x="247688" y="138950"/>
                  </a:lnTo>
                  <a:lnTo>
                    <a:pt x="247688" y="138379"/>
                  </a:lnTo>
                  <a:close/>
                </a:path>
                <a:path w="1269365" h="264795">
                  <a:moveTo>
                    <a:pt x="248843" y="137795"/>
                  </a:moveTo>
                  <a:lnTo>
                    <a:pt x="248272" y="137795"/>
                  </a:lnTo>
                  <a:lnTo>
                    <a:pt x="247688" y="138950"/>
                  </a:lnTo>
                  <a:lnTo>
                    <a:pt x="248843" y="137795"/>
                  </a:lnTo>
                  <a:close/>
                </a:path>
                <a:path w="1269365" h="264795">
                  <a:moveTo>
                    <a:pt x="250596" y="213372"/>
                  </a:moveTo>
                  <a:lnTo>
                    <a:pt x="250012" y="213956"/>
                  </a:lnTo>
                  <a:lnTo>
                    <a:pt x="250012" y="214541"/>
                  </a:lnTo>
                  <a:lnTo>
                    <a:pt x="250596" y="214541"/>
                  </a:lnTo>
                  <a:lnTo>
                    <a:pt x="250596" y="213372"/>
                  </a:lnTo>
                  <a:close/>
                </a:path>
                <a:path w="1269365" h="264795">
                  <a:moveTo>
                    <a:pt x="251752" y="135470"/>
                  </a:moveTo>
                  <a:lnTo>
                    <a:pt x="249428" y="137795"/>
                  </a:lnTo>
                  <a:lnTo>
                    <a:pt x="250012" y="137795"/>
                  </a:lnTo>
                  <a:lnTo>
                    <a:pt x="250596" y="138379"/>
                  </a:lnTo>
                  <a:lnTo>
                    <a:pt x="251752" y="135470"/>
                  </a:lnTo>
                  <a:close/>
                </a:path>
                <a:path w="1269365" h="264795">
                  <a:moveTo>
                    <a:pt x="254660" y="194195"/>
                  </a:moveTo>
                  <a:lnTo>
                    <a:pt x="251142" y="199720"/>
                  </a:lnTo>
                  <a:lnTo>
                    <a:pt x="249135" y="202615"/>
                  </a:lnTo>
                  <a:lnTo>
                    <a:pt x="247142" y="205968"/>
                  </a:lnTo>
                  <a:lnTo>
                    <a:pt x="245948" y="208292"/>
                  </a:lnTo>
                  <a:lnTo>
                    <a:pt x="243611" y="212801"/>
                  </a:lnTo>
                  <a:lnTo>
                    <a:pt x="241871" y="213956"/>
                  </a:lnTo>
                  <a:lnTo>
                    <a:pt x="243039" y="208140"/>
                  </a:lnTo>
                  <a:lnTo>
                    <a:pt x="244779" y="204076"/>
                  </a:lnTo>
                  <a:lnTo>
                    <a:pt x="243039" y="206984"/>
                  </a:lnTo>
                  <a:lnTo>
                    <a:pt x="243611" y="200583"/>
                  </a:lnTo>
                  <a:lnTo>
                    <a:pt x="243039" y="202095"/>
                  </a:lnTo>
                  <a:lnTo>
                    <a:pt x="241871" y="205117"/>
                  </a:lnTo>
                  <a:lnTo>
                    <a:pt x="240715" y="208140"/>
                  </a:lnTo>
                  <a:lnTo>
                    <a:pt x="238963" y="218033"/>
                  </a:lnTo>
                  <a:lnTo>
                    <a:pt x="240715" y="218605"/>
                  </a:lnTo>
                  <a:lnTo>
                    <a:pt x="245948" y="212217"/>
                  </a:lnTo>
                  <a:lnTo>
                    <a:pt x="245364" y="215125"/>
                  </a:lnTo>
                  <a:lnTo>
                    <a:pt x="244348" y="217652"/>
                  </a:lnTo>
                  <a:lnTo>
                    <a:pt x="245910" y="215125"/>
                  </a:lnTo>
                  <a:lnTo>
                    <a:pt x="249072" y="209156"/>
                  </a:lnTo>
                  <a:lnTo>
                    <a:pt x="252107" y="202107"/>
                  </a:lnTo>
                  <a:lnTo>
                    <a:pt x="254660" y="194195"/>
                  </a:lnTo>
                  <a:close/>
                </a:path>
                <a:path w="1269365" h="264795">
                  <a:moveTo>
                    <a:pt x="257568" y="193027"/>
                  </a:moveTo>
                  <a:lnTo>
                    <a:pt x="256413" y="194195"/>
                  </a:lnTo>
                  <a:lnTo>
                    <a:pt x="255828" y="193611"/>
                  </a:lnTo>
                  <a:lnTo>
                    <a:pt x="254660" y="196519"/>
                  </a:lnTo>
                  <a:lnTo>
                    <a:pt x="256984" y="194195"/>
                  </a:lnTo>
                  <a:lnTo>
                    <a:pt x="257568" y="193027"/>
                  </a:lnTo>
                  <a:close/>
                </a:path>
                <a:path w="1269365" h="264795">
                  <a:moveTo>
                    <a:pt x="258737" y="192443"/>
                  </a:moveTo>
                  <a:lnTo>
                    <a:pt x="258152" y="191858"/>
                  </a:lnTo>
                  <a:lnTo>
                    <a:pt x="258152" y="192443"/>
                  </a:lnTo>
                  <a:lnTo>
                    <a:pt x="257568" y="193027"/>
                  </a:lnTo>
                  <a:lnTo>
                    <a:pt x="257568" y="193611"/>
                  </a:lnTo>
                  <a:lnTo>
                    <a:pt x="258737" y="192443"/>
                  </a:lnTo>
                  <a:close/>
                </a:path>
                <a:path w="1269365" h="264795">
                  <a:moveTo>
                    <a:pt x="263994" y="123977"/>
                  </a:moveTo>
                  <a:lnTo>
                    <a:pt x="263969" y="123837"/>
                  </a:lnTo>
                  <a:lnTo>
                    <a:pt x="262801" y="126746"/>
                  </a:lnTo>
                  <a:lnTo>
                    <a:pt x="263994" y="123977"/>
                  </a:lnTo>
                  <a:close/>
                </a:path>
                <a:path w="1269365" h="264795">
                  <a:moveTo>
                    <a:pt x="267449" y="112788"/>
                  </a:moveTo>
                  <a:lnTo>
                    <a:pt x="264553" y="111633"/>
                  </a:lnTo>
                  <a:lnTo>
                    <a:pt x="259892" y="119189"/>
                  </a:lnTo>
                  <a:lnTo>
                    <a:pt x="259892" y="116281"/>
                  </a:lnTo>
                  <a:lnTo>
                    <a:pt x="261061" y="113372"/>
                  </a:lnTo>
                  <a:lnTo>
                    <a:pt x="261645" y="111048"/>
                  </a:lnTo>
                  <a:lnTo>
                    <a:pt x="259892" y="114046"/>
                  </a:lnTo>
                  <a:lnTo>
                    <a:pt x="258876" y="115798"/>
                  </a:lnTo>
                  <a:lnTo>
                    <a:pt x="256120" y="122021"/>
                  </a:lnTo>
                  <a:lnTo>
                    <a:pt x="253796" y="129451"/>
                  </a:lnTo>
                  <a:lnTo>
                    <a:pt x="252336" y="137795"/>
                  </a:lnTo>
                  <a:lnTo>
                    <a:pt x="255358" y="132003"/>
                  </a:lnTo>
                  <a:lnTo>
                    <a:pt x="257276" y="128993"/>
                  </a:lnTo>
                  <a:lnTo>
                    <a:pt x="259207" y="125450"/>
                  </a:lnTo>
                  <a:lnTo>
                    <a:pt x="262216" y="118021"/>
                  </a:lnTo>
                  <a:lnTo>
                    <a:pt x="263969" y="116865"/>
                  </a:lnTo>
                  <a:lnTo>
                    <a:pt x="264553" y="122682"/>
                  </a:lnTo>
                  <a:lnTo>
                    <a:pt x="263994" y="123977"/>
                  </a:lnTo>
                  <a:lnTo>
                    <a:pt x="265125" y="130238"/>
                  </a:lnTo>
                  <a:lnTo>
                    <a:pt x="267449" y="122682"/>
                  </a:lnTo>
                  <a:lnTo>
                    <a:pt x="267449" y="112788"/>
                  </a:lnTo>
                  <a:close/>
                </a:path>
                <a:path w="1269365" h="264795">
                  <a:moveTo>
                    <a:pt x="268617" y="197104"/>
                  </a:moveTo>
                  <a:lnTo>
                    <a:pt x="267449" y="198259"/>
                  </a:lnTo>
                  <a:lnTo>
                    <a:pt x="266293" y="199999"/>
                  </a:lnTo>
                  <a:lnTo>
                    <a:pt x="266877" y="199428"/>
                  </a:lnTo>
                  <a:lnTo>
                    <a:pt x="267246" y="199428"/>
                  </a:lnTo>
                  <a:lnTo>
                    <a:pt x="266877" y="200583"/>
                  </a:lnTo>
                  <a:lnTo>
                    <a:pt x="266293" y="201752"/>
                  </a:lnTo>
                  <a:lnTo>
                    <a:pt x="266293" y="202907"/>
                  </a:lnTo>
                  <a:lnTo>
                    <a:pt x="267449" y="199999"/>
                  </a:lnTo>
                  <a:lnTo>
                    <a:pt x="268033" y="198843"/>
                  </a:lnTo>
                  <a:lnTo>
                    <a:pt x="268617" y="198259"/>
                  </a:lnTo>
                  <a:lnTo>
                    <a:pt x="268033" y="198259"/>
                  </a:lnTo>
                  <a:lnTo>
                    <a:pt x="268617" y="197675"/>
                  </a:lnTo>
                  <a:lnTo>
                    <a:pt x="268617" y="197104"/>
                  </a:lnTo>
                  <a:close/>
                </a:path>
                <a:path w="1269365" h="264795">
                  <a:moveTo>
                    <a:pt x="270941" y="125590"/>
                  </a:moveTo>
                  <a:lnTo>
                    <a:pt x="269201" y="126746"/>
                  </a:lnTo>
                  <a:lnTo>
                    <a:pt x="265125" y="138950"/>
                  </a:lnTo>
                  <a:lnTo>
                    <a:pt x="268617" y="136055"/>
                  </a:lnTo>
                  <a:lnTo>
                    <a:pt x="269786" y="133146"/>
                  </a:lnTo>
                  <a:lnTo>
                    <a:pt x="270941" y="125590"/>
                  </a:lnTo>
                  <a:close/>
                </a:path>
                <a:path w="1269365" h="264795">
                  <a:moveTo>
                    <a:pt x="273850" y="198843"/>
                  </a:moveTo>
                  <a:lnTo>
                    <a:pt x="273265" y="199428"/>
                  </a:lnTo>
                  <a:lnTo>
                    <a:pt x="273265" y="200583"/>
                  </a:lnTo>
                  <a:lnTo>
                    <a:pt x="273850" y="198843"/>
                  </a:lnTo>
                  <a:close/>
                </a:path>
                <a:path w="1269365" h="264795">
                  <a:moveTo>
                    <a:pt x="277342" y="194195"/>
                  </a:moveTo>
                  <a:lnTo>
                    <a:pt x="275018" y="195935"/>
                  </a:lnTo>
                  <a:lnTo>
                    <a:pt x="273850" y="198843"/>
                  </a:lnTo>
                  <a:lnTo>
                    <a:pt x="274967" y="198081"/>
                  </a:lnTo>
                  <a:lnTo>
                    <a:pt x="275374" y="201091"/>
                  </a:lnTo>
                  <a:lnTo>
                    <a:pt x="275894" y="203987"/>
                  </a:lnTo>
                  <a:lnTo>
                    <a:pt x="277342" y="202907"/>
                  </a:lnTo>
                  <a:lnTo>
                    <a:pt x="276758" y="201752"/>
                  </a:lnTo>
                  <a:lnTo>
                    <a:pt x="277342" y="194195"/>
                  </a:lnTo>
                  <a:close/>
                </a:path>
                <a:path w="1269365" h="264795">
                  <a:moveTo>
                    <a:pt x="290715" y="163957"/>
                  </a:moveTo>
                  <a:lnTo>
                    <a:pt x="290131" y="165125"/>
                  </a:lnTo>
                  <a:lnTo>
                    <a:pt x="290715" y="164541"/>
                  </a:lnTo>
                  <a:lnTo>
                    <a:pt x="290715" y="163957"/>
                  </a:lnTo>
                  <a:close/>
                </a:path>
                <a:path w="1269365" h="264795">
                  <a:moveTo>
                    <a:pt x="306984" y="213956"/>
                  </a:moveTo>
                  <a:lnTo>
                    <a:pt x="305244" y="218033"/>
                  </a:lnTo>
                  <a:lnTo>
                    <a:pt x="306412" y="215696"/>
                  </a:lnTo>
                  <a:lnTo>
                    <a:pt x="306984" y="213956"/>
                  </a:lnTo>
                  <a:close/>
                </a:path>
                <a:path w="1269365" h="264795">
                  <a:moveTo>
                    <a:pt x="317461" y="222681"/>
                  </a:moveTo>
                  <a:lnTo>
                    <a:pt x="316293" y="218605"/>
                  </a:lnTo>
                  <a:lnTo>
                    <a:pt x="316293" y="220941"/>
                  </a:lnTo>
                  <a:lnTo>
                    <a:pt x="316877" y="222097"/>
                  </a:lnTo>
                  <a:lnTo>
                    <a:pt x="317461" y="222681"/>
                  </a:lnTo>
                  <a:close/>
                </a:path>
                <a:path w="1269365" h="264795">
                  <a:moveTo>
                    <a:pt x="332574" y="226745"/>
                  </a:moveTo>
                  <a:lnTo>
                    <a:pt x="331990" y="227330"/>
                  </a:lnTo>
                  <a:lnTo>
                    <a:pt x="331990" y="228498"/>
                  </a:lnTo>
                  <a:lnTo>
                    <a:pt x="332574" y="227914"/>
                  </a:lnTo>
                  <a:lnTo>
                    <a:pt x="332574" y="226745"/>
                  </a:lnTo>
                  <a:close/>
                </a:path>
                <a:path w="1269365" h="264795">
                  <a:moveTo>
                    <a:pt x="344195" y="168021"/>
                  </a:moveTo>
                  <a:lnTo>
                    <a:pt x="341299" y="170357"/>
                  </a:lnTo>
                  <a:lnTo>
                    <a:pt x="344195" y="170357"/>
                  </a:lnTo>
                  <a:lnTo>
                    <a:pt x="344195" y="168021"/>
                  </a:lnTo>
                  <a:close/>
                </a:path>
                <a:path w="1269365" h="264795">
                  <a:moveTo>
                    <a:pt x="344297" y="166865"/>
                  </a:moveTo>
                  <a:lnTo>
                    <a:pt x="344195" y="167449"/>
                  </a:lnTo>
                  <a:lnTo>
                    <a:pt x="344195" y="168021"/>
                  </a:lnTo>
                  <a:lnTo>
                    <a:pt x="344297" y="166865"/>
                  </a:lnTo>
                  <a:close/>
                </a:path>
                <a:path w="1269365" h="264795">
                  <a:moveTo>
                    <a:pt x="344779" y="161048"/>
                  </a:moveTo>
                  <a:lnTo>
                    <a:pt x="344297" y="166865"/>
                  </a:lnTo>
                  <a:lnTo>
                    <a:pt x="344779" y="163957"/>
                  </a:lnTo>
                  <a:lnTo>
                    <a:pt x="344779" y="161048"/>
                  </a:lnTo>
                  <a:close/>
                </a:path>
                <a:path w="1269365" h="264795">
                  <a:moveTo>
                    <a:pt x="413385" y="241287"/>
                  </a:moveTo>
                  <a:lnTo>
                    <a:pt x="410476" y="250012"/>
                  </a:lnTo>
                  <a:lnTo>
                    <a:pt x="413385" y="247675"/>
                  </a:lnTo>
                  <a:lnTo>
                    <a:pt x="413385" y="241287"/>
                  </a:lnTo>
                  <a:close/>
                </a:path>
                <a:path w="1269365" h="264795">
                  <a:moveTo>
                    <a:pt x="438391" y="258724"/>
                  </a:moveTo>
                  <a:lnTo>
                    <a:pt x="437222" y="257568"/>
                  </a:lnTo>
                  <a:lnTo>
                    <a:pt x="436651" y="257568"/>
                  </a:lnTo>
                  <a:lnTo>
                    <a:pt x="435483" y="263372"/>
                  </a:lnTo>
                  <a:lnTo>
                    <a:pt x="437807" y="259892"/>
                  </a:lnTo>
                  <a:lnTo>
                    <a:pt x="438391" y="258724"/>
                  </a:lnTo>
                  <a:close/>
                </a:path>
                <a:path w="1269365" h="264795">
                  <a:moveTo>
                    <a:pt x="440715" y="259892"/>
                  </a:moveTo>
                  <a:lnTo>
                    <a:pt x="440131" y="257568"/>
                  </a:lnTo>
                  <a:lnTo>
                    <a:pt x="439547" y="257568"/>
                  </a:lnTo>
                  <a:lnTo>
                    <a:pt x="438391" y="259308"/>
                  </a:lnTo>
                  <a:lnTo>
                    <a:pt x="438975" y="259892"/>
                  </a:lnTo>
                  <a:lnTo>
                    <a:pt x="439547" y="261048"/>
                  </a:lnTo>
                  <a:lnTo>
                    <a:pt x="440715" y="259892"/>
                  </a:lnTo>
                  <a:close/>
                </a:path>
                <a:path w="1269365" h="264795">
                  <a:moveTo>
                    <a:pt x="465137" y="185470"/>
                  </a:moveTo>
                  <a:lnTo>
                    <a:pt x="464553" y="187794"/>
                  </a:lnTo>
                  <a:lnTo>
                    <a:pt x="465137" y="187794"/>
                  </a:lnTo>
                  <a:lnTo>
                    <a:pt x="465137" y="185470"/>
                  </a:lnTo>
                  <a:close/>
                </a:path>
                <a:path w="1269365" h="264795">
                  <a:moveTo>
                    <a:pt x="470954" y="183146"/>
                  </a:moveTo>
                  <a:lnTo>
                    <a:pt x="470369" y="184302"/>
                  </a:lnTo>
                  <a:lnTo>
                    <a:pt x="470954" y="184302"/>
                  </a:lnTo>
                  <a:lnTo>
                    <a:pt x="470954" y="183146"/>
                  </a:lnTo>
                  <a:close/>
                </a:path>
                <a:path w="1269365" h="264795">
                  <a:moveTo>
                    <a:pt x="479666" y="188379"/>
                  </a:moveTo>
                  <a:lnTo>
                    <a:pt x="479082" y="188963"/>
                  </a:lnTo>
                  <a:lnTo>
                    <a:pt x="479082" y="189534"/>
                  </a:lnTo>
                  <a:lnTo>
                    <a:pt x="479666" y="188963"/>
                  </a:lnTo>
                  <a:lnTo>
                    <a:pt x="479666" y="188379"/>
                  </a:lnTo>
                  <a:close/>
                </a:path>
                <a:path w="1269365" h="264795">
                  <a:moveTo>
                    <a:pt x="498856" y="249428"/>
                  </a:moveTo>
                  <a:lnTo>
                    <a:pt x="497687" y="250012"/>
                  </a:lnTo>
                  <a:lnTo>
                    <a:pt x="497116" y="251752"/>
                  </a:lnTo>
                  <a:lnTo>
                    <a:pt x="498856" y="249428"/>
                  </a:lnTo>
                  <a:close/>
                </a:path>
                <a:path w="1269365" h="264795">
                  <a:moveTo>
                    <a:pt x="834326" y="259308"/>
                  </a:moveTo>
                  <a:lnTo>
                    <a:pt x="833742" y="260477"/>
                  </a:lnTo>
                  <a:lnTo>
                    <a:pt x="833742" y="261632"/>
                  </a:lnTo>
                  <a:lnTo>
                    <a:pt x="834326" y="261048"/>
                  </a:lnTo>
                  <a:lnTo>
                    <a:pt x="834326" y="259308"/>
                  </a:lnTo>
                  <a:close/>
                </a:path>
                <a:path w="1269365" h="264795">
                  <a:moveTo>
                    <a:pt x="845959" y="263372"/>
                  </a:moveTo>
                  <a:lnTo>
                    <a:pt x="845375" y="262801"/>
                  </a:lnTo>
                  <a:lnTo>
                    <a:pt x="845375" y="264541"/>
                  </a:lnTo>
                  <a:lnTo>
                    <a:pt x="845959" y="263372"/>
                  </a:lnTo>
                  <a:close/>
                </a:path>
                <a:path w="1269365" h="264795">
                  <a:moveTo>
                    <a:pt x="852347" y="258724"/>
                  </a:moveTo>
                  <a:lnTo>
                    <a:pt x="851776" y="258140"/>
                  </a:lnTo>
                  <a:lnTo>
                    <a:pt x="851776" y="261048"/>
                  </a:lnTo>
                  <a:lnTo>
                    <a:pt x="852347" y="258724"/>
                  </a:lnTo>
                  <a:close/>
                </a:path>
                <a:path w="1269365" h="264795">
                  <a:moveTo>
                    <a:pt x="882002" y="134302"/>
                  </a:moveTo>
                  <a:lnTo>
                    <a:pt x="880846" y="133146"/>
                  </a:lnTo>
                  <a:lnTo>
                    <a:pt x="881418" y="134302"/>
                  </a:lnTo>
                  <a:lnTo>
                    <a:pt x="882002" y="134302"/>
                  </a:lnTo>
                  <a:close/>
                </a:path>
                <a:path w="1269365" h="264795">
                  <a:moveTo>
                    <a:pt x="895375" y="135470"/>
                  </a:moveTo>
                  <a:lnTo>
                    <a:pt x="894791" y="133146"/>
                  </a:lnTo>
                  <a:lnTo>
                    <a:pt x="893635" y="131978"/>
                  </a:lnTo>
                  <a:lnTo>
                    <a:pt x="893051" y="131978"/>
                  </a:lnTo>
                  <a:lnTo>
                    <a:pt x="895375" y="135470"/>
                  </a:lnTo>
                  <a:close/>
                </a:path>
                <a:path w="1269365" h="264795">
                  <a:moveTo>
                    <a:pt x="903516" y="131394"/>
                  </a:moveTo>
                  <a:lnTo>
                    <a:pt x="902931" y="130238"/>
                  </a:lnTo>
                  <a:lnTo>
                    <a:pt x="903516" y="132562"/>
                  </a:lnTo>
                  <a:lnTo>
                    <a:pt x="903516" y="131394"/>
                  </a:lnTo>
                  <a:close/>
                </a:path>
                <a:path w="1269365" h="264795">
                  <a:moveTo>
                    <a:pt x="932586" y="130238"/>
                  </a:moveTo>
                  <a:lnTo>
                    <a:pt x="932002" y="129095"/>
                  </a:lnTo>
                  <a:lnTo>
                    <a:pt x="932586" y="130822"/>
                  </a:lnTo>
                  <a:lnTo>
                    <a:pt x="932586" y="130238"/>
                  </a:lnTo>
                  <a:close/>
                </a:path>
                <a:path w="1269365" h="264795">
                  <a:moveTo>
                    <a:pt x="933754" y="133718"/>
                  </a:moveTo>
                  <a:lnTo>
                    <a:pt x="932586" y="130822"/>
                  </a:lnTo>
                  <a:lnTo>
                    <a:pt x="932281" y="132092"/>
                  </a:lnTo>
                  <a:lnTo>
                    <a:pt x="930554" y="129730"/>
                  </a:lnTo>
                  <a:lnTo>
                    <a:pt x="928827" y="127469"/>
                  </a:lnTo>
                  <a:lnTo>
                    <a:pt x="928522" y="129070"/>
                  </a:lnTo>
                  <a:lnTo>
                    <a:pt x="929678" y="129654"/>
                  </a:lnTo>
                  <a:lnTo>
                    <a:pt x="933170" y="136626"/>
                  </a:lnTo>
                  <a:lnTo>
                    <a:pt x="933754" y="133718"/>
                  </a:lnTo>
                  <a:close/>
                </a:path>
                <a:path w="1269365" h="264795">
                  <a:moveTo>
                    <a:pt x="936078" y="128485"/>
                  </a:moveTo>
                  <a:lnTo>
                    <a:pt x="935494" y="129070"/>
                  </a:lnTo>
                  <a:lnTo>
                    <a:pt x="936078" y="129070"/>
                  </a:lnTo>
                  <a:lnTo>
                    <a:pt x="936078" y="128485"/>
                  </a:lnTo>
                  <a:close/>
                </a:path>
                <a:path w="1269365" h="264795">
                  <a:moveTo>
                    <a:pt x="936663" y="127914"/>
                  </a:moveTo>
                  <a:lnTo>
                    <a:pt x="936078" y="126161"/>
                  </a:lnTo>
                  <a:lnTo>
                    <a:pt x="936078" y="125006"/>
                  </a:lnTo>
                  <a:lnTo>
                    <a:pt x="935494" y="123837"/>
                  </a:lnTo>
                  <a:lnTo>
                    <a:pt x="936078" y="126746"/>
                  </a:lnTo>
                  <a:lnTo>
                    <a:pt x="936078" y="128485"/>
                  </a:lnTo>
                  <a:lnTo>
                    <a:pt x="936663" y="127914"/>
                  </a:lnTo>
                  <a:close/>
                </a:path>
                <a:path w="1269365" h="264795">
                  <a:moveTo>
                    <a:pt x="937234" y="127330"/>
                  </a:moveTo>
                  <a:lnTo>
                    <a:pt x="936663" y="127914"/>
                  </a:lnTo>
                  <a:lnTo>
                    <a:pt x="936663" y="129070"/>
                  </a:lnTo>
                  <a:lnTo>
                    <a:pt x="937234" y="129654"/>
                  </a:lnTo>
                  <a:lnTo>
                    <a:pt x="937234" y="127330"/>
                  </a:lnTo>
                  <a:close/>
                </a:path>
                <a:path w="1269365" h="264795">
                  <a:moveTo>
                    <a:pt x="945959" y="127914"/>
                  </a:moveTo>
                  <a:lnTo>
                    <a:pt x="945375" y="127330"/>
                  </a:lnTo>
                  <a:lnTo>
                    <a:pt x="945375" y="128485"/>
                  </a:lnTo>
                  <a:lnTo>
                    <a:pt x="945959" y="127914"/>
                  </a:lnTo>
                  <a:close/>
                </a:path>
                <a:path w="1269365" h="264795">
                  <a:moveTo>
                    <a:pt x="945959" y="125590"/>
                  </a:moveTo>
                  <a:lnTo>
                    <a:pt x="945375" y="126161"/>
                  </a:lnTo>
                  <a:lnTo>
                    <a:pt x="945959" y="127330"/>
                  </a:lnTo>
                  <a:lnTo>
                    <a:pt x="945959" y="125590"/>
                  </a:lnTo>
                  <a:close/>
                </a:path>
                <a:path w="1269365" h="264795">
                  <a:moveTo>
                    <a:pt x="946543" y="125590"/>
                  </a:moveTo>
                  <a:lnTo>
                    <a:pt x="945959" y="122682"/>
                  </a:lnTo>
                  <a:lnTo>
                    <a:pt x="945375" y="125590"/>
                  </a:lnTo>
                  <a:lnTo>
                    <a:pt x="945959" y="125590"/>
                  </a:lnTo>
                  <a:lnTo>
                    <a:pt x="946543" y="125590"/>
                  </a:lnTo>
                  <a:close/>
                </a:path>
                <a:path w="1269365" h="264795">
                  <a:moveTo>
                    <a:pt x="950607" y="113372"/>
                  </a:moveTo>
                  <a:lnTo>
                    <a:pt x="948867" y="105816"/>
                  </a:lnTo>
                  <a:lnTo>
                    <a:pt x="944803" y="97091"/>
                  </a:lnTo>
                  <a:lnTo>
                    <a:pt x="943051" y="97091"/>
                  </a:lnTo>
                  <a:lnTo>
                    <a:pt x="943635" y="105232"/>
                  </a:lnTo>
                  <a:lnTo>
                    <a:pt x="942467" y="102908"/>
                  </a:lnTo>
                  <a:lnTo>
                    <a:pt x="941895" y="99415"/>
                  </a:lnTo>
                  <a:lnTo>
                    <a:pt x="941311" y="97091"/>
                  </a:lnTo>
                  <a:lnTo>
                    <a:pt x="941984" y="102590"/>
                  </a:lnTo>
                  <a:lnTo>
                    <a:pt x="943203" y="109232"/>
                  </a:lnTo>
                  <a:lnTo>
                    <a:pt x="945070" y="116636"/>
                  </a:lnTo>
                  <a:lnTo>
                    <a:pt x="947699" y="124421"/>
                  </a:lnTo>
                  <a:lnTo>
                    <a:pt x="946581" y="118211"/>
                  </a:lnTo>
                  <a:lnTo>
                    <a:pt x="945667" y="111010"/>
                  </a:lnTo>
                  <a:lnTo>
                    <a:pt x="944219" y="103492"/>
                  </a:lnTo>
                  <a:lnTo>
                    <a:pt x="944803" y="101752"/>
                  </a:lnTo>
                  <a:lnTo>
                    <a:pt x="947127" y="106984"/>
                  </a:lnTo>
                  <a:lnTo>
                    <a:pt x="948283" y="111048"/>
                  </a:lnTo>
                  <a:lnTo>
                    <a:pt x="947699" y="108140"/>
                  </a:lnTo>
                  <a:lnTo>
                    <a:pt x="950607" y="113372"/>
                  </a:lnTo>
                  <a:close/>
                </a:path>
                <a:path w="1269365" h="264795">
                  <a:moveTo>
                    <a:pt x="954684" y="117449"/>
                  </a:moveTo>
                  <a:lnTo>
                    <a:pt x="954100" y="113957"/>
                  </a:lnTo>
                  <a:lnTo>
                    <a:pt x="951776" y="106984"/>
                  </a:lnTo>
                  <a:lnTo>
                    <a:pt x="951191" y="108724"/>
                  </a:lnTo>
                  <a:lnTo>
                    <a:pt x="954100" y="120929"/>
                  </a:lnTo>
                  <a:lnTo>
                    <a:pt x="954684" y="117449"/>
                  </a:lnTo>
                  <a:close/>
                </a:path>
                <a:path w="1269365" h="264795">
                  <a:moveTo>
                    <a:pt x="1047127" y="191287"/>
                  </a:moveTo>
                  <a:lnTo>
                    <a:pt x="1046543" y="191287"/>
                  </a:lnTo>
                  <a:lnTo>
                    <a:pt x="1047127" y="191579"/>
                  </a:lnTo>
                  <a:lnTo>
                    <a:pt x="1047127" y="191287"/>
                  </a:lnTo>
                  <a:close/>
                </a:path>
                <a:path w="1269365" h="264795">
                  <a:moveTo>
                    <a:pt x="1047711" y="191858"/>
                  </a:moveTo>
                  <a:lnTo>
                    <a:pt x="1047127" y="191579"/>
                  </a:lnTo>
                  <a:lnTo>
                    <a:pt x="1047127" y="191858"/>
                  </a:lnTo>
                  <a:lnTo>
                    <a:pt x="1047711" y="193027"/>
                  </a:lnTo>
                  <a:lnTo>
                    <a:pt x="1047711" y="191858"/>
                  </a:lnTo>
                  <a:close/>
                </a:path>
                <a:path w="1269365" h="264795">
                  <a:moveTo>
                    <a:pt x="1093063" y="84886"/>
                  </a:moveTo>
                  <a:lnTo>
                    <a:pt x="1091311" y="82562"/>
                  </a:lnTo>
                  <a:lnTo>
                    <a:pt x="1087831" y="76746"/>
                  </a:lnTo>
                  <a:lnTo>
                    <a:pt x="1091311" y="83146"/>
                  </a:lnTo>
                  <a:lnTo>
                    <a:pt x="1088402" y="87795"/>
                  </a:lnTo>
                  <a:lnTo>
                    <a:pt x="1093063" y="84886"/>
                  </a:lnTo>
                  <a:close/>
                </a:path>
                <a:path w="1269365" h="264795">
                  <a:moveTo>
                    <a:pt x="1093635" y="202336"/>
                  </a:moveTo>
                  <a:lnTo>
                    <a:pt x="1087831" y="191287"/>
                  </a:lnTo>
                  <a:lnTo>
                    <a:pt x="1087247" y="195351"/>
                  </a:lnTo>
                  <a:lnTo>
                    <a:pt x="1088402" y="198259"/>
                  </a:lnTo>
                  <a:lnTo>
                    <a:pt x="1093063" y="204660"/>
                  </a:lnTo>
                  <a:lnTo>
                    <a:pt x="1093635" y="202336"/>
                  </a:lnTo>
                  <a:close/>
                </a:path>
                <a:path w="1269365" h="264795">
                  <a:moveTo>
                    <a:pt x="1098867" y="181394"/>
                  </a:moveTo>
                  <a:lnTo>
                    <a:pt x="1098296" y="181978"/>
                  </a:lnTo>
                  <a:lnTo>
                    <a:pt x="1097711" y="181978"/>
                  </a:lnTo>
                  <a:lnTo>
                    <a:pt x="1098867" y="184886"/>
                  </a:lnTo>
                  <a:lnTo>
                    <a:pt x="1098867" y="181394"/>
                  </a:lnTo>
                  <a:close/>
                </a:path>
                <a:path w="1269365" h="264795">
                  <a:moveTo>
                    <a:pt x="1098867" y="177914"/>
                  </a:moveTo>
                  <a:lnTo>
                    <a:pt x="1098296" y="177914"/>
                  </a:lnTo>
                  <a:lnTo>
                    <a:pt x="1098296" y="179070"/>
                  </a:lnTo>
                  <a:lnTo>
                    <a:pt x="1098867" y="179654"/>
                  </a:lnTo>
                  <a:lnTo>
                    <a:pt x="1098867" y="177914"/>
                  </a:lnTo>
                  <a:close/>
                </a:path>
                <a:path w="1269365" h="264795">
                  <a:moveTo>
                    <a:pt x="1099451" y="180822"/>
                  </a:moveTo>
                  <a:lnTo>
                    <a:pt x="1098867" y="179654"/>
                  </a:lnTo>
                  <a:lnTo>
                    <a:pt x="1098867" y="181394"/>
                  </a:lnTo>
                  <a:lnTo>
                    <a:pt x="1099451" y="181394"/>
                  </a:lnTo>
                  <a:lnTo>
                    <a:pt x="1099451" y="180822"/>
                  </a:lnTo>
                  <a:close/>
                </a:path>
                <a:path w="1269365" h="264795">
                  <a:moveTo>
                    <a:pt x="1109916" y="208724"/>
                  </a:moveTo>
                  <a:lnTo>
                    <a:pt x="1108151" y="203352"/>
                  </a:lnTo>
                  <a:lnTo>
                    <a:pt x="1105408" y="197104"/>
                  </a:lnTo>
                  <a:lnTo>
                    <a:pt x="1101585" y="190411"/>
                  </a:lnTo>
                  <a:lnTo>
                    <a:pt x="1096543" y="183730"/>
                  </a:lnTo>
                  <a:lnTo>
                    <a:pt x="1099121" y="189687"/>
                  </a:lnTo>
                  <a:lnTo>
                    <a:pt x="1100175" y="193027"/>
                  </a:lnTo>
                  <a:lnTo>
                    <a:pt x="1101458" y="196811"/>
                  </a:lnTo>
                  <a:lnTo>
                    <a:pt x="1104684" y="204076"/>
                  </a:lnTo>
                  <a:lnTo>
                    <a:pt x="1104099" y="206400"/>
                  </a:lnTo>
                  <a:lnTo>
                    <a:pt x="1100035" y="202336"/>
                  </a:lnTo>
                  <a:lnTo>
                    <a:pt x="1097711" y="198259"/>
                  </a:lnTo>
                  <a:lnTo>
                    <a:pt x="1098867" y="201168"/>
                  </a:lnTo>
                  <a:lnTo>
                    <a:pt x="1094219" y="197675"/>
                  </a:lnTo>
                  <a:lnTo>
                    <a:pt x="1097711" y="204660"/>
                  </a:lnTo>
                  <a:lnTo>
                    <a:pt x="1104684" y="211632"/>
                  </a:lnTo>
                  <a:lnTo>
                    <a:pt x="1107592" y="210464"/>
                  </a:lnTo>
                  <a:lnTo>
                    <a:pt x="1105268" y="201752"/>
                  </a:lnTo>
                  <a:lnTo>
                    <a:pt x="1107592" y="203492"/>
                  </a:lnTo>
                  <a:lnTo>
                    <a:pt x="1108760" y="206984"/>
                  </a:lnTo>
                  <a:lnTo>
                    <a:pt x="1109916" y="208724"/>
                  </a:lnTo>
                  <a:close/>
                </a:path>
                <a:path w="1269365" h="264795">
                  <a:moveTo>
                    <a:pt x="1112824" y="173837"/>
                  </a:moveTo>
                  <a:lnTo>
                    <a:pt x="1112240" y="172681"/>
                  </a:lnTo>
                  <a:lnTo>
                    <a:pt x="1112240" y="172097"/>
                  </a:lnTo>
                  <a:lnTo>
                    <a:pt x="1111669" y="172097"/>
                  </a:lnTo>
                  <a:lnTo>
                    <a:pt x="1111669" y="172681"/>
                  </a:lnTo>
                  <a:lnTo>
                    <a:pt x="1112824" y="173837"/>
                  </a:lnTo>
                  <a:close/>
                </a:path>
                <a:path w="1269365" h="264795">
                  <a:moveTo>
                    <a:pt x="1113993" y="175590"/>
                  </a:moveTo>
                  <a:lnTo>
                    <a:pt x="1112824" y="173837"/>
                  </a:lnTo>
                  <a:lnTo>
                    <a:pt x="1113409" y="175006"/>
                  </a:lnTo>
                  <a:lnTo>
                    <a:pt x="1113993" y="175590"/>
                  </a:lnTo>
                  <a:close/>
                </a:path>
                <a:path w="1269365" h="264795">
                  <a:moveTo>
                    <a:pt x="1118641" y="169773"/>
                  </a:moveTo>
                  <a:lnTo>
                    <a:pt x="1117092" y="167843"/>
                  </a:lnTo>
                  <a:lnTo>
                    <a:pt x="1117473" y="168605"/>
                  </a:lnTo>
                  <a:lnTo>
                    <a:pt x="1118641" y="169773"/>
                  </a:lnTo>
                  <a:close/>
                </a:path>
                <a:path w="1269365" h="264795">
                  <a:moveTo>
                    <a:pt x="1122705" y="165125"/>
                  </a:moveTo>
                  <a:lnTo>
                    <a:pt x="1120965" y="165696"/>
                  </a:lnTo>
                  <a:lnTo>
                    <a:pt x="1114564" y="161048"/>
                  </a:lnTo>
                  <a:lnTo>
                    <a:pt x="1114564" y="164541"/>
                  </a:lnTo>
                  <a:lnTo>
                    <a:pt x="1116317" y="166865"/>
                  </a:lnTo>
                  <a:lnTo>
                    <a:pt x="1116495" y="165277"/>
                  </a:lnTo>
                  <a:lnTo>
                    <a:pt x="1119517" y="166433"/>
                  </a:lnTo>
                  <a:lnTo>
                    <a:pt x="1122527" y="167360"/>
                  </a:lnTo>
                  <a:lnTo>
                    <a:pt x="1122705" y="165125"/>
                  </a:lnTo>
                  <a:close/>
                </a:path>
                <a:path w="1269365" h="264795">
                  <a:moveTo>
                    <a:pt x="1157008" y="143611"/>
                  </a:moveTo>
                  <a:lnTo>
                    <a:pt x="1156436" y="142443"/>
                  </a:lnTo>
                  <a:lnTo>
                    <a:pt x="1155738" y="142100"/>
                  </a:lnTo>
                  <a:lnTo>
                    <a:pt x="1157008" y="143611"/>
                  </a:lnTo>
                  <a:close/>
                </a:path>
                <a:path w="1269365" h="264795">
                  <a:moveTo>
                    <a:pt x="1184922" y="119773"/>
                  </a:moveTo>
                  <a:lnTo>
                    <a:pt x="1184338" y="119189"/>
                  </a:lnTo>
                  <a:lnTo>
                    <a:pt x="1183182" y="118605"/>
                  </a:lnTo>
                  <a:lnTo>
                    <a:pt x="1183754" y="119189"/>
                  </a:lnTo>
                  <a:lnTo>
                    <a:pt x="1184922" y="119773"/>
                  </a:lnTo>
                  <a:close/>
                </a:path>
                <a:path w="1269365" h="264795">
                  <a:moveTo>
                    <a:pt x="1245387" y="34886"/>
                  </a:moveTo>
                  <a:lnTo>
                    <a:pt x="1244803" y="30810"/>
                  </a:lnTo>
                  <a:lnTo>
                    <a:pt x="1238415" y="29654"/>
                  </a:lnTo>
                  <a:lnTo>
                    <a:pt x="1245387" y="34886"/>
                  </a:lnTo>
                  <a:close/>
                </a:path>
                <a:path w="1269365" h="264795">
                  <a:moveTo>
                    <a:pt x="1269225" y="6972"/>
                  </a:moveTo>
                  <a:lnTo>
                    <a:pt x="1268056" y="5232"/>
                  </a:lnTo>
                  <a:lnTo>
                    <a:pt x="1266317" y="4064"/>
                  </a:lnTo>
                  <a:lnTo>
                    <a:pt x="1265897" y="2832"/>
                  </a:lnTo>
                  <a:lnTo>
                    <a:pt x="1266901" y="2324"/>
                  </a:lnTo>
                  <a:lnTo>
                    <a:pt x="1268641" y="1168"/>
                  </a:lnTo>
                  <a:lnTo>
                    <a:pt x="1267485" y="0"/>
                  </a:lnTo>
                  <a:lnTo>
                    <a:pt x="1265161" y="0"/>
                  </a:lnTo>
                  <a:lnTo>
                    <a:pt x="1265161" y="1168"/>
                  </a:lnTo>
                  <a:lnTo>
                    <a:pt x="1265580" y="2476"/>
                  </a:lnTo>
                  <a:lnTo>
                    <a:pt x="1264577" y="3492"/>
                  </a:lnTo>
                  <a:lnTo>
                    <a:pt x="1263992" y="4648"/>
                  </a:lnTo>
                  <a:lnTo>
                    <a:pt x="1269225" y="697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1867" y="11"/>
              <a:ext cx="2590800" cy="1023619"/>
            </a:xfrm>
            <a:custGeom>
              <a:avLst/>
              <a:gdLst/>
              <a:ahLst/>
              <a:cxnLst/>
              <a:rect l="l" t="t" r="r" b="b"/>
              <a:pathLst>
                <a:path w="2590800" h="1023619">
                  <a:moveTo>
                    <a:pt x="114300" y="150037"/>
                  </a:moveTo>
                  <a:lnTo>
                    <a:pt x="101600" y="152946"/>
                  </a:lnTo>
                  <a:lnTo>
                    <a:pt x="108331" y="153873"/>
                  </a:lnTo>
                  <a:lnTo>
                    <a:pt x="114300" y="150037"/>
                  </a:lnTo>
                  <a:close/>
                </a:path>
                <a:path w="2590800" h="1023619">
                  <a:moveTo>
                    <a:pt x="198970" y="274650"/>
                  </a:moveTo>
                  <a:lnTo>
                    <a:pt x="190500" y="275043"/>
                  </a:lnTo>
                  <a:lnTo>
                    <a:pt x="190500" y="276212"/>
                  </a:lnTo>
                  <a:lnTo>
                    <a:pt x="198970" y="274650"/>
                  </a:lnTo>
                  <a:close/>
                </a:path>
                <a:path w="2590800" h="1023619">
                  <a:moveTo>
                    <a:pt x="203200" y="529120"/>
                  </a:moveTo>
                  <a:lnTo>
                    <a:pt x="190500" y="529704"/>
                  </a:lnTo>
                  <a:lnTo>
                    <a:pt x="203200" y="533768"/>
                  </a:lnTo>
                  <a:lnTo>
                    <a:pt x="203200" y="529120"/>
                  </a:lnTo>
                  <a:close/>
                </a:path>
                <a:path w="2590800" h="1023619">
                  <a:moveTo>
                    <a:pt x="203200" y="273875"/>
                  </a:moveTo>
                  <a:lnTo>
                    <a:pt x="198970" y="274650"/>
                  </a:lnTo>
                  <a:lnTo>
                    <a:pt x="203200" y="274459"/>
                  </a:lnTo>
                  <a:lnTo>
                    <a:pt x="203200" y="273875"/>
                  </a:lnTo>
                  <a:close/>
                </a:path>
                <a:path w="2590800" h="1023619">
                  <a:moveTo>
                    <a:pt x="241300" y="570979"/>
                  </a:moveTo>
                  <a:lnTo>
                    <a:pt x="228600" y="571563"/>
                  </a:lnTo>
                  <a:lnTo>
                    <a:pt x="241300" y="576211"/>
                  </a:lnTo>
                  <a:lnTo>
                    <a:pt x="241300" y="570979"/>
                  </a:lnTo>
                  <a:close/>
                </a:path>
                <a:path w="2590800" h="1023619">
                  <a:moveTo>
                    <a:pt x="340131" y="49453"/>
                  </a:moveTo>
                  <a:lnTo>
                    <a:pt x="337223" y="47129"/>
                  </a:lnTo>
                  <a:lnTo>
                    <a:pt x="335470" y="49453"/>
                  </a:lnTo>
                  <a:lnTo>
                    <a:pt x="336054" y="48869"/>
                  </a:lnTo>
                  <a:lnTo>
                    <a:pt x="340131" y="49453"/>
                  </a:lnTo>
                  <a:close/>
                </a:path>
                <a:path w="2590800" h="1023619">
                  <a:moveTo>
                    <a:pt x="368300" y="73875"/>
                  </a:moveTo>
                  <a:lnTo>
                    <a:pt x="355600" y="79565"/>
                  </a:lnTo>
                  <a:lnTo>
                    <a:pt x="355600" y="80848"/>
                  </a:lnTo>
                  <a:lnTo>
                    <a:pt x="368300" y="76784"/>
                  </a:lnTo>
                  <a:lnTo>
                    <a:pt x="368300" y="73875"/>
                  </a:lnTo>
                  <a:close/>
                </a:path>
                <a:path w="2590800" h="1023619">
                  <a:moveTo>
                    <a:pt x="370090" y="685457"/>
                  </a:moveTo>
                  <a:lnTo>
                    <a:pt x="368300" y="685850"/>
                  </a:lnTo>
                  <a:lnTo>
                    <a:pt x="368300" y="686689"/>
                  </a:lnTo>
                  <a:lnTo>
                    <a:pt x="370090" y="685457"/>
                  </a:lnTo>
                  <a:close/>
                </a:path>
                <a:path w="2590800" h="1023619">
                  <a:moveTo>
                    <a:pt x="386638" y="93649"/>
                  </a:moveTo>
                  <a:lnTo>
                    <a:pt x="386054" y="94221"/>
                  </a:lnTo>
                  <a:lnTo>
                    <a:pt x="385483" y="94221"/>
                  </a:lnTo>
                  <a:lnTo>
                    <a:pt x="385483" y="94805"/>
                  </a:lnTo>
                  <a:lnTo>
                    <a:pt x="386638" y="93649"/>
                  </a:lnTo>
                  <a:close/>
                </a:path>
                <a:path w="2590800" h="1023619">
                  <a:moveTo>
                    <a:pt x="414337" y="496341"/>
                  </a:moveTo>
                  <a:lnTo>
                    <a:pt x="413131" y="496290"/>
                  </a:lnTo>
                  <a:lnTo>
                    <a:pt x="407809" y="500176"/>
                  </a:lnTo>
                  <a:lnTo>
                    <a:pt x="409575" y="499618"/>
                  </a:lnTo>
                  <a:lnTo>
                    <a:pt x="414337" y="496341"/>
                  </a:lnTo>
                  <a:close/>
                </a:path>
                <a:path w="2590800" h="1023619">
                  <a:moveTo>
                    <a:pt x="422275" y="119951"/>
                  </a:moveTo>
                  <a:lnTo>
                    <a:pt x="419100" y="120383"/>
                  </a:lnTo>
                  <a:lnTo>
                    <a:pt x="419100" y="120967"/>
                  </a:lnTo>
                  <a:lnTo>
                    <a:pt x="422275" y="119951"/>
                  </a:lnTo>
                  <a:close/>
                </a:path>
                <a:path w="2590800" h="1023619">
                  <a:moveTo>
                    <a:pt x="431800" y="116903"/>
                  </a:moveTo>
                  <a:lnTo>
                    <a:pt x="419100" y="119811"/>
                  </a:lnTo>
                  <a:lnTo>
                    <a:pt x="419100" y="120383"/>
                  </a:lnTo>
                  <a:lnTo>
                    <a:pt x="431800" y="116903"/>
                  </a:lnTo>
                  <a:close/>
                </a:path>
                <a:path w="2590800" h="1023619">
                  <a:moveTo>
                    <a:pt x="431800" y="113995"/>
                  </a:moveTo>
                  <a:lnTo>
                    <a:pt x="419100" y="116903"/>
                  </a:lnTo>
                  <a:lnTo>
                    <a:pt x="419100" y="117487"/>
                  </a:lnTo>
                  <a:lnTo>
                    <a:pt x="431800" y="115150"/>
                  </a:lnTo>
                  <a:lnTo>
                    <a:pt x="431800" y="113995"/>
                  </a:lnTo>
                  <a:close/>
                </a:path>
                <a:path w="2590800" h="1023619">
                  <a:moveTo>
                    <a:pt x="442810" y="732345"/>
                  </a:moveTo>
                  <a:lnTo>
                    <a:pt x="431800" y="734352"/>
                  </a:lnTo>
                  <a:lnTo>
                    <a:pt x="431800" y="741921"/>
                  </a:lnTo>
                  <a:lnTo>
                    <a:pt x="442810" y="732345"/>
                  </a:lnTo>
                  <a:close/>
                </a:path>
                <a:path w="2590800" h="1023619">
                  <a:moveTo>
                    <a:pt x="444500" y="740168"/>
                  </a:moveTo>
                  <a:lnTo>
                    <a:pt x="431800" y="745401"/>
                  </a:lnTo>
                  <a:lnTo>
                    <a:pt x="431800" y="748309"/>
                  </a:lnTo>
                  <a:lnTo>
                    <a:pt x="444500" y="747153"/>
                  </a:lnTo>
                  <a:lnTo>
                    <a:pt x="444500" y="740168"/>
                  </a:lnTo>
                  <a:close/>
                </a:path>
                <a:path w="2590800" h="1023619">
                  <a:moveTo>
                    <a:pt x="444500" y="732028"/>
                  </a:moveTo>
                  <a:lnTo>
                    <a:pt x="442912" y="732256"/>
                  </a:lnTo>
                  <a:lnTo>
                    <a:pt x="444500" y="732028"/>
                  </a:lnTo>
                  <a:close/>
                </a:path>
                <a:path w="2590800" h="1023619">
                  <a:moveTo>
                    <a:pt x="444500" y="114579"/>
                  </a:moveTo>
                  <a:lnTo>
                    <a:pt x="431800" y="116319"/>
                  </a:lnTo>
                  <a:lnTo>
                    <a:pt x="431800" y="116903"/>
                  </a:lnTo>
                  <a:lnTo>
                    <a:pt x="422275" y="119951"/>
                  </a:lnTo>
                  <a:lnTo>
                    <a:pt x="431800" y="118643"/>
                  </a:lnTo>
                  <a:lnTo>
                    <a:pt x="431800" y="117475"/>
                  </a:lnTo>
                  <a:lnTo>
                    <a:pt x="444500" y="114579"/>
                  </a:lnTo>
                  <a:close/>
                </a:path>
                <a:path w="2590800" h="1023619">
                  <a:moveTo>
                    <a:pt x="451345" y="748004"/>
                  </a:moveTo>
                  <a:lnTo>
                    <a:pt x="444500" y="748309"/>
                  </a:lnTo>
                  <a:lnTo>
                    <a:pt x="444500" y="752386"/>
                  </a:lnTo>
                  <a:lnTo>
                    <a:pt x="451345" y="748004"/>
                  </a:lnTo>
                  <a:close/>
                </a:path>
                <a:path w="2590800" h="1023619">
                  <a:moveTo>
                    <a:pt x="457200" y="744245"/>
                  </a:moveTo>
                  <a:lnTo>
                    <a:pt x="451345" y="748004"/>
                  </a:lnTo>
                  <a:lnTo>
                    <a:pt x="457200" y="747725"/>
                  </a:lnTo>
                  <a:lnTo>
                    <a:pt x="457200" y="744245"/>
                  </a:lnTo>
                  <a:close/>
                </a:path>
                <a:path w="2590800" h="1023619">
                  <a:moveTo>
                    <a:pt x="457200" y="730288"/>
                  </a:moveTo>
                  <a:lnTo>
                    <a:pt x="444500" y="733285"/>
                  </a:lnTo>
                  <a:lnTo>
                    <a:pt x="444500" y="739597"/>
                  </a:lnTo>
                  <a:lnTo>
                    <a:pt x="457200" y="739013"/>
                  </a:lnTo>
                  <a:lnTo>
                    <a:pt x="457200" y="730288"/>
                  </a:lnTo>
                  <a:close/>
                </a:path>
                <a:path w="2590800" h="1023619">
                  <a:moveTo>
                    <a:pt x="481406" y="112826"/>
                  </a:moveTo>
                  <a:lnTo>
                    <a:pt x="480250" y="111671"/>
                  </a:lnTo>
                  <a:lnTo>
                    <a:pt x="480250" y="113411"/>
                  </a:lnTo>
                  <a:lnTo>
                    <a:pt x="479666" y="117487"/>
                  </a:lnTo>
                  <a:lnTo>
                    <a:pt x="480250" y="118059"/>
                  </a:lnTo>
                  <a:lnTo>
                    <a:pt x="480250" y="118643"/>
                  </a:lnTo>
                  <a:lnTo>
                    <a:pt x="480834" y="119227"/>
                  </a:lnTo>
                  <a:lnTo>
                    <a:pt x="481406" y="112826"/>
                  </a:lnTo>
                  <a:close/>
                </a:path>
                <a:path w="2590800" h="1023619">
                  <a:moveTo>
                    <a:pt x="495300" y="795985"/>
                  </a:moveTo>
                  <a:lnTo>
                    <a:pt x="482600" y="798309"/>
                  </a:lnTo>
                  <a:lnTo>
                    <a:pt x="482600" y="799477"/>
                  </a:lnTo>
                  <a:lnTo>
                    <a:pt x="495300" y="795985"/>
                  </a:lnTo>
                  <a:close/>
                </a:path>
                <a:path w="2590800" h="1023619">
                  <a:moveTo>
                    <a:pt x="532574" y="91897"/>
                  </a:moveTo>
                  <a:lnTo>
                    <a:pt x="530834" y="95389"/>
                  </a:lnTo>
                  <a:lnTo>
                    <a:pt x="531406" y="95973"/>
                  </a:lnTo>
                  <a:lnTo>
                    <a:pt x="532574" y="91897"/>
                  </a:lnTo>
                  <a:close/>
                </a:path>
                <a:path w="2590800" h="1023619">
                  <a:moveTo>
                    <a:pt x="538962" y="581850"/>
                  </a:moveTo>
                  <a:lnTo>
                    <a:pt x="533400" y="582612"/>
                  </a:lnTo>
                  <a:lnTo>
                    <a:pt x="533400" y="583806"/>
                  </a:lnTo>
                  <a:lnTo>
                    <a:pt x="537908" y="582764"/>
                  </a:lnTo>
                  <a:lnTo>
                    <a:pt x="538962" y="581850"/>
                  </a:lnTo>
                  <a:close/>
                </a:path>
                <a:path w="2590800" h="1023619">
                  <a:moveTo>
                    <a:pt x="543991" y="543267"/>
                  </a:moveTo>
                  <a:lnTo>
                    <a:pt x="533400" y="544233"/>
                  </a:lnTo>
                  <a:lnTo>
                    <a:pt x="533400" y="547141"/>
                  </a:lnTo>
                  <a:lnTo>
                    <a:pt x="543991" y="543267"/>
                  </a:lnTo>
                  <a:close/>
                </a:path>
                <a:path w="2590800" h="1023619">
                  <a:moveTo>
                    <a:pt x="546100" y="580859"/>
                  </a:moveTo>
                  <a:lnTo>
                    <a:pt x="537908" y="582764"/>
                  </a:lnTo>
                  <a:lnTo>
                    <a:pt x="533400" y="586676"/>
                  </a:lnTo>
                  <a:lnTo>
                    <a:pt x="546100" y="582028"/>
                  </a:lnTo>
                  <a:lnTo>
                    <a:pt x="546100" y="580859"/>
                  </a:lnTo>
                  <a:close/>
                </a:path>
                <a:path w="2590800" h="1023619">
                  <a:moveTo>
                    <a:pt x="546100" y="575627"/>
                  </a:moveTo>
                  <a:lnTo>
                    <a:pt x="538962" y="581850"/>
                  </a:lnTo>
                  <a:lnTo>
                    <a:pt x="546100" y="580859"/>
                  </a:lnTo>
                  <a:lnTo>
                    <a:pt x="546100" y="575627"/>
                  </a:lnTo>
                  <a:close/>
                </a:path>
                <a:path w="2590800" h="1023619">
                  <a:moveTo>
                    <a:pt x="584200" y="558190"/>
                  </a:moveTo>
                  <a:lnTo>
                    <a:pt x="571500" y="561682"/>
                  </a:lnTo>
                  <a:lnTo>
                    <a:pt x="584200" y="562838"/>
                  </a:lnTo>
                  <a:lnTo>
                    <a:pt x="584200" y="558190"/>
                  </a:lnTo>
                  <a:close/>
                </a:path>
                <a:path w="2590800" h="1023619">
                  <a:moveTo>
                    <a:pt x="596900" y="98882"/>
                  </a:moveTo>
                  <a:lnTo>
                    <a:pt x="584200" y="100469"/>
                  </a:lnTo>
                  <a:lnTo>
                    <a:pt x="584200" y="100622"/>
                  </a:lnTo>
                  <a:lnTo>
                    <a:pt x="596900" y="98882"/>
                  </a:lnTo>
                  <a:close/>
                </a:path>
                <a:path w="2590800" h="1023619">
                  <a:moveTo>
                    <a:pt x="609600" y="92481"/>
                  </a:moveTo>
                  <a:lnTo>
                    <a:pt x="604837" y="95529"/>
                  </a:lnTo>
                  <a:lnTo>
                    <a:pt x="609600" y="94221"/>
                  </a:lnTo>
                  <a:lnTo>
                    <a:pt x="609600" y="92481"/>
                  </a:lnTo>
                  <a:close/>
                </a:path>
                <a:path w="2590800" h="1023619">
                  <a:moveTo>
                    <a:pt x="627341" y="66319"/>
                  </a:moveTo>
                  <a:lnTo>
                    <a:pt x="625017" y="67475"/>
                  </a:lnTo>
                  <a:lnTo>
                    <a:pt x="625602" y="68643"/>
                  </a:lnTo>
                  <a:lnTo>
                    <a:pt x="627341" y="66319"/>
                  </a:lnTo>
                  <a:close/>
                </a:path>
                <a:path w="2590800" h="1023619">
                  <a:moveTo>
                    <a:pt x="649706" y="602170"/>
                  </a:moveTo>
                  <a:lnTo>
                    <a:pt x="647700" y="601802"/>
                  </a:lnTo>
                  <a:lnTo>
                    <a:pt x="647700" y="603542"/>
                  </a:lnTo>
                  <a:lnTo>
                    <a:pt x="649706" y="602170"/>
                  </a:lnTo>
                  <a:close/>
                </a:path>
                <a:path w="2590800" h="1023619">
                  <a:moveTo>
                    <a:pt x="659815" y="365480"/>
                  </a:moveTo>
                  <a:lnTo>
                    <a:pt x="653351" y="362508"/>
                  </a:lnTo>
                  <a:lnTo>
                    <a:pt x="651929" y="362445"/>
                  </a:lnTo>
                  <a:lnTo>
                    <a:pt x="656094" y="364642"/>
                  </a:lnTo>
                  <a:lnTo>
                    <a:pt x="659815" y="365480"/>
                  </a:lnTo>
                  <a:close/>
                </a:path>
                <a:path w="2590800" h="1023619">
                  <a:moveTo>
                    <a:pt x="660400" y="387261"/>
                  </a:moveTo>
                  <a:lnTo>
                    <a:pt x="647700" y="393065"/>
                  </a:lnTo>
                  <a:lnTo>
                    <a:pt x="651929" y="392988"/>
                  </a:lnTo>
                  <a:lnTo>
                    <a:pt x="660400" y="391668"/>
                  </a:lnTo>
                  <a:lnTo>
                    <a:pt x="660400" y="387261"/>
                  </a:lnTo>
                  <a:close/>
                </a:path>
                <a:path w="2590800" h="1023619">
                  <a:moveTo>
                    <a:pt x="662152" y="364883"/>
                  </a:moveTo>
                  <a:lnTo>
                    <a:pt x="660400" y="363994"/>
                  </a:lnTo>
                  <a:lnTo>
                    <a:pt x="660400" y="364578"/>
                  </a:lnTo>
                  <a:lnTo>
                    <a:pt x="662152" y="364883"/>
                  </a:lnTo>
                  <a:close/>
                </a:path>
                <a:path w="2590800" h="1023619">
                  <a:moveTo>
                    <a:pt x="662571" y="366623"/>
                  </a:moveTo>
                  <a:lnTo>
                    <a:pt x="660400" y="365607"/>
                  </a:lnTo>
                  <a:lnTo>
                    <a:pt x="659815" y="365480"/>
                  </a:lnTo>
                  <a:lnTo>
                    <a:pt x="662152" y="366547"/>
                  </a:lnTo>
                  <a:lnTo>
                    <a:pt x="662571" y="366623"/>
                  </a:lnTo>
                  <a:close/>
                </a:path>
                <a:path w="2590800" h="1023619">
                  <a:moveTo>
                    <a:pt x="668020" y="369227"/>
                  </a:moveTo>
                  <a:lnTo>
                    <a:pt x="662571" y="366737"/>
                  </a:lnTo>
                  <a:lnTo>
                    <a:pt x="662152" y="366560"/>
                  </a:lnTo>
                  <a:lnTo>
                    <a:pt x="660400" y="366318"/>
                  </a:lnTo>
                  <a:lnTo>
                    <a:pt x="660400" y="366915"/>
                  </a:lnTo>
                  <a:lnTo>
                    <a:pt x="662343" y="367931"/>
                  </a:lnTo>
                  <a:lnTo>
                    <a:pt x="668020" y="369227"/>
                  </a:lnTo>
                  <a:close/>
                </a:path>
                <a:path w="2590800" h="1023619">
                  <a:moveTo>
                    <a:pt x="673100" y="371563"/>
                  </a:moveTo>
                  <a:lnTo>
                    <a:pt x="668248" y="369277"/>
                  </a:lnTo>
                  <a:lnTo>
                    <a:pt x="668020" y="369227"/>
                  </a:lnTo>
                  <a:lnTo>
                    <a:pt x="673100" y="371563"/>
                  </a:lnTo>
                  <a:close/>
                </a:path>
                <a:path w="2590800" h="1023619">
                  <a:moveTo>
                    <a:pt x="673100" y="370395"/>
                  </a:moveTo>
                  <a:lnTo>
                    <a:pt x="666750" y="367195"/>
                  </a:lnTo>
                  <a:lnTo>
                    <a:pt x="662571" y="366623"/>
                  </a:lnTo>
                  <a:lnTo>
                    <a:pt x="668248" y="369277"/>
                  </a:lnTo>
                  <a:lnTo>
                    <a:pt x="673100" y="370395"/>
                  </a:lnTo>
                  <a:close/>
                </a:path>
                <a:path w="2590800" h="1023619">
                  <a:moveTo>
                    <a:pt x="673100" y="361607"/>
                  </a:moveTo>
                  <a:lnTo>
                    <a:pt x="672592" y="361530"/>
                  </a:lnTo>
                  <a:lnTo>
                    <a:pt x="673100" y="361797"/>
                  </a:lnTo>
                  <a:lnTo>
                    <a:pt x="673100" y="361607"/>
                  </a:lnTo>
                  <a:close/>
                </a:path>
                <a:path w="2590800" h="1023619">
                  <a:moveTo>
                    <a:pt x="674916" y="360184"/>
                  </a:moveTo>
                  <a:lnTo>
                    <a:pt x="673506" y="359079"/>
                  </a:lnTo>
                  <a:lnTo>
                    <a:pt x="673100" y="359346"/>
                  </a:lnTo>
                  <a:lnTo>
                    <a:pt x="674916" y="360184"/>
                  </a:lnTo>
                  <a:close/>
                </a:path>
                <a:path w="2590800" h="1023619">
                  <a:moveTo>
                    <a:pt x="679094" y="125615"/>
                  </a:moveTo>
                  <a:lnTo>
                    <a:pt x="678510" y="123875"/>
                  </a:lnTo>
                  <a:lnTo>
                    <a:pt x="678510" y="126199"/>
                  </a:lnTo>
                  <a:lnTo>
                    <a:pt x="679094" y="125615"/>
                  </a:lnTo>
                  <a:close/>
                </a:path>
                <a:path w="2590800" h="1023619">
                  <a:moveTo>
                    <a:pt x="683158" y="368071"/>
                  </a:moveTo>
                  <a:lnTo>
                    <a:pt x="680834" y="365747"/>
                  </a:lnTo>
                  <a:lnTo>
                    <a:pt x="682002" y="367487"/>
                  </a:lnTo>
                  <a:lnTo>
                    <a:pt x="682574" y="368071"/>
                  </a:lnTo>
                  <a:lnTo>
                    <a:pt x="683158" y="368071"/>
                  </a:lnTo>
                  <a:close/>
                </a:path>
                <a:path w="2590800" h="1023619">
                  <a:moveTo>
                    <a:pt x="685800" y="388848"/>
                  </a:moveTo>
                  <a:lnTo>
                    <a:pt x="673100" y="391833"/>
                  </a:lnTo>
                  <a:lnTo>
                    <a:pt x="685800" y="389585"/>
                  </a:lnTo>
                  <a:lnTo>
                    <a:pt x="685800" y="388848"/>
                  </a:lnTo>
                  <a:close/>
                </a:path>
                <a:path w="2590800" h="1023619">
                  <a:moveTo>
                    <a:pt x="685800" y="365163"/>
                  </a:moveTo>
                  <a:lnTo>
                    <a:pt x="674916" y="360184"/>
                  </a:lnTo>
                  <a:lnTo>
                    <a:pt x="685800" y="368655"/>
                  </a:lnTo>
                  <a:lnTo>
                    <a:pt x="685800" y="365163"/>
                  </a:lnTo>
                  <a:close/>
                </a:path>
                <a:path w="2590800" h="1023619">
                  <a:moveTo>
                    <a:pt x="701763" y="359346"/>
                  </a:moveTo>
                  <a:lnTo>
                    <a:pt x="701179" y="359346"/>
                  </a:lnTo>
                  <a:lnTo>
                    <a:pt x="701179" y="359740"/>
                  </a:lnTo>
                  <a:lnTo>
                    <a:pt x="701763" y="359346"/>
                  </a:lnTo>
                  <a:close/>
                </a:path>
                <a:path w="2590800" h="1023619">
                  <a:moveTo>
                    <a:pt x="737565" y="628370"/>
                  </a:moveTo>
                  <a:lnTo>
                    <a:pt x="736600" y="628662"/>
                  </a:lnTo>
                  <a:lnTo>
                    <a:pt x="736600" y="629119"/>
                  </a:lnTo>
                  <a:lnTo>
                    <a:pt x="737565" y="628370"/>
                  </a:lnTo>
                  <a:close/>
                </a:path>
                <a:path w="2590800" h="1023619">
                  <a:moveTo>
                    <a:pt x="756564" y="720902"/>
                  </a:moveTo>
                  <a:lnTo>
                    <a:pt x="749300" y="721563"/>
                  </a:lnTo>
                  <a:lnTo>
                    <a:pt x="749300" y="726224"/>
                  </a:lnTo>
                  <a:lnTo>
                    <a:pt x="756564" y="720902"/>
                  </a:lnTo>
                  <a:close/>
                </a:path>
                <a:path w="2590800" h="1023619">
                  <a:moveTo>
                    <a:pt x="774700" y="715759"/>
                  </a:moveTo>
                  <a:lnTo>
                    <a:pt x="762000" y="718083"/>
                  </a:lnTo>
                  <a:lnTo>
                    <a:pt x="762000" y="716915"/>
                  </a:lnTo>
                  <a:lnTo>
                    <a:pt x="756564" y="720902"/>
                  </a:lnTo>
                  <a:lnTo>
                    <a:pt x="762000" y="720407"/>
                  </a:lnTo>
                  <a:lnTo>
                    <a:pt x="762000" y="719239"/>
                  </a:lnTo>
                  <a:lnTo>
                    <a:pt x="774700" y="715759"/>
                  </a:lnTo>
                  <a:close/>
                </a:path>
                <a:path w="2590800" h="1023619">
                  <a:moveTo>
                    <a:pt x="774700" y="665175"/>
                  </a:moveTo>
                  <a:lnTo>
                    <a:pt x="768070" y="662444"/>
                  </a:lnTo>
                  <a:lnTo>
                    <a:pt x="762000" y="666330"/>
                  </a:lnTo>
                  <a:lnTo>
                    <a:pt x="774700" y="665175"/>
                  </a:lnTo>
                  <a:close/>
                </a:path>
                <a:path w="2590800" h="1023619">
                  <a:moveTo>
                    <a:pt x="774700" y="658190"/>
                  </a:moveTo>
                  <a:lnTo>
                    <a:pt x="762000" y="659942"/>
                  </a:lnTo>
                  <a:lnTo>
                    <a:pt x="768070" y="662444"/>
                  </a:lnTo>
                  <a:lnTo>
                    <a:pt x="774700" y="658190"/>
                  </a:lnTo>
                  <a:close/>
                </a:path>
                <a:path w="2590800" h="1023619">
                  <a:moveTo>
                    <a:pt x="777925" y="358190"/>
                  </a:moveTo>
                  <a:lnTo>
                    <a:pt x="777354" y="357022"/>
                  </a:lnTo>
                  <a:lnTo>
                    <a:pt x="776185" y="355854"/>
                  </a:lnTo>
                  <a:lnTo>
                    <a:pt x="774446" y="357022"/>
                  </a:lnTo>
                  <a:lnTo>
                    <a:pt x="775017" y="359346"/>
                  </a:lnTo>
                  <a:lnTo>
                    <a:pt x="776185" y="359346"/>
                  </a:lnTo>
                  <a:lnTo>
                    <a:pt x="777925" y="358190"/>
                  </a:lnTo>
                  <a:close/>
                </a:path>
                <a:path w="2590800" h="1023619">
                  <a:moveTo>
                    <a:pt x="781418" y="354114"/>
                  </a:moveTo>
                  <a:lnTo>
                    <a:pt x="780249" y="355854"/>
                  </a:lnTo>
                  <a:lnTo>
                    <a:pt x="777925" y="358190"/>
                  </a:lnTo>
                  <a:lnTo>
                    <a:pt x="779678" y="359930"/>
                  </a:lnTo>
                  <a:lnTo>
                    <a:pt x="781418" y="354114"/>
                  </a:lnTo>
                  <a:close/>
                </a:path>
                <a:path w="2590800" h="1023619">
                  <a:moveTo>
                    <a:pt x="810488" y="675640"/>
                  </a:moveTo>
                  <a:lnTo>
                    <a:pt x="809028" y="676046"/>
                  </a:lnTo>
                  <a:lnTo>
                    <a:pt x="808380" y="672795"/>
                  </a:lnTo>
                  <a:lnTo>
                    <a:pt x="807631" y="669671"/>
                  </a:lnTo>
                  <a:lnTo>
                    <a:pt x="805840" y="670407"/>
                  </a:lnTo>
                  <a:lnTo>
                    <a:pt x="806996" y="671563"/>
                  </a:lnTo>
                  <a:lnTo>
                    <a:pt x="806424" y="679704"/>
                  </a:lnTo>
                  <a:lnTo>
                    <a:pt x="809320" y="677964"/>
                  </a:lnTo>
                  <a:lnTo>
                    <a:pt x="810488" y="675640"/>
                  </a:lnTo>
                  <a:close/>
                </a:path>
                <a:path w="2590800" h="1023619">
                  <a:moveTo>
                    <a:pt x="831418" y="683780"/>
                  </a:moveTo>
                  <a:lnTo>
                    <a:pt x="830262" y="684936"/>
                  </a:lnTo>
                  <a:lnTo>
                    <a:pt x="830834" y="685520"/>
                  </a:lnTo>
                  <a:lnTo>
                    <a:pt x="830834" y="684936"/>
                  </a:lnTo>
                  <a:lnTo>
                    <a:pt x="831418" y="684352"/>
                  </a:lnTo>
                  <a:lnTo>
                    <a:pt x="831418" y="683780"/>
                  </a:lnTo>
                  <a:close/>
                </a:path>
                <a:path w="2590800" h="1023619">
                  <a:moveTo>
                    <a:pt x="833158" y="683780"/>
                  </a:moveTo>
                  <a:lnTo>
                    <a:pt x="832586" y="683196"/>
                  </a:lnTo>
                  <a:lnTo>
                    <a:pt x="832002" y="684352"/>
                  </a:lnTo>
                  <a:lnTo>
                    <a:pt x="833158" y="683780"/>
                  </a:lnTo>
                  <a:close/>
                </a:path>
                <a:path w="2590800" h="1023619">
                  <a:moveTo>
                    <a:pt x="840727" y="667499"/>
                  </a:moveTo>
                  <a:lnTo>
                    <a:pt x="840143" y="664591"/>
                  </a:lnTo>
                  <a:lnTo>
                    <a:pt x="840143" y="665175"/>
                  </a:lnTo>
                  <a:lnTo>
                    <a:pt x="838974" y="667499"/>
                  </a:lnTo>
                  <a:lnTo>
                    <a:pt x="840143" y="668655"/>
                  </a:lnTo>
                  <a:lnTo>
                    <a:pt x="840143" y="668083"/>
                  </a:lnTo>
                  <a:lnTo>
                    <a:pt x="840727" y="668083"/>
                  </a:lnTo>
                  <a:lnTo>
                    <a:pt x="840727" y="667499"/>
                  </a:lnTo>
                  <a:close/>
                </a:path>
                <a:path w="2590800" h="1023619">
                  <a:moveTo>
                    <a:pt x="850900" y="743077"/>
                  </a:moveTo>
                  <a:lnTo>
                    <a:pt x="838200" y="745985"/>
                  </a:lnTo>
                  <a:lnTo>
                    <a:pt x="838200" y="747153"/>
                  </a:lnTo>
                  <a:lnTo>
                    <a:pt x="850900" y="747153"/>
                  </a:lnTo>
                  <a:lnTo>
                    <a:pt x="850900" y="743077"/>
                  </a:lnTo>
                  <a:close/>
                </a:path>
                <a:path w="2590800" h="1023619">
                  <a:moveTo>
                    <a:pt x="863600" y="697153"/>
                  </a:moveTo>
                  <a:lnTo>
                    <a:pt x="850900" y="703541"/>
                  </a:lnTo>
                  <a:lnTo>
                    <a:pt x="850900" y="704710"/>
                  </a:lnTo>
                  <a:lnTo>
                    <a:pt x="838200" y="712851"/>
                  </a:lnTo>
                  <a:lnTo>
                    <a:pt x="850900" y="706450"/>
                  </a:lnTo>
                  <a:lnTo>
                    <a:pt x="850900" y="709358"/>
                  </a:lnTo>
                  <a:lnTo>
                    <a:pt x="850900" y="711682"/>
                  </a:lnTo>
                  <a:lnTo>
                    <a:pt x="854290" y="707809"/>
                  </a:lnTo>
                  <a:lnTo>
                    <a:pt x="863600" y="697153"/>
                  </a:lnTo>
                  <a:close/>
                </a:path>
                <a:path w="2590800" h="1023619">
                  <a:moveTo>
                    <a:pt x="876300" y="711314"/>
                  </a:moveTo>
                  <a:lnTo>
                    <a:pt x="871474" y="710488"/>
                  </a:lnTo>
                  <a:lnTo>
                    <a:pt x="863600" y="715175"/>
                  </a:lnTo>
                  <a:lnTo>
                    <a:pt x="863600" y="718654"/>
                  </a:lnTo>
                  <a:lnTo>
                    <a:pt x="876300" y="711314"/>
                  </a:lnTo>
                  <a:close/>
                </a:path>
                <a:path w="2590800" h="1023619">
                  <a:moveTo>
                    <a:pt x="901700" y="406438"/>
                  </a:moveTo>
                  <a:lnTo>
                    <a:pt x="889000" y="409930"/>
                  </a:lnTo>
                  <a:lnTo>
                    <a:pt x="889000" y="410514"/>
                  </a:lnTo>
                  <a:lnTo>
                    <a:pt x="901700" y="409346"/>
                  </a:lnTo>
                  <a:lnTo>
                    <a:pt x="901700" y="406438"/>
                  </a:lnTo>
                  <a:close/>
                </a:path>
                <a:path w="2590800" h="1023619">
                  <a:moveTo>
                    <a:pt x="914400" y="489000"/>
                  </a:moveTo>
                  <a:lnTo>
                    <a:pt x="911860" y="491680"/>
                  </a:lnTo>
                  <a:lnTo>
                    <a:pt x="914400" y="490753"/>
                  </a:lnTo>
                  <a:lnTo>
                    <a:pt x="914400" y="489000"/>
                  </a:lnTo>
                  <a:close/>
                </a:path>
                <a:path w="2590800" h="1023619">
                  <a:moveTo>
                    <a:pt x="934326" y="419239"/>
                  </a:moveTo>
                  <a:lnTo>
                    <a:pt x="933742" y="416902"/>
                  </a:lnTo>
                  <a:lnTo>
                    <a:pt x="933742" y="418071"/>
                  </a:lnTo>
                  <a:lnTo>
                    <a:pt x="934326" y="419239"/>
                  </a:lnTo>
                  <a:close/>
                </a:path>
                <a:path w="2590800" h="1023619">
                  <a:moveTo>
                    <a:pt x="966889" y="520395"/>
                  </a:moveTo>
                  <a:lnTo>
                    <a:pt x="966304" y="520395"/>
                  </a:lnTo>
                  <a:lnTo>
                    <a:pt x="966304" y="521563"/>
                  </a:lnTo>
                  <a:lnTo>
                    <a:pt x="966889" y="520395"/>
                  </a:lnTo>
                  <a:close/>
                </a:path>
                <a:path w="2590800" h="1023619">
                  <a:moveTo>
                    <a:pt x="987818" y="453542"/>
                  </a:moveTo>
                  <a:lnTo>
                    <a:pt x="985951" y="453948"/>
                  </a:lnTo>
                  <a:lnTo>
                    <a:pt x="985037" y="447573"/>
                  </a:lnTo>
                  <a:lnTo>
                    <a:pt x="983170" y="448310"/>
                  </a:lnTo>
                  <a:lnTo>
                    <a:pt x="984326" y="450049"/>
                  </a:lnTo>
                  <a:lnTo>
                    <a:pt x="982586" y="457606"/>
                  </a:lnTo>
                  <a:lnTo>
                    <a:pt x="986078" y="456438"/>
                  </a:lnTo>
                  <a:lnTo>
                    <a:pt x="987818" y="453542"/>
                  </a:lnTo>
                  <a:close/>
                </a:path>
                <a:path w="2590800" h="1023619">
                  <a:moveTo>
                    <a:pt x="988987" y="450049"/>
                  </a:moveTo>
                  <a:lnTo>
                    <a:pt x="987234" y="453542"/>
                  </a:lnTo>
                  <a:lnTo>
                    <a:pt x="987818" y="452958"/>
                  </a:lnTo>
                  <a:lnTo>
                    <a:pt x="988402" y="451789"/>
                  </a:lnTo>
                  <a:lnTo>
                    <a:pt x="988987" y="450049"/>
                  </a:lnTo>
                  <a:close/>
                </a:path>
                <a:path w="2590800" h="1023619">
                  <a:moveTo>
                    <a:pt x="996543" y="451789"/>
                  </a:moveTo>
                  <a:lnTo>
                    <a:pt x="994791" y="453542"/>
                  </a:lnTo>
                  <a:lnTo>
                    <a:pt x="994219" y="454698"/>
                  </a:lnTo>
                  <a:lnTo>
                    <a:pt x="993635" y="455282"/>
                  </a:lnTo>
                  <a:lnTo>
                    <a:pt x="994498" y="455282"/>
                  </a:lnTo>
                  <a:lnTo>
                    <a:pt x="994219" y="455866"/>
                  </a:lnTo>
                  <a:lnTo>
                    <a:pt x="993635" y="455866"/>
                  </a:lnTo>
                  <a:lnTo>
                    <a:pt x="993635" y="456438"/>
                  </a:lnTo>
                  <a:lnTo>
                    <a:pt x="994219" y="456438"/>
                  </a:lnTo>
                  <a:lnTo>
                    <a:pt x="996543" y="454113"/>
                  </a:lnTo>
                  <a:lnTo>
                    <a:pt x="995959" y="454113"/>
                  </a:lnTo>
                  <a:lnTo>
                    <a:pt x="995375" y="454698"/>
                  </a:lnTo>
                  <a:lnTo>
                    <a:pt x="995083" y="454698"/>
                  </a:lnTo>
                  <a:lnTo>
                    <a:pt x="995375" y="454113"/>
                  </a:lnTo>
                  <a:lnTo>
                    <a:pt x="996543" y="452374"/>
                  </a:lnTo>
                  <a:lnTo>
                    <a:pt x="996543" y="451789"/>
                  </a:lnTo>
                  <a:close/>
                </a:path>
                <a:path w="2590800" h="1023619">
                  <a:moveTo>
                    <a:pt x="1000074" y="439483"/>
                  </a:moveTo>
                  <a:lnTo>
                    <a:pt x="990600" y="440169"/>
                  </a:lnTo>
                  <a:lnTo>
                    <a:pt x="990600" y="447725"/>
                  </a:lnTo>
                  <a:lnTo>
                    <a:pt x="1000074" y="439483"/>
                  </a:lnTo>
                  <a:close/>
                </a:path>
                <a:path w="2590800" h="1023619">
                  <a:moveTo>
                    <a:pt x="1003300" y="446557"/>
                  </a:moveTo>
                  <a:lnTo>
                    <a:pt x="990600" y="451789"/>
                  </a:lnTo>
                  <a:lnTo>
                    <a:pt x="990600" y="452958"/>
                  </a:lnTo>
                  <a:lnTo>
                    <a:pt x="1003300" y="448310"/>
                  </a:lnTo>
                  <a:lnTo>
                    <a:pt x="1003300" y="446557"/>
                  </a:lnTo>
                  <a:close/>
                </a:path>
                <a:path w="2590800" h="1023619">
                  <a:moveTo>
                    <a:pt x="1003909" y="548576"/>
                  </a:moveTo>
                  <a:lnTo>
                    <a:pt x="1000607" y="549465"/>
                  </a:lnTo>
                  <a:lnTo>
                    <a:pt x="1002931" y="548894"/>
                  </a:lnTo>
                  <a:lnTo>
                    <a:pt x="1003909" y="548576"/>
                  </a:lnTo>
                  <a:close/>
                </a:path>
                <a:path w="2590800" h="1023619">
                  <a:moveTo>
                    <a:pt x="1007008" y="463423"/>
                  </a:moveTo>
                  <a:lnTo>
                    <a:pt x="1005840" y="464007"/>
                  </a:lnTo>
                  <a:lnTo>
                    <a:pt x="1005840" y="465162"/>
                  </a:lnTo>
                  <a:lnTo>
                    <a:pt x="1006424" y="464578"/>
                  </a:lnTo>
                  <a:lnTo>
                    <a:pt x="1006424" y="464007"/>
                  </a:lnTo>
                  <a:lnTo>
                    <a:pt x="1007008" y="463423"/>
                  </a:lnTo>
                  <a:close/>
                </a:path>
                <a:path w="2590800" h="1023619">
                  <a:moveTo>
                    <a:pt x="1008164" y="462838"/>
                  </a:moveTo>
                  <a:lnTo>
                    <a:pt x="1007592" y="462838"/>
                  </a:lnTo>
                  <a:lnTo>
                    <a:pt x="1007008" y="463423"/>
                  </a:lnTo>
                  <a:lnTo>
                    <a:pt x="1008164" y="462838"/>
                  </a:lnTo>
                  <a:close/>
                </a:path>
                <a:path w="2590800" h="1023619">
                  <a:moveTo>
                    <a:pt x="1011072" y="461670"/>
                  </a:moveTo>
                  <a:lnTo>
                    <a:pt x="1008164" y="463423"/>
                  </a:lnTo>
                  <a:lnTo>
                    <a:pt x="1008748" y="463423"/>
                  </a:lnTo>
                  <a:lnTo>
                    <a:pt x="1009332" y="464007"/>
                  </a:lnTo>
                  <a:lnTo>
                    <a:pt x="1011072" y="461670"/>
                  </a:lnTo>
                  <a:close/>
                </a:path>
                <a:path w="2590800" h="1023619">
                  <a:moveTo>
                    <a:pt x="1016000" y="549465"/>
                  </a:moveTo>
                  <a:lnTo>
                    <a:pt x="1009650" y="551218"/>
                  </a:lnTo>
                  <a:lnTo>
                    <a:pt x="1016000" y="550049"/>
                  </a:lnTo>
                  <a:lnTo>
                    <a:pt x="1016000" y="549465"/>
                  </a:lnTo>
                  <a:close/>
                </a:path>
                <a:path w="2590800" h="1023619">
                  <a:moveTo>
                    <a:pt x="1016000" y="435673"/>
                  </a:moveTo>
                  <a:lnTo>
                    <a:pt x="1003300" y="435876"/>
                  </a:lnTo>
                  <a:lnTo>
                    <a:pt x="1003300" y="436676"/>
                  </a:lnTo>
                  <a:lnTo>
                    <a:pt x="1000074" y="439483"/>
                  </a:lnTo>
                  <a:lnTo>
                    <a:pt x="1003300" y="439242"/>
                  </a:lnTo>
                  <a:lnTo>
                    <a:pt x="1003300" y="444233"/>
                  </a:lnTo>
                  <a:lnTo>
                    <a:pt x="1016000" y="435673"/>
                  </a:lnTo>
                  <a:close/>
                </a:path>
                <a:path w="2590800" h="1023619">
                  <a:moveTo>
                    <a:pt x="1028700" y="545985"/>
                  </a:moveTo>
                  <a:lnTo>
                    <a:pt x="1016000" y="548309"/>
                  </a:lnTo>
                  <a:lnTo>
                    <a:pt x="1009650" y="549465"/>
                  </a:lnTo>
                  <a:lnTo>
                    <a:pt x="1016000" y="548894"/>
                  </a:lnTo>
                  <a:lnTo>
                    <a:pt x="1016000" y="549465"/>
                  </a:lnTo>
                  <a:lnTo>
                    <a:pt x="1028700" y="545985"/>
                  </a:lnTo>
                  <a:close/>
                </a:path>
                <a:path w="2590800" h="1023619">
                  <a:moveTo>
                    <a:pt x="1028700" y="541909"/>
                  </a:moveTo>
                  <a:lnTo>
                    <a:pt x="1016000" y="544817"/>
                  </a:lnTo>
                  <a:lnTo>
                    <a:pt x="1003300" y="545985"/>
                  </a:lnTo>
                  <a:lnTo>
                    <a:pt x="1003300" y="548309"/>
                  </a:lnTo>
                  <a:lnTo>
                    <a:pt x="1028700" y="543077"/>
                  </a:lnTo>
                  <a:lnTo>
                    <a:pt x="1028700" y="541909"/>
                  </a:lnTo>
                  <a:close/>
                </a:path>
                <a:path w="2590800" h="1023619">
                  <a:moveTo>
                    <a:pt x="1033957" y="464185"/>
                  </a:moveTo>
                  <a:lnTo>
                    <a:pt x="1033170" y="464578"/>
                  </a:lnTo>
                  <a:lnTo>
                    <a:pt x="1033538" y="468312"/>
                  </a:lnTo>
                  <a:lnTo>
                    <a:pt x="1033957" y="464185"/>
                  </a:lnTo>
                  <a:close/>
                </a:path>
                <a:path w="2590800" h="1023619">
                  <a:moveTo>
                    <a:pt x="1034326" y="460590"/>
                  </a:moveTo>
                  <a:lnTo>
                    <a:pt x="1033957" y="464185"/>
                  </a:lnTo>
                  <a:lnTo>
                    <a:pt x="1034326" y="464007"/>
                  </a:lnTo>
                  <a:lnTo>
                    <a:pt x="1034326" y="460590"/>
                  </a:lnTo>
                  <a:close/>
                </a:path>
                <a:path w="2590800" h="1023619">
                  <a:moveTo>
                    <a:pt x="1038402" y="463423"/>
                  </a:moveTo>
                  <a:lnTo>
                    <a:pt x="1037234" y="465162"/>
                  </a:lnTo>
                  <a:lnTo>
                    <a:pt x="1037818" y="469239"/>
                  </a:lnTo>
                  <a:lnTo>
                    <a:pt x="1037234" y="471563"/>
                  </a:lnTo>
                  <a:lnTo>
                    <a:pt x="1038402" y="468071"/>
                  </a:lnTo>
                  <a:lnTo>
                    <a:pt x="1038402" y="463423"/>
                  </a:lnTo>
                  <a:close/>
                </a:path>
                <a:path w="2590800" h="1023619">
                  <a:moveTo>
                    <a:pt x="1041234" y="454647"/>
                  </a:moveTo>
                  <a:lnTo>
                    <a:pt x="1040726" y="458190"/>
                  </a:lnTo>
                  <a:lnTo>
                    <a:pt x="1040142" y="460514"/>
                  </a:lnTo>
                  <a:lnTo>
                    <a:pt x="1039558" y="461098"/>
                  </a:lnTo>
                  <a:lnTo>
                    <a:pt x="1039558" y="462838"/>
                  </a:lnTo>
                  <a:lnTo>
                    <a:pt x="1038987" y="465162"/>
                  </a:lnTo>
                  <a:lnTo>
                    <a:pt x="1038402" y="468655"/>
                  </a:lnTo>
                  <a:lnTo>
                    <a:pt x="1038987" y="469239"/>
                  </a:lnTo>
                  <a:lnTo>
                    <a:pt x="1040726" y="458774"/>
                  </a:lnTo>
                  <a:lnTo>
                    <a:pt x="1041234" y="454647"/>
                  </a:lnTo>
                  <a:close/>
                </a:path>
                <a:path w="2590800" h="1023619">
                  <a:moveTo>
                    <a:pt x="1041400" y="767499"/>
                  </a:moveTo>
                  <a:lnTo>
                    <a:pt x="1028700" y="772871"/>
                  </a:lnTo>
                  <a:lnTo>
                    <a:pt x="1028700" y="775296"/>
                  </a:lnTo>
                  <a:lnTo>
                    <a:pt x="1041400" y="767499"/>
                  </a:lnTo>
                  <a:close/>
                </a:path>
                <a:path w="2590800" h="1023619">
                  <a:moveTo>
                    <a:pt x="1041400" y="559358"/>
                  </a:moveTo>
                  <a:lnTo>
                    <a:pt x="1028700" y="561682"/>
                  </a:lnTo>
                  <a:lnTo>
                    <a:pt x="1028700" y="560514"/>
                  </a:lnTo>
                  <a:lnTo>
                    <a:pt x="1021600" y="563816"/>
                  </a:lnTo>
                  <a:lnTo>
                    <a:pt x="1028700" y="562838"/>
                  </a:lnTo>
                  <a:lnTo>
                    <a:pt x="1028700" y="563422"/>
                  </a:lnTo>
                  <a:lnTo>
                    <a:pt x="1041400" y="559358"/>
                  </a:lnTo>
                  <a:close/>
                </a:path>
                <a:path w="2590800" h="1023619">
                  <a:moveTo>
                    <a:pt x="1041400" y="554240"/>
                  </a:moveTo>
                  <a:lnTo>
                    <a:pt x="1028700" y="554342"/>
                  </a:lnTo>
                  <a:lnTo>
                    <a:pt x="1028700" y="558774"/>
                  </a:lnTo>
                  <a:lnTo>
                    <a:pt x="1041400" y="554240"/>
                  </a:lnTo>
                  <a:close/>
                </a:path>
                <a:path w="2590800" h="1023619">
                  <a:moveTo>
                    <a:pt x="1050607" y="474472"/>
                  </a:moveTo>
                  <a:lnTo>
                    <a:pt x="1050036" y="475627"/>
                  </a:lnTo>
                  <a:lnTo>
                    <a:pt x="1050607" y="475043"/>
                  </a:lnTo>
                  <a:lnTo>
                    <a:pt x="1050607" y="474472"/>
                  </a:lnTo>
                  <a:close/>
                </a:path>
                <a:path w="2590800" h="1023619">
                  <a:moveTo>
                    <a:pt x="1051191" y="472147"/>
                  </a:moveTo>
                  <a:lnTo>
                    <a:pt x="1050607" y="473887"/>
                  </a:lnTo>
                  <a:lnTo>
                    <a:pt x="1050607" y="474472"/>
                  </a:lnTo>
                  <a:lnTo>
                    <a:pt x="1051191" y="473303"/>
                  </a:lnTo>
                  <a:lnTo>
                    <a:pt x="1051191" y="472147"/>
                  </a:lnTo>
                  <a:close/>
                </a:path>
                <a:path w="2590800" h="1023619">
                  <a:moveTo>
                    <a:pt x="1054100" y="542493"/>
                  </a:moveTo>
                  <a:lnTo>
                    <a:pt x="1041400" y="550049"/>
                  </a:lnTo>
                  <a:lnTo>
                    <a:pt x="1041400" y="553542"/>
                  </a:lnTo>
                  <a:lnTo>
                    <a:pt x="1054100" y="542493"/>
                  </a:lnTo>
                  <a:close/>
                </a:path>
                <a:path w="2590800" h="1023619">
                  <a:moveTo>
                    <a:pt x="1054100" y="467487"/>
                  </a:moveTo>
                  <a:lnTo>
                    <a:pt x="1045845" y="470522"/>
                  </a:lnTo>
                  <a:lnTo>
                    <a:pt x="1046543" y="468655"/>
                  </a:lnTo>
                  <a:lnTo>
                    <a:pt x="1045959" y="469811"/>
                  </a:lnTo>
                  <a:lnTo>
                    <a:pt x="1045705" y="470573"/>
                  </a:lnTo>
                  <a:lnTo>
                    <a:pt x="1042670" y="471678"/>
                  </a:lnTo>
                  <a:lnTo>
                    <a:pt x="1041400" y="472719"/>
                  </a:lnTo>
                  <a:lnTo>
                    <a:pt x="1045552" y="471004"/>
                  </a:lnTo>
                  <a:lnTo>
                    <a:pt x="1044803" y="473303"/>
                  </a:lnTo>
                  <a:lnTo>
                    <a:pt x="1045679" y="470966"/>
                  </a:lnTo>
                  <a:lnTo>
                    <a:pt x="1054100" y="467487"/>
                  </a:lnTo>
                  <a:close/>
                </a:path>
                <a:path w="2590800" h="1023619">
                  <a:moveTo>
                    <a:pt x="1057617" y="488518"/>
                  </a:moveTo>
                  <a:lnTo>
                    <a:pt x="1054100" y="489000"/>
                  </a:lnTo>
                  <a:lnTo>
                    <a:pt x="1054100" y="489839"/>
                  </a:lnTo>
                  <a:lnTo>
                    <a:pt x="1057617" y="488518"/>
                  </a:lnTo>
                  <a:close/>
                </a:path>
                <a:path w="2590800" h="1023619">
                  <a:moveTo>
                    <a:pt x="1060500" y="462254"/>
                  </a:moveTo>
                  <a:lnTo>
                    <a:pt x="1059916" y="462838"/>
                  </a:lnTo>
                  <a:lnTo>
                    <a:pt x="1059916" y="462254"/>
                  </a:lnTo>
                  <a:lnTo>
                    <a:pt x="1059332" y="466331"/>
                  </a:lnTo>
                  <a:lnTo>
                    <a:pt x="1060500" y="462254"/>
                  </a:lnTo>
                  <a:close/>
                </a:path>
                <a:path w="2590800" h="1023619">
                  <a:moveTo>
                    <a:pt x="1062570" y="500443"/>
                  </a:moveTo>
                  <a:lnTo>
                    <a:pt x="1054100" y="502373"/>
                  </a:lnTo>
                  <a:lnTo>
                    <a:pt x="1054100" y="504113"/>
                  </a:lnTo>
                  <a:lnTo>
                    <a:pt x="1054100" y="504698"/>
                  </a:lnTo>
                  <a:lnTo>
                    <a:pt x="1054100" y="505968"/>
                  </a:lnTo>
                  <a:lnTo>
                    <a:pt x="1058506" y="503313"/>
                  </a:lnTo>
                  <a:lnTo>
                    <a:pt x="1055916" y="503783"/>
                  </a:lnTo>
                  <a:lnTo>
                    <a:pt x="1062570" y="500443"/>
                  </a:lnTo>
                  <a:close/>
                </a:path>
                <a:path w="2590800" h="1023619">
                  <a:moveTo>
                    <a:pt x="1063396" y="490169"/>
                  </a:moveTo>
                  <a:lnTo>
                    <a:pt x="1061072" y="493077"/>
                  </a:lnTo>
                  <a:lnTo>
                    <a:pt x="1062240" y="491909"/>
                  </a:lnTo>
                  <a:lnTo>
                    <a:pt x="1063396" y="490169"/>
                  </a:lnTo>
                  <a:close/>
                </a:path>
                <a:path w="2590800" h="1023619">
                  <a:moveTo>
                    <a:pt x="1066800" y="535000"/>
                  </a:moveTo>
                  <a:lnTo>
                    <a:pt x="1054100" y="533768"/>
                  </a:lnTo>
                  <a:lnTo>
                    <a:pt x="1066800" y="537260"/>
                  </a:lnTo>
                  <a:lnTo>
                    <a:pt x="1066800" y="535000"/>
                  </a:lnTo>
                  <a:close/>
                </a:path>
                <a:path w="2590800" h="1023619">
                  <a:moveTo>
                    <a:pt x="1066800" y="533768"/>
                  </a:moveTo>
                  <a:lnTo>
                    <a:pt x="1054100" y="532028"/>
                  </a:lnTo>
                  <a:lnTo>
                    <a:pt x="1066800" y="534936"/>
                  </a:lnTo>
                  <a:lnTo>
                    <a:pt x="1066800" y="533768"/>
                  </a:lnTo>
                  <a:close/>
                </a:path>
                <a:path w="2590800" h="1023619">
                  <a:moveTo>
                    <a:pt x="1066800" y="498309"/>
                  </a:moveTo>
                  <a:lnTo>
                    <a:pt x="1062570" y="500443"/>
                  </a:lnTo>
                  <a:lnTo>
                    <a:pt x="1063713" y="500176"/>
                  </a:lnTo>
                  <a:lnTo>
                    <a:pt x="1058506" y="503313"/>
                  </a:lnTo>
                  <a:lnTo>
                    <a:pt x="1066800" y="501789"/>
                  </a:lnTo>
                  <a:lnTo>
                    <a:pt x="1066800" y="499465"/>
                  </a:lnTo>
                  <a:lnTo>
                    <a:pt x="1066800" y="498309"/>
                  </a:lnTo>
                  <a:close/>
                </a:path>
                <a:path w="2590800" h="1023619">
                  <a:moveTo>
                    <a:pt x="1066800" y="474472"/>
                  </a:moveTo>
                  <a:lnTo>
                    <a:pt x="1061783" y="478612"/>
                  </a:lnTo>
                  <a:lnTo>
                    <a:pt x="1062139" y="477202"/>
                  </a:lnTo>
                  <a:lnTo>
                    <a:pt x="1061072" y="479183"/>
                  </a:lnTo>
                  <a:lnTo>
                    <a:pt x="1054100" y="484936"/>
                  </a:lnTo>
                  <a:lnTo>
                    <a:pt x="1054100" y="486676"/>
                  </a:lnTo>
                  <a:lnTo>
                    <a:pt x="1066800" y="478536"/>
                  </a:lnTo>
                  <a:lnTo>
                    <a:pt x="1066800" y="474472"/>
                  </a:lnTo>
                  <a:close/>
                </a:path>
                <a:path w="2590800" h="1023619">
                  <a:moveTo>
                    <a:pt x="1077353" y="508190"/>
                  </a:moveTo>
                  <a:lnTo>
                    <a:pt x="1076769" y="508190"/>
                  </a:lnTo>
                  <a:lnTo>
                    <a:pt x="1075613" y="509346"/>
                  </a:lnTo>
                  <a:lnTo>
                    <a:pt x="1076769" y="508774"/>
                  </a:lnTo>
                  <a:lnTo>
                    <a:pt x="1077353" y="508190"/>
                  </a:lnTo>
                  <a:close/>
                </a:path>
                <a:path w="2590800" h="1023619">
                  <a:moveTo>
                    <a:pt x="1079500" y="539000"/>
                  </a:moveTo>
                  <a:lnTo>
                    <a:pt x="1066800" y="537260"/>
                  </a:lnTo>
                  <a:lnTo>
                    <a:pt x="1066800" y="537845"/>
                  </a:lnTo>
                  <a:lnTo>
                    <a:pt x="1079500" y="539000"/>
                  </a:lnTo>
                  <a:close/>
                </a:path>
                <a:path w="2590800" h="1023619">
                  <a:moveTo>
                    <a:pt x="1079500" y="488645"/>
                  </a:moveTo>
                  <a:lnTo>
                    <a:pt x="1066800" y="492493"/>
                  </a:lnTo>
                  <a:lnTo>
                    <a:pt x="1079500" y="489585"/>
                  </a:lnTo>
                  <a:lnTo>
                    <a:pt x="1079500" y="488645"/>
                  </a:lnTo>
                  <a:close/>
                </a:path>
                <a:path w="2590800" h="1023619">
                  <a:moveTo>
                    <a:pt x="1079881" y="504558"/>
                  </a:moveTo>
                  <a:lnTo>
                    <a:pt x="1079500" y="504634"/>
                  </a:lnTo>
                  <a:lnTo>
                    <a:pt x="1079881" y="504558"/>
                  </a:lnTo>
                  <a:close/>
                </a:path>
                <a:path w="2590800" h="1023619">
                  <a:moveTo>
                    <a:pt x="1089571" y="507606"/>
                  </a:moveTo>
                  <a:lnTo>
                    <a:pt x="1088986" y="507606"/>
                  </a:lnTo>
                  <a:lnTo>
                    <a:pt x="1088986" y="508190"/>
                  </a:lnTo>
                  <a:lnTo>
                    <a:pt x="1089571" y="507606"/>
                  </a:lnTo>
                  <a:close/>
                </a:path>
                <a:path w="2590800" h="1023619">
                  <a:moveTo>
                    <a:pt x="1098550" y="521563"/>
                  </a:moveTo>
                  <a:lnTo>
                    <a:pt x="1092200" y="521563"/>
                  </a:lnTo>
                  <a:lnTo>
                    <a:pt x="1092200" y="522147"/>
                  </a:lnTo>
                  <a:lnTo>
                    <a:pt x="1098550" y="521563"/>
                  </a:lnTo>
                  <a:close/>
                </a:path>
                <a:path w="2590800" h="1023619">
                  <a:moveTo>
                    <a:pt x="1219200" y="179108"/>
                  </a:moveTo>
                  <a:lnTo>
                    <a:pt x="1206500" y="180276"/>
                  </a:lnTo>
                  <a:lnTo>
                    <a:pt x="1206500" y="188417"/>
                  </a:lnTo>
                  <a:lnTo>
                    <a:pt x="1219200" y="179108"/>
                  </a:lnTo>
                  <a:close/>
                </a:path>
                <a:path w="2590800" h="1023619">
                  <a:moveTo>
                    <a:pt x="1353070" y="186055"/>
                  </a:moveTo>
                  <a:lnTo>
                    <a:pt x="1349375" y="184200"/>
                  </a:lnTo>
                  <a:lnTo>
                    <a:pt x="1346200" y="187248"/>
                  </a:lnTo>
                  <a:lnTo>
                    <a:pt x="1353070" y="186055"/>
                  </a:lnTo>
                  <a:close/>
                </a:path>
                <a:path w="2590800" h="1023619">
                  <a:moveTo>
                    <a:pt x="1358900" y="188988"/>
                  </a:moveTo>
                  <a:lnTo>
                    <a:pt x="1346200" y="193065"/>
                  </a:lnTo>
                  <a:lnTo>
                    <a:pt x="1346200" y="200621"/>
                  </a:lnTo>
                  <a:lnTo>
                    <a:pt x="1358900" y="194233"/>
                  </a:lnTo>
                  <a:lnTo>
                    <a:pt x="1358900" y="188988"/>
                  </a:lnTo>
                  <a:close/>
                </a:path>
                <a:path w="2590800" h="1023619">
                  <a:moveTo>
                    <a:pt x="1358900" y="185051"/>
                  </a:moveTo>
                  <a:lnTo>
                    <a:pt x="1353070" y="186055"/>
                  </a:lnTo>
                  <a:lnTo>
                    <a:pt x="1358900" y="188988"/>
                  </a:lnTo>
                  <a:lnTo>
                    <a:pt x="1358900" y="185051"/>
                  </a:lnTo>
                  <a:close/>
                </a:path>
                <a:path w="2590800" h="1023619">
                  <a:moveTo>
                    <a:pt x="1371600" y="269227"/>
                  </a:moveTo>
                  <a:lnTo>
                    <a:pt x="1358900" y="278536"/>
                  </a:lnTo>
                  <a:lnTo>
                    <a:pt x="1358900" y="279107"/>
                  </a:lnTo>
                  <a:lnTo>
                    <a:pt x="1371600" y="273875"/>
                  </a:lnTo>
                  <a:lnTo>
                    <a:pt x="1371600" y="269227"/>
                  </a:lnTo>
                  <a:close/>
                </a:path>
                <a:path w="2590800" h="1023619">
                  <a:moveTo>
                    <a:pt x="1371600" y="190741"/>
                  </a:moveTo>
                  <a:lnTo>
                    <a:pt x="1358900" y="196557"/>
                  </a:lnTo>
                  <a:lnTo>
                    <a:pt x="1358900" y="201206"/>
                  </a:lnTo>
                  <a:lnTo>
                    <a:pt x="1371600" y="191325"/>
                  </a:lnTo>
                  <a:lnTo>
                    <a:pt x="1371600" y="190741"/>
                  </a:lnTo>
                  <a:close/>
                </a:path>
                <a:path w="2590800" h="1023619">
                  <a:moveTo>
                    <a:pt x="1384300" y="269811"/>
                  </a:moveTo>
                  <a:lnTo>
                    <a:pt x="1371600" y="275628"/>
                  </a:lnTo>
                  <a:lnTo>
                    <a:pt x="1371600" y="277368"/>
                  </a:lnTo>
                  <a:lnTo>
                    <a:pt x="1384300" y="270979"/>
                  </a:lnTo>
                  <a:lnTo>
                    <a:pt x="1384300" y="269811"/>
                  </a:lnTo>
                  <a:close/>
                </a:path>
                <a:path w="2590800" h="1023619">
                  <a:moveTo>
                    <a:pt x="1399463" y="518655"/>
                  </a:moveTo>
                  <a:lnTo>
                    <a:pt x="1398879" y="517486"/>
                  </a:lnTo>
                  <a:lnTo>
                    <a:pt x="1397127" y="521563"/>
                  </a:lnTo>
                  <a:lnTo>
                    <a:pt x="1399463" y="518655"/>
                  </a:lnTo>
                  <a:close/>
                </a:path>
                <a:path w="2590800" h="1023619">
                  <a:moveTo>
                    <a:pt x="1409700" y="1000137"/>
                  </a:moveTo>
                  <a:lnTo>
                    <a:pt x="1397000" y="1002360"/>
                  </a:lnTo>
                  <a:lnTo>
                    <a:pt x="1397000" y="1010526"/>
                  </a:lnTo>
                  <a:lnTo>
                    <a:pt x="1409700" y="1003592"/>
                  </a:lnTo>
                  <a:lnTo>
                    <a:pt x="1409700" y="1000137"/>
                  </a:lnTo>
                  <a:close/>
                </a:path>
                <a:path w="2590800" h="1023619">
                  <a:moveTo>
                    <a:pt x="1524000" y="786104"/>
                  </a:moveTo>
                  <a:lnTo>
                    <a:pt x="1511300" y="777862"/>
                  </a:lnTo>
                  <a:lnTo>
                    <a:pt x="1511300" y="782027"/>
                  </a:lnTo>
                  <a:lnTo>
                    <a:pt x="1524000" y="786104"/>
                  </a:lnTo>
                  <a:close/>
                </a:path>
                <a:path w="2590800" h="1023619">
                  <a:moveTo>
                    <a:pt x="1524000" y="510514"/>
                  </a:moveTo>
                  <a:lnTo>
                    <a:pt x="1521688" y="511683"/>
                  </a:lnTo>
                  <a:lnTo>
                    <a:pt x="1511300" y="522147"/>
                  </a:lnTo>
                  <a:lnTo>
                    <a:pt x="1524000" y="510514"/>
                  </a:lnTo>
                  <a:close/>
                </a:path>
                <a:path w="2590800" h="1023619">
                  <a:moveTo>
                    <a:pt x="1562100" y="763282"/>
                  </a:moveTo>
                  <a:lnTo>
                    <a:pt x="1549400" y="754710"/>
                  </a:lnTo>
                  <a:lnTo>
                    <a:pt x="1562100" y="766330"/>
                  </a:lnTo>
                  <a:lnTo>
                    <a:pt x="1562100" y="763282"/>
                  </a:lnTo>
                  <a:close/>
                </a:path>
                <a:path w="2590800" h="1023619">
                  <a:moveTo>
                    <a:pt x="1587500" y="523887"/>
                  </a:moveTo>
                  <a:lnTo>
                    <a:pt x="1574800" y="535520"/>
                  </a:lnTo>
                  <a:lnTo>
                    <a:pt x="1587500" y="527189"/>
                  </a:lnTo>
                  <a:lnTo>
                    <a:pt x="1587500" y="523887"/>
                  </a:lnTo>
                  <a:close/>
                </a:path>
                <a:path w="2590800" h="1023619">
                  <a:moveTo>
                    <a:pt x="1590040" y="322491"/>
                  </a:moveTo>
                  <a:lnTo>
                    <a:pt x="1587500" y="322719"/>
                  </a:lnTo>
                  <a:lnTo>
                    <a:pt x="1587500" y="323888"/>
                  </a:lnTo>
                  <a:lnTo>
                    <a:pt x="1590040" y="322491"/>
                  </a:lnTo>
                  <a:close/>
                </a:path>
                <a:path w="2590800" h="1023619">
                  <a:moveTo>
                    <a:pt x="1600200" y="316903"/>
                  </a:moveTo>
                  <a:lnTo>
                    <a:pt x="1590040" y="322491"/>
                  </a:lnTo>
                  <a:lnTo>
                    <a:pt x="1600200" y="321551"/>
                  </a:lnTo>
                  <a:lnTo>
                    <a:pt x="1600200" y="316903"/>
                  </a:lnTo>
                  <a:close/>
                </a:path>
                <a:path w="2590800" h="1023619">
                  <a:moveTo>
                    <a:pt x="1612900" y="765759"/>
                  </a:moveTo>
                  <a:lnTo>
                    <a:pt x="1600200" y="759358"/>
                  </a:lnTo>
                  <a:lnTo>
                    <a:pt x="1600200" y="761682"/>
                  </a:lnTo>
                  <a:lnTo>
                    <a:pt x="1610487" y="766864"/>
                  </a:lnTo>
                  <a:lnTo>
                    <a:pt x="1612900" y="765759"/>
                  </a:lnTo>
                  <a:close/>
                </a:path>
                <a:path w="2590800" h="1023619">
                  <a:moveTo>
                    <a:pt x="1651000" y="315163"/>
                  </a:moveTo>
                  <a:lnTo>
                    <a:pt x="1638300" y="320535"/>
                  </a:lnTo>
                  <a:lnTo>
                    <a:pt x="1638300" y="323215"/>
                  </a:lnTo>
                  <a:lnTo>
                    <a:pt x="1651000" y="315163"/>
                  </a:lnTo>
                  <a:close/>
                </a:path>
                <a:path w="2590800" h="1023619">
                  <a:moveTo>
                    <a:pt x="1673885" y="757618"/>
                  </a:moveTo>
                  <a:lnTo>
                    <a:pt x="1673440" y="756754"/>
                  </a:lnTo>
                  <a:lnTo>
                    <a:pt x="1673885" y="759358"/>
                  </a:lnTo>
                  <a:lnTo>
                    <a:pt x="1673885" y="757618"/>
                  </a:lnTo>
                  <a:close/>
                </a:path>
                <a:path w="2590800" h="1023619">
                  <a:moveTo>
                    <a:pt x="1778000" y="542493"/>
                  </a:moveTo>
                  <a:lnTo>
                    <a:pt x="1765300" y="545985"/>
                  </a:lnTo>
                  <a:lnTo>
                    <a:pt x="1778000" y="548894"/>
                  </a:lnTo>
                  <a:lnTo>
                    <a:pt x="1778000" y="542493"/>
                  </a:lnTo>
                  <a:close/>
                </a:path>
                <a:path w="2590800" h="1023619">
                  <a:moveTo>
                    <a:pt x="1816100" y="916343"/>
                  </a:moveTo>
                  <a:lnTo>
                    <a:pt x="1803400" y="906322"/>
                  </a:lnTo>
                  <a:lnTo>
                    <a:pt x="1803400" y="915162"/>
                  </a:lnTo>
                  <a:lnTo>
                    <a:pt x="1816100" y="916343"/>
                  </a:lnTo>
                  <a:close/>
                </a:path>
                <a:path w="2590800" h="1023619">
                  <a:moveTo>
                    <a:pt x="1829701" y="259930"/>
                  </a:moveTo>
                  <a:lnTo>
                    <a:pt x="1826793" y="258762"/>
                  </a:lnTo>
                  <a:lnTo>
                    <a:pt x="1828533" y="260502"/>
                  </a:lnTo>
                  <a:lnTo>
                    <a:pt x="1829701" y="259930"/>
                  </a:lnTo>
                  <a:close/>
                </a:path>
                <a:path w="2590800" h="1023619">
                  <a:moveTo>
                    <a:pt x="1879701" y="242481"/>
                  </a:moveTo>
                  <a:lnTo>
                    <a:pt x="1878545" y="245389"/>
                  </a:lnTo>
                  <a:lnTo>
                    <a:pt x="1879117" y="244233"/>
                  </a:lnTo>
                  <a:lnTo>
                    <a:pt x="1879701" y="242481"/>
                  </a:lnTo>
                  <a:close/>
                </a:path>
                <a:path w="2590800" h="1023619">
                  <a:moveTo>
                    <a:pt x="1917700" y="884364"/>
                  </a:moveTo>
                  <a:lnTo>
                    <a:pt x="1911731" y="882446"/>
                  </a:lnTo>
                  <a:lnTo>
                    <a:pt x="1910194" y="883145"/>
                  </a:lnTo>
                  <a:lnTo>
                    <a:pt x="1917700" y="887272"/>
                  </a:lnTo>
                  <a:lnTo>
                    <a:pt x="1917700" y="884364"/>
                  </a:lnTo>
                  <a:close/>
                </a:path>
                <a:path w="2590800" h="1023619">
                  <a:moveTo>
                    <a:pt x="1926628" y="637044"/>
                  </a:moveTo>
                  <a:lnTo>
                    <a:pt x="1917700" y="628535"/>
                  </a:lnTo>
                  <a:lnTo>
                    <a:pt x="1917700" y="633768"/>
                  </a:lnTo>
                  <a:lnTo>
                    <a:pt x="1926628" y="637044"/>
                  </a:lnTo>
                  <a:close/>
                </a:path>
                <a:path w="2590800" h="1023619">
                  <a:moveTo>
                    <a:pt x="1927225" y="637260"/>
                  </a:moveTo>
                  <a:lnTo>
                    <a:pt x="1926628" y="637044"/>
                  </a:lnTo>
                  <a:lnTo>
                    <a:pt x="1926767" y="637184"/>
                  </a:lnTo>
                  <a:lnTo>
                    <a:pt x="1927225" y="637260"/>
                  </a:lnTo>
                  <a:close/>
                </a:path>
                <a:path w="2590800" h="1023619">
                  <a:moveTo>
                    <a:pt x="1930400" y="640638"/>
                  </a:moveTo>
                  <a:lnTo>
                    <a:pt x="1926767" y="637184"/>
                  </a:lnTo>
                  <a:lnTo>
                    <a:pt x="1917700" y="635520"/>
                  </a:lnTo>
                  <a:lnTo>
                    <a:pt x="1917700" y="636104"/>
                  </a:lnTo>
                  <a:lnTo>
                    <a:pt x="1930400" y="641908"/>
                  </a:lnTo>
                  <a:lnTo>
                    <a:pt x="1930400" y="640638"/>
                  </a:lnTo>
                  <a:close/>
                </a:path>
                <a:path w="2590800" h="1023619">
                  <a:moveTo>
                    <a:pt x="1930400" y="637844"/>
                  </a:moveTo>
                  <a:lnTo>
                    <a:pt x="1927225" y="637260"/>
                  </a:lnTo>
                  <a:lnTo>
                    <a:pt x="1930400" y="638429"/>
                  </a:lnTo>
                  <a:lnTo>
                    <a:pt x="1930400" y="637844"/>
                  </a:lnTo>
                  <a:close/>
                </a:path>
                <a:path w="2590800" h="1023619">
                  <a:moveTo>
                    <a:pt x="1996694" y="548132"/>
                  </a:moveTo>
                  <a:lnTo>
                    <a:pt x="1995627" y="548373"/>
                  </a:lnTo>
                  <a:lnTo>
                    <a:pt x="1994636" y="549338"/>
                  </a:lnTo>
                  <a:lnTo>
                    <a:pt x="1995055" y="549262"/>
                  </a:lnTo>
                  <a:lnTo>
                    <a:pt x="1996694" y="548132"/>
                  </a:lnTo>
                  <a:close/>
                </a:path>
                <a:path w="2590800" h="1023619">
                  <a:moveTo>
                    <a:pt x="1999881" y="541324"/>
                  </a:moveTo>
                  <a:lnTo>
                    <a:pt x="1995627" y="541388"/>
                  </a:lnTo>
                  <a:lnTo>
                    <a:pt x="1993900" y="542493"/>
                  </a:lnTo>
                  <a:lnTo>
                    <a:pt x="1993900" y="544588"/>
                  </a:lnTo>
                  <a:lnTo>
                    <a:pt x="1999881" y="541324"/>
                  </a:lnTo>
                  <a:close/>
                </a:path>
                <a:path w="2590800" h="1023619">
                  <a:moveTo>
                    <a:pt x="2001494" y="542645"/>
                  </a:moveTo>
                  <a:lnTo>
                    <a:pt x="1993900" y="545477"/>
                  </a:lnTo>
                  <a:lnTo>
                    <a:pt x="1993900" y="548741"/>
                  </a:lnTo>
                  <a:lnTo>
                    <a:pt x="1995627" y="548373"/>
                  </a:lnTo>
                  <a:lnTo>
                    <a:pt x="2001494" y="542645"/>
                  </a:lnTo>
                  <a:close/>
                </a:path>
                <a:path w="2590800" h="1023619">
                  <a:moveTo>
                    <a:pt x="2005037" y="541324"/>
                  </a:moveTo>
                  <a:lnTo>
                    <a:pt x="2002853" y="541324"/>
                  </a:lnTo>
                  <a:lnTo>
                    <a:pt x="2001494" y="542645"/>
                  </a:lnTo>
                  <a:lnTo>
                    <a:pt x="2005037" y="541324"/>
                  </a:lnTo>
                  <a:close/>
                </a:path>
                <a:path w="2590800" h="1023619">
                  <a:moveTo>
                    <a:pt x="2006600" y="537667"/>
                  </a:moveTo>
                  <a:lnTo>
                    <a:pt x="1999881" y="541324"/>
                  </a:lnTo>
                  <a:lnTo>
                    <a:pt x="2002853" y="541324"/>
                  </a:lnTo>
                  <a:lnTo>
                    <a:pt x="2006600" y="537667"/>
                  </a:lnTo>
                  <a:close/>
                </a:path>
                <a:path w="2590800" h="1023619">
                  <a:moveTo>
                    <a:pt x="2006600" y="193649"/>
                  </a:moveTo>
                  <a:lnTo>
                    <a:pt x="1993900" y="188417"/>
                  </a:lnTo>
                  <a:lnTo>
                    <a:pt x="2006600" y="196557"/>
                  </a:lnTo>
                  <a:lnTo>
                    <a:pt x="2006600" y="193649"/>
                  </a:lnTo>
                  <a:close/>
                </a:path>
                <a:path w="2590800" h="1023619">
                  <a:moveTo>
                    <a:pt x="2019300" y="207594"/>
                  </a:moveTo>
                  <a:lnTo>
                    <a:pt x="2006600" y="201206"/>
                  </a:lnTo>
                  <a:lnTo>
                    <a:pt x="2006600" y="204698"/>
                  </a:lnTo>
                  <a:lnTo>
                    <a:pt x="2019300" y="207594"/>
                  </a:lnTo>
                  <a:close/>
                </a:path>
                <a:path w="2590800" h="1023619">
                  <a:moveTo>
                    <a:pt x="2044700" y="319811"/>
                  </a:moveTo>
                  <a:lnTo>
                    <a:pt x="2032000" y="309346"/>
                  </a:lnTo>
                  <a:lnTo>
                    <a:pt x="2032000" y="315163"/>
                  </a:lnTo>
                  <a:lnTo>
                    <a:pt x="2044700" y="319811"/>
                  </a:lnTo>
                  <a:close/>
                </a:path>
                <a:path w="2590800" h="1023619">
                  <a:moveTo>
                    <a:pt x="2119820" y="290156"/>
                  </a:moveTo>
                  <a:lnTo>
                    <a:pt x="2118080" y="291033"/>
                  </a:lnTo>
                  <a:lnTo>
                    <a:pt x="2116340" y="291909"/>
                  </a:lnTo>
                  <a:lnTo>
                    <a:pt x="2119668" y="297459"/>
                  </a:lnTo>
                  <a:lnTo>
                    <a:pt x="2118080" y="293649"/>
                  </a:lnTo>
                  <a:lnTo>
                    <a:pt x="2119820" y="290156"/>
                  </a:lnTo>
                  <a:close/>
                </a:path>
                <a:path w="2590800" h="1023619">
                  <a:moveTo>
                    <a:pt x="2130285" y="194805"/>
                  </a:moveTo>
                  <a:lnTo>
                    <a:pt x="2129713" y="194233"/>
                  </a:lnTo>
                  <a:lnTo>
                    <a:pt x="2129713" y="194805"/>
                  </a:lnTo>
                  <a:lnTo>
                    <a:pt x="2130285" y="195389"/>
                  </a:lnTo>
                  <a:lnTo>
                    <a:pt x="2130285" y="194805"/>
                  </a:lnTo>
                  <a:close/>
                </a:path>
                <a:path w="2590800" h="1023619">
                  <a:moveTo>
                    <a:pt x="2131491" y="280670"/>
                  </a:moveTo>
                  <a:lnTo>
                    <a:pt x="2120900" y="270979"/>
                  </a:lnTo>
                  <a:lnTo>
                    <a:pt x="2120900" y="276783"/>
                  </a:lnTo>
                  <a:lnTo>
                    <a:pt x="2131491" y="280670"/>
                  </a:lnTo>
                  <a:close/>
                </a:path>
                <a:path w="2590800" h="1023619">
                  <a:moveTo>
                    <a:pt x="2133600" y="281444"/>
                  </a:moveTo>
                  <a:lnTo>
                    <a:pt x="2131491" y="280670"/>
                  </a:lnTo>
                  <a:lnTo>
                    <a:pt x="2133600" y="282600"/>
                  </a:lnTo>
                  <a:lnTo>
                    <a:pt x="2133600" y="281444"/>
                  </a:lnTo>
                  <a:close/>
                </a:path>
                <a:path w="2590800" h="1023619">
                  <a:moveTo>
                    <a:pt x="2146300" y="274612"/>
                  </a:moveTo>
                  <a:lnTo>
                    <a:pt x="2133600" y="268071"/>
                  </a:lnTo>
                  <a:lnTo>
                    <a:pt x="2146300" y="276034"/>
                  </a:lnTo>
                  <a:lnTo>
                    <a:pt x="2146300" y="274612"/>
                  </a:lnTo>
                  <a:close/>
                </a:path>
                <a:path w="2590800" h="1023619">
                  <a:moveTo>
                    <a:pt x="2171700" y="186093"/>
                  </a:moveTo>
                  <a:lnTo>
                    <a:pt x="2160130" y="178739"/>
                  </a:lnTo>
                  <a:lnTo>
                    <a:pt x="2159000" y="179197"/>
                  </a:lnTo>
                  <a:lnTo>
                    <a:pt x="2171700" y="186093"/>
                  </a:lnTo>
                  <a:close/>
                </a:path>
                <a:path w="2590800" h="1023619">
                  <a:moveTo>
                    <a:pt x="2184400" y="672731"/>
                  </a:moveTo>
                  <a:lnTo>
                    <a:pt x="2174875" y="671423"/>
                  </a:lnTo>
                  <a:lnTo>
                    <a:pt x="2184400" y="676211"/>
                  </a:lnTo>
                  <a:lnTo>
                    <a:pt x="2184400" y="672731"/>
                  </a:lnTo>
                  <a:close/>
                </a:path>
                <a:path w="2590800" h="1023619">
                  <a:moveTo>
                    <a:pt x="2197100" y="259803"/>
                  </a:moveTo>
                  <a:lnTo>
                    <a:pt x="2184400" y="252945"/>
                  </a:lnTo>
                  <a:lnTo>
                    <a:pt x="2197100" y="263994"/>
                  </a:lnTo>
                  <a:lnTo>
                    <a:pt x="2197100" y="259803"/>
                  </a:lnTo>
                  <a:close/>
                </a:path>
                <a:path w="2590800" h="1023619">
                  <a:moveTo>
                    <a:pt x="2235200" y="267487"/>
                  </a:moveTo>
                  <a:lnTo>
                    <a:pt x="2222500" y="265734"/>
                  </a:lnTo>
                  <a:lnTo>
                    <a:pt x="2222500" y="266319"/>
                  </a:lnTo>
                  <a:lnTo>
                    <a:pt x="2235200" y="267487"/>
                  </a:lnTo>
                  <a:close/>
                </a:path>
                <a:path w="2590800" h="1023619">
                  <a:moveTo>
                    <a:pt x="2235200" y="259930"/>
                  </a:moveTo>
                  <a:lnTo>
                    <a:pt x="2222500" y="251206"/>
                  </a:lnTo>
                  <a:lnTo>
                    <a:pt x="2222500" y="255854"/>
                  </a:lnTo>
                  <a:lnTo>
                    <a:pt x="2235200" y="260502"/>
                  </a:lnTo>
                  <a:lnTo>
                    <a:pt x="2235200" y="259930"/>
                  </a:lnTo>
                  <a:close/>
                </a:path>
                <a:path w="2590800" h="1023619">
                  <a:moveTo>
                    <a:pt x="2236901" y="257911"/>
                  </a:moveTo>
                  <a:lnTo>
                    <a:pt x="2235200" y="256438"/>
                  </a:lnTo>
                  <a:lnTo>
                    <a:pt x="2235200" y="257606"/>
                  </a:lnTo>
                  <a:lnTo>
                    <a:pt x="2236901" y="257911"/>
                  </a:lnTo>
                  <a:close/>
                </a:path>
                <a:path w="2590800" h="1023619">
                  <a:moveTo>
                    <a:pt x="2239822" y="254012"/>
                  </a:moveTo>
                  <a:lnTo>
                    <a:pt x="2235200" y="250621"/>
                  </a:lnTo>
                  <a:lnTo>
                    <a:pt x="2235200" y="252945"/>
                  </a:lnTo>
                  <a:lnTo>
                    <a:pt x="2239822" y="254012"/>
                  </a:lnTo>
                  <a:close/>
                </a:path>
                <a:path w="2590800" h="1023619">
                  <a:moveTo>
                    <a:pt x="2286000" y="452374"/>
                  </a:moveTo>
                  <a:lnTo>
                    <a:pt x="2280920" y="450977"/>
                  </a:lnTo>
                  <a:lnTo>
                    <a:pt x="2279650" y="450926"/>
                  </a:lnTo>
                  <a:lnTo>
                    <a:pt x="2286000" y="452374"/>
                  </a:lnTo>
                  <a:close/>
                </a:path>
                <a:path w="2590800" h="1023619">
                  <a:moveTo>
                    <a:pt x="2286000" y="451205"/>
                  </a:moveTo>
                  <a:lnTo>
                    <a:pt x="2273300" y="448881"/>
                  </a:lnTo>
                  <a:lnTo>
                    <a:pt x="2280920" y="450977"/>
                  </a:lnTo>
                  <a:lnTo>
                    <a:pt x="2286000" y="451205"/>
                  </a:lnTo>
                  <a:close/>
                </a:path>
                <a:path w="2590800" h="1023619">
                  <a:moveTo>
                    <a:pt x="2311400" y="206438"/>
                  </a:moveTo>
                  <a:lnTo>
                    <a:pt x="2298700" y="200621"/>
                  </a:lnTo>
                  <a:lnTo>
                    <a:pt x="2298700" y="205270"/>
                  </a:lnTo>
                  <a:lnTo>
                    <a:pt x="2311400" y="206438"/>
                  </a:lnTo>
                  <a:close/>
                </a:path>
                <a:path w="2590800" h="1023619">
                  <a:moveTo>
                    <a:pt x="2552700" y="91897"/>
                  </a:moveTo>
                  <a:lnTo>
                    <a:pt x="2540000" y="90157"/>
                  </a:lnTo>
                  <a:lnTo>
                    <a:pt x="2544241" y="91122"/>
                  </a:lnTo>
                  <a:lnTo>
                    <a:pt x="2552700" y="91897"/>
                  </a:lnTo>
                  <a:close/>
                </a:path>
                <a:path w="2590800" h="1023619">
                  <a:moveTo>
                    <a:pt x="2552700" y="73240"/>
                  </a:moveTo>
                  <a:lnTo>
                    <a:pt x="2550134" y="72364"/>
                  </a:lnTo>
                  <a:lnTo>
                    <a:pt x="2540000" y="73291"/>
                  </a:lnTo>
                  <a:lnTo>
                    <a:pt x="2552700" y="76784"/>
                  </a:lnTo>
                  <a:lnTo>
                    <a:pt x="2552700" y="73240"/>
                  </a:lnTo>
                  <a:close/>
                </a:path>
                <a:path w="2590800" h="1023619">
                  <a:moveTo>
                    <a:pt x="2552700" y="72136"/>
                  </a:moveTo>
                  <a:lnTo>
                    <a:pt x="2542641" y="69824"/>
                  </a:lnTo>
                  <a:lnTo>
                    <a:pt x="2550134" y="72364"/>
                  </a:lnTo>
                  <a:lnTo>
                    <a:pt x="2552700" y="72136"/>
                  </a:lnTo>
                  <a:close/>
                </a:path>
                <a:path w="2590800" h="1023619">
                  <a:moveTo>
                    <a:pt x="2590800" y="27940"/>
                  </a:moveTo>
                  <a:lnTo>
                    <a:pt x="2578100" y="21551"/>
                  </a:lnTo>
                  <a:lnTo>
                    <a:pt x="2578100" y="16014"/>
                  </a:lnTo>
                  <a:lnTo>
                    <a:pt x="2565400" y="11303"/>
                  </a:lnTo>
                  <a:lnTo>
                    <a:pt x="2565400" y="18059"/>
                  </a:lnTo>
                  <a:lnTo>
                    <a:pt x="2565400" y="23291"/>
                  </a:lnTo>
                  <a:lnTo>
                    <a:pt x="2552700" y="21551"/>
                  </a:lnTo>
                  <a:lnTo>
                    <a:pt x="2552700" y="19227"/>
                  </a:lnTo>
                  <a:lnTo>
                    <a:pt x="2565400" y="18059"/>
                  </a:lnTo>
                  <a:lnTo>
                    <a:pt x="2565400" y="11303"/>
                  </a:lnTo>
                  <a:lnTo>
                    <a:pt x="2565400" y="5854"/>
                  </a:lnTo>
                  <a:lnTo>
                    <a:pt x="2578100" y="4102"/>
                  </a:lnTo>
                  <a:lnTo>
                    <a:pt x="2578100" y="1193"/>
                  </a:lnTo>
                  <a:lnTo>
                    <a:pt x="2565400" y="38"/>
                  </a:lnTo>
                  <a:lnTo>
                    <a:pt x="2540000" y="0"/>
                  </a:lnTo>
                  <a:lnTo>
                    <a:pt x="2425700" y="0"/>
                  </a:lnTo>
                  <a:lnTo>
                    <a:pt x="2425700" y="16319"/>
                  </a:lnTo>
                  <a:lnTo>
                    <a:pt x="2425700" y="16903"/>
                  </a:lnTo>
                  <a:lnTo>
                    <a:pt x="2413000" y="13995"/>
                  </a:lnTo>
                  <a:lnTo>
                    <a:pt x="2425700" y="16319"/>
                  </a:lnTo>
                  <a:lnTo>
                    <a:pt x="2425700" y="0"/>
                  </a:lnTo>
                  <a:lnTo>
                    <a:pt x="2400300" y="0"/>
                  </a:lnTo>
                  <a:lnTo>
                    <a:pt x="2400300" y="18059"/>
                  </a:lnTo>
                  <a:lnTo>
                    <a:pt x="2400300" y="19799"/>
                  </a:lnTo>
                  <a:lnTo>
                    <a:pt x="2400300" y="24460"/>
                  </a:lnTo>
                  <a:lnTo>
                    <a:pt x="2400300" y="29692"/>
                  </a:lnTo>
                  <a:lnTo>
                    <a:pt x="2400300" y="40005"/>
                  </a:lnTo>
                  <a:lnTo>
                    <a:pt x="2400300" y="50622"/>
                  </a:lnTo>
                  <a:lnTo>
                    <a:pt x="2387600" y="46850"/>
                  </a:lnTo>
                  <a:lnTo>
                    <a:pt x="2374900" y="44805"/>
                  </a:lnTo>
                  <a:lnTo>
                    <a:pt x="2374900" y="50038"/>
                  </a:lnTo>
                  <a:lnTo>
                    <a:pt x="2387600" y="51777"/>
                  </a:lnTo>
                  <a:lnTo>
                    <a:pt x="2387600" y="63411"/>
                  </a:lnTo>
                  <a:lnTo>
                    <a:pt x="2374900" y="58178"/>
                  </a:lnTo>
                  <a:lnTo>
                    <a:pt x="2374900" y="65735"/>
                  </a:lnTo>
                  <a:lnTo>
                    <a:pt x="2387600" y="64579"/>
                  </a:lnTo>
                  <a:lnTo>
                    <a:pt x="2387600" y="70967"/>
                  </a:lnTo>
                  <a:lnTo>
                    <a:pt x="2400300" y="72136"/>
                  </a:lnTo>
                  <a:lnTo>
                    <a:pt x="2400300" y="78524"/>
                  </a:lnTo>
                  <a:lnTo>
                    <a:pt x="2387600" y="76200"/>
                  </a:lnTo>
                  <a:lnTo>
                    <a:pt x="2387600" y="83172"/>
                  </a:lnTo>
                  <a:lnTo>
                    <a:pt x="2374900" y="76784"/>
                  </a:lnTo>
                  <a:lnTo>
                    <a:pt x="2374900" y="95389"/>
                  </a:lnTo>
                  <a:lnTo>
                    <a:pt x="2362200" y="98882"/>
                  </a:lnTo>
                  <a:lnTo>
                    <a:pt x="2374900" y="108762"/>
                  </a:lnTo>
                  <a:lnTo>
                    <a:pt x="2362200" y="111086"/>
                  </a:lnTo>
                  <a:lnTo>
                    <a:pt x="2362200" y="103403"/>
                  </a:lnTo>
                  <a:lnTo>
                    <a:pt x="2349500" y="100622"/>
                  </a:lnTo>
                  <a:lnTo>
                    <a:pt x="2349500" y="127952"/>
                  </a:lnTo>
                  <a:lnTo>
                    <a:pt x="2362200" y="133146"/>
                  </a:lnTo>
                  <a:lnTo>
                    <a:pt x="2349500" y="133324"/>
                  </a:lnTo>
                  <a:lnTo>
                    <a:pt x="2349500" y="134340"/>
                  </a:lnTo>
                  <a:lnTo>
                    <a:pt x="2336800" y="128524"/>
                  </a:lnTo>
                  <a:lnTo>
                    <a:pt x="2336800" y="148297"/>
                  </a:lnTo>
                  <a:lnTo>
                    <a:pt x="2324100" y="153530"/>
                  </a:lnTo>
                  <a:lnTo>
                    <a:pt x="2324100" y="158178"/>
                  </a:lnTo>
                  <a:lnTo>
                    <a:pt x="2324100" y="159918"/>
                  </a:lnTo>
                  <a:lnTo>
                    <a:pt x="2324100" y="180860"/>
                  </a:lnTo>
                  <a:lnTo>
                    <a:pt x="2336800" y="183184"/>
                  </a:lnTo>
                  <a:lnTo>
                    <a:pt x="2336800" y="187833"/>
                  </a:lnTo>
                  <a:lnTo>
                    <a:pt x="2324100" y="185508"/>
                  </a:lnTo>
                  <a:lnTo>
                    <a:pt x="2324100" y="200621"/>
                  </a:lnTo>
                  <a:lnTo>
                    <a:pt x="2324100" y="201790"/>
                  </a:lnTo>
                  <a:lnTo>
                    <a:pt x="2315641" y="197523"/>
                  </a:lnTo>
                  <a:lnTo>
                    <a:pt x="2324100" y="200621"/>
                  </a:lnTo>
                  <a:lnTo>
                    <a:pt x="2324100" y="185508"/>
                  </a:lnTo>
                  <a:lnTo>
                    <a:pt x="2311400" y="180860"/>
                  </a:lnTo>
                  <a:lnTo>
                    <a:pt x="2311400" y="176784"/>
                  </a:lnTo>
                  <a:lnTo>
                    <a:pt x="2298700" y="182600"/>
                  </a:lnTo>
                  <a:lnTo>
                    <a:pt x="2298700" y="186093"/>
                  </a:lnTo>
                  <a:lnTo>
                    <a:pt x="2311400" y="191325"/>
                  </a:lnTo>
                  <a:lnTo>
                    <a:pt x="2311400" y="191897"/>
                  </a:lnTo>
                  <a:lnTo>
                    <a:pt x="2298700" y="190157"/>
                  </a:lnTo>
                  <a:lnTo>
                    <a:pt x="2311400" y="192481"/>
                  </a:lnTo>
                  <a:lnTo>
                    <a:pt x="2311400" y="195389"/>
                  </a:lnTo>
                  <a:lnTo>
                    <a:pt x="2311400" y="195973"/>
                  </a:lnTo>
                  <a:lnTo>
                    <a:pt x="2298700" y="194640"/>
                  </a:lnTo>
                  <a:lnTo>
                    <a:pt x="2311400" y="198882"/>
                  </a:lnTo>
                  <a:lnTo>
                    <a:pt x="2311400" y="206438"/>
                  </a:lnTo>
                  <a:lnTo>
                    <a:pt x="2311400" y="211670"/>
                  </a:lnTo>
                  <a:lnTo>
                    <a:pt x="2298700" y="205270"/>
                  </a:lnTo>
                  <a:lnTo>
                    <a:pt x="2298700" y="205854"/>
                  </a:lnTo>
                  <a:lnTo>
                    <a:pt x="2286000" y="200037"/>
                  </a:lnTo>
                  <a:lnTo>
                    <a:pt x="2286000" y="216852"/>
                  </a:lnTo>
                  <a:lnTo>
                    <a:pt x="2273300" y="212826"/>
                  </a:lnTo>
                  <a:lnTo>
                    <a:pt x="2273300" y="211112"/>
                  </a:lnTo>
                  <a:lnTo>
                    <a:pt x="2260600" y="211239"/>
                  </a:lnTo>
                  <a:lnTo>
                    <a:pt x="2260600" y="219811"/>
                  </a:lnTo>
                  <a:lnTo>
                    <a:pt x="2273300" y="226199"/>
                  </a:lnTo>
                  <a:lnTo>
                    <a:pt x="2273300" y="248297"/>
                  </a:lnTo>
                  <a:lnTo>
                    <a:pt x="2273300" y="250621"/>
                  </a:lnTo>
                  <a:lnTo>
                    <a:pt x="2260600" y="248297"/>
                  </a:lnTo>
                  <a:lnTo>
                    <a:pt x="2260600" y="242481"/>
                  </a:lnTo>
                  <a:lnTo>
                    <a:pt x="2273300" y="248297"/>
                  </a:lnTo>
                  <a:lnTo>
                    <a:pt x="2273300" y="226199"/>
                  </a:lnTo>
                  <a:lnTo>
                    <a:pt x="2260600" y="225044"/>
                  </a:lnTo>
                  <a:lnTo>
                    <a:pt x="2247900" y="224459"/>
                  </a:lnTo>
                  <a:lnTo>
                    <a:pt x="2247900" y="247065"/>
                  </a:lnTo>
                  <a:lnTo>
                    <a:pt x="2260600" y="253631"/>
                  </a:lnTo>
                  <a:lnTo>
                    <a:pt x="2260600" y="261086"/>
                  </a:lnTo>
                  <a:lnTo>
                    <a:pt x="2247900" y="257022"/>
                  </a:lnTo>
                  <a:lnTo>
                    <a:pt x="2247900" y="255854"/>
                  </a:lnTo>
                  <a:lnTo>
                    <a:pt x="2239822" y="254012"/>
                  </a:lnTo>
                  <a:lnTo>
                    <a:pt x="2247900" y="259930"/>
                  </a:lnTo>
                  <a:lnTo>
                    <a:pt x="2236901" y="257911"/>
                  </a:lnTo>
                  <a:lnTo>
                    <a:pt x="2247900" y="267487"/>
                  </a:lnTo>
                  <a:lnTo>
                    <a:pt x="2235200" y="273050"/>
                  </a:lnTo>
                  <a:lnTo>
                    <a:pt x="2235200" y="278460"/>
                  </a:lnTo>
                  <a:lnTo>
                    <a:pt x="2222500" y="283756"/>
                  </a:lnTo>
                  <a:lnTo>
                    <a:pt x="2209800" y="289001"/>
                  </a:lnTo>
                  <a:lnTo>
                    <a:pt x="2209800" y="278536"/>
                  </a:lnTo>
                  <a:lnTo>
                    <a:pt x="2197100" y="268579"/>
                  </a:lnTo>
                  <a:lnTo>
                    <a:pt x="2197100" y="263994"/>
                  </a:lnTo>
                  <a:lnTo>
                    <a:pt x="2184400" y="257606"/>
                  </a:lnTo>
                  <a:lnTo>
                    <a:pt x="2184400" y="258178"/>
                  </a:lnTo>
                  <a:lnTo>
                    <a:pt x="2171700" y="255854"/>
                  </a:lnTo>
                  <a:lnTo>
                    <a:pt x="2184400" y="263410"/>
                  </a:lnTo>
                  <a:lnTo>
                    <a:pt x="2184400" y="265163"/>
                  </a:lnTo>
                  <a:lnTo>
                    <a:pt x="2171700" y="262255"/>
                  </a:lnTo>
                  <a:lnTo>
                    <a:pt x="2171700" y="277368"/>
                  </a:lnTo>
                  <a:lnTo>
                    <a:pt x="2159000" y="269494"/>
                  </a:lnTo>
                  <a:lnTo>
                    <a:pt x="2159000" y="275539"/>
                  </a:lnTo>
                  <a:lnTo>
                    <a:pt x="2146300" y="280860"/>
                  </a:lnTo>
                  <a:lnTo>
                    <a:pt x="2146300" y="289572"/>
                  </a:lnTo>
                  <a:lnTo>
                    <a:pt x="2133600" y="284124"/>
                  </a:lnTo>
                  <a:lnTo>
                    <a:pt x="2133600" y="287032"/>
                  </a:lnTo>
                  <a:lnTo>
                    <a:pt x="2120900" y="281089"/>
                  </a:lnTo>
                  <a:lnTo>
                    <a:pt x="2120900" y="300405"/>
                  </a:lnTo>
                  <a:lnTo>
                    <a:pt x="2119820" y="297713"/>
                  </a:lnTo>
                  <a:lnTo>
                    <a:pt x="2119668" y="297459"/>
                  </a:lnTo>
                  <a:lnTo>
                    <a:pt x="2120900" y="300418"/>
                  </a:lnTo>
                  <a:lnTo>
                    <a:pt x="2120900" y="308343"/>
                  </a:lnTo>
                  <a:lnTo>
                    <a:pt x="2108200" y="304114"/>
                  </a:lnTo>
                  <a:lnTo>
                    <a:pt x="2108200" y="287248"/>
                  </a:lnTo>
                  <a:lnTo>
                    <a:pt x="2095500" y="285508"/>
                  </a:lnTo>
                  <a:lnTo>
                    <a:pt x="2095500" y="303390"/>
                  </a:lnTo>
                  <a:lnTo>
                    <a:pt x="2082800" y="295541"/>
                  </a:lnTo>
                  <a:lnTo>
                    <a:pt x="2082800" y="306755"/>
                  </a:lnTo>
                  <a:lnTo>
                    <a:pt x="2095500" y="313778"/>
                  </a:lnTo>
                  <a:lnTo>
                    <a:pt x="2095500" y="317855"/>
                  </a:lnTo>
                  <a:lnTo>
                    <a:pt x="2082800" y="316318"/>
                  </a:lnTo>
                  <a:lnTo>
                    <a:pt x="2082800" y="317487"/>
                  </a:lnTo>
                  <a:lnTo>
                    <a:pt x="2070100" y="305282"/>
                  </a:lnTo>
                  <a:lnTo>
                    <a:pt x="2070100" y="315163"/>
                  </a:lnTo>
                  <a:lnTo>
                    <a:pt x="2070100" y="330276"/>
                  </a:lnTo>
                  <a:lnTo>
                    <a:pt x="2070100" y="332016"/>
                  </a:lnTo>
                  <a:lnTo>
                    <a:pt x="2070100" y="759942"/>
                  </a:lnTo>
                  <a:lnTo>
                    <a:pt x="2070100" y="766330"/>
                  </a:lnTo>
                  <a:lnTo>
                    <a:pt x="2057400" y="760526"/>
                  </a:lnTo>
                  <a:lnTo>
                    <a:pt x="2070100" y="759942"/>
                  </a:lnTo>
                  <a:lnTo>
                    <a:pt x="2070100" y="332016"/>
                  </a:lnTo>
                  <a:lnTo>
                    <a:pt x="2057400" y="330276"/>
                  </a:lnTo>
                  <a:lnTo>
                    <a:pt x="2057400" y="326783"/>
                  </a:lnTo>
                  <a:lnTo>
                    <a:pt x="2070100" y="330276"/>
                  </a:lnTo>
                  <a:lnTo>
                    <a:pt x="2070100" y="315163"/>
                  </a:lnTo>
                  <a:lnTo>
                    <a:pt x="2057400" y="311670"/>
                  </a:lnTo>
                  <a:lnTo>
                    <a:pt x="2057400" y="315239"/>
                  </a:lnTo>
                  <a:lnTo>
                    <a:pt x="2044700" y="312572"/>
                  </a:lnTo>
                  <a:lnTo>
                    <a:pt x="2044700" y="319811"/>
                  </a:lnTo>
                  <a:lnTo>
                    <a:pt x="2044700" y="325628"/>
                  </a:lnTo>
                  <a:lnTo>
                    <a:pt x="2032000" y="318643"/>
                  </a:lnTo>
                  <a:lnTo>
                    <a:pt x="2032000" y="331355"/>
                  </a:lnTo>
                  <a:lnTo>
                    <a:pt x="2019300" y="327367"/>
                  </a:lnTo>
                  <a:lnTo>
                    <a:pt x="2019300" y="335508"/>
                  </a:lnTo>
                  <a:lnTo>
                    <a:pt x="2019300" y="531444"/>
                  </a:lnTo>
                  <a:lnTo>
                    <a:pt x="2019300" y="532028"/>
                  </a:lnTo>
                  <a:lnTo>
                    <a:pt x="2019300" y="541985"/>
                  </a:lnTo>
                  <a:lnTo>
                    <a:pt x="2019300" y="542467"/>
                  </a:lnTo>
                  <a:lnTo>
                    <a:pt x="2006600" y="545401"/>
                  </a:lnTo>
                  <a:lnTo>
                    <a:pt x="2006600" y="543356"/>
                  </a:lnTo>
                  <a:lnTo>
                    <a:pt x="2019300" y="541985"/>
                  </a:lnTo>
                  <a:lnTo>
                    <a:pt x="2019300" y="532028"/>
                  </a:lnTo>
                  <a:lnTo>
                    <a:pt x="2006600" y="534352"/>
                  </a:lnTo>
                  <a:lnTo>
                    <a:pt x="2004060" y="535978"/>
                  </a:lnTo>
                  <a:lnTo>
                    <a:pt x="2006600" y="535520"/>
                  </a:lnTo>
                  <a:lnTo>
                    <a:pt x="2006600" y="537667"/>
                  </a:lnTo>
                  <a:lnTo>
                    <a:pt x="2006600" y="540753"/>
                  </a:lnTo>
                  <a:lnTo>
                    <a:pt x="2005037" y="541324"/>
                  </a:lnTo>
                  <a:lnTo>
                    <a:pt x="2006600" y="541324"/>
                  </a:lnTo>
                  <a:lnTo>
                    <a:pt x="1996694" y="548132"/>
                  </a:lnTo>
                  <a:lnTo>
                    <a:pt x="2006600" y="545985"/>
                  </a:lnTo>
                  <a:lnTo>
                    <a:pt x="2006600" y="547141"/>
                  </a:lnTo>
                  <a:lnTo>
                    <a:pt x="1995055" y="549262"/>
                  </a:lnTo>
                  <a:lnTo>
                    <a:pt x="1993900" y="550049"/>
                  </a:lnTo>
                  <a:lnTo>
                    <a:pt x="1994636" y="549338"/>
                  </a:lnTo>
                  <a:lnTo>
                    <a:pt x="1993900" y="549465"/>
                  </a:lnTo>
                  <a:lnTo>
                    <a:pt x="1993900" y="549757"/>
                  </a:lnTo>
                  <a:lnTo>
                    <a:pt x="1981200" y="553173"/>
                  </a:lnTo>
                  <a:lnTo>
                    <a:pt x="1981200" y="553834"/>
                  </a:lnTo>
                  <a:lnTo>
                    <a:pt x="1993900" y="551510"/>
                  </a:lnTo>
                  <a:lnTo>
                    <a:pt x="1993900" y="551789"/>
                  </a:lnTo>
                  <a:lnTo>
                    <a:pt x="2006600" y="548309"/>
                  </a:lnTo>
                  <a:lnTo>
                    <a:pt x="2006600" y="550633"/>
                  </a:lnTo>
                  <a:lnTo>
                    <a:pt x="1993900" y="551789"/>
                  </a:lnTo>
                  <a:lnTo>
                    <a:pt x="1993900" y="554126"/>
                  </a:lnTo>
                  <a:lnTo>
                    <a:pt x="2006600" y="555282"/>
                  </a:lnTo>
                  <a:lnTo>
                    <a:pt x="1993900" y="555282"/>
                  </a:lnTo>
                  <a:lnTo>
                    <a:pt x="1993900" y="555866"/>
                  </a:lnTo>
                  <a:lnTo>
                    <a:pt x="1981200" y="555866"/>
                  </a:lnTo>
                  <a:lnTo>
                    <a:pt x="1993900" y="556450"/>
                  </a:lnTo>
                  <a:lnTo>
                    <a:pt x="2006600" y="557022"/>
                  </a:lnTo>
                  <a:lnTo>
                    <a:pt x="2006600" y="557606"/>
                  </a:lnTo>
                  <a:lnTo>
                    <a:pt x="1993900" y="556450"/>
                  </a:lnTo>
                  <a:lnTo>
                    <a:pt x="1993900" y="557606"/>
                  </a:lnTo>
                  <a:lnTo>
                    <a:pt x="1981200" y="557022"/>
                  </a:lnTo>
                  <a:lnTo>
                    <a:pt x="1993900" y="559930"/>
                  </a:lnTo>
                  <a:lnTo>
                    <a:pt x="1993900" y="564527"/>
                  </a:lnTo>
                  <a:lnTo>
                    <a:pt x="1993900" y="569239"/>
                  </a:lnTo>
                  <a:lnTo>
                    <a:pt x="1981200" y="563422"/>
                  </a:lnTo>
                  <a:lnTo>
                    <a:pt x="1981200" y="569823"/>
                  </a:lnTo>
                  <a:lnTo>
                    <a:pt x="1993900" y="575627"/>
                  </a:lnTo>
                  <a:lnTo>
                    <a:pt x="1981200" y="570395"/>
                  </a:lnTo>
                  <a:lnTo>
                    <a:pt x="1981200" y="587260"/>
                  </a:lnTo>
                  <a:lnTo>
                    <a:pt x="1968500" y="579120"/>
                  </a:lnTo>
                  <a:lnTo>
                    <a:pt x="1968500" y="611098"/>
                  </a:lnTo>
                  <a:lnTo>
                    <a:pt x="1955800" y="604062"/>
                  </a:lnTo>
                  <a:lnTo>
                    <a:pt x="1955800" y="616331"/>
                  </a:lnTo>
                  <a:lnTo>
                    <a:pt x="1943100" y="610514"/>
                  </a:lnTo>
                  <a:lnTo>
                    <a:pt x="1943100" y="617054"/>
                  </a:lnTo>
                  <a:lnTo>
                    <a:pt x="1930400" y="620852"/>
                  </a:lnTo>
                  <a:lnTo>
                    <a:pt x="1930400" y="626795"/>
                  </a:lnTo>
                  <a:lnTo>
                    <a:pt x="1943100" y="633857"/>
                  </a:lnTo>
                  <a:lnTo>
                    <a:pt x="1943100" y="645871"/>
                  </a:lnTo>
                  <a:lnTo>
                    <a:pt x="1930400" y="643801"/>
                  </a:lnTo>
                  <a:lnTo>
                    <a:pt x="1930400" y="641908"/>
                  </a:lnTo>
                  <a:lnTo>
                    <a:pt x="1917700" y="644245"/>
                  </a:lnTo>
                  <a:lnTo>
                    <a:pt x="1917700" y="645401"/>
                  </a:lnTo>
                  <a:lnTo>
                    <a:pt x="1905000" y="650963"/>
                  </a:lnTo>
                  <a:lnTo>
                    <a:pt x="1905000" y="659231"/>
                  </a:lnTo>
                  <a:lnTo>
                    <a:pt x="1905000" y="829068"/>
                  </a:lnTo>
                  <a:lnTo>
                    <a:pt x="1905000" y="835964"/>
                  </a:lnTo>
                  <a:lnTo>
                    <a:pt x="1892300" y="843064"/>
                  </a:lnTo>
                  <a:lnTo>
                    <a:pt x="1892300" y="826223"/>
                  </a:lnTo>
                  <a:lnTo>
                    <a:pt x="1905000" y="829068"/>
                  </a:lnTo>
                  <a:lnTo>
                    <a:pt x="1905000" y="659231"/>
                  </a:lnTo>
                  <a:lnTo>
                    <a:pt x="1892300" y="657466"/>
                  </a:lnTo>
                  <a:lnTo>
                    <a:pt x="1892300" y="665746"/>
                  </a:lnTo>
                  <a:lnTo>
                    <a:pt x="1879600" y="671563"/>
                  </a:lnTo>
                  <a:lnTo>
                    <a:pt x="1892300" y="674471"/>
                  </a:lnTo>
                  <a:lnTo>
                    <a:pt x="1892300" y="690753"/>
                  </a:lnTo>
                  <a:lnTo>
                    <a:pt x="1879600" y="684352"/>
                  </a:lnTo>
                  <a:lnTo>
                    <a:pt x="1879600" y="689013"/>
                  </a:lnTo>
                  <a:lnTo>
                    <a:pt x="1879600" y="891336"/>
                  </a:lnTo>
                  <a:lnTo>
                    <a:pt x="1879600" y="896569"/>
                  </a:lnTo>
                  <a:lnTo>
                    <a:pt x="1866900" y="889012"/>
                  </a:lnTo>
                  <a:lnTo>
                    <a:pt x="1879600" y="891336"/>
                  </a:lnTo>
                  <a:lnTo>
                    <a:pt x="1879600" y="689013"/>
                  </a:lnTo>
                  <a:lnTo>
                    <a:pt x="1866900" y="678548"/>
                  </a:lnTo>
                  <a:lnTo>
                    <a:pt x="1866900" y="690753"/>
                  </a:lnTo>
                  <a:lnTo>
                    <a:pt x="1854200" y="684936"/>
                  </a:lnTo>
                  <a:lnTo>
                    <a:pt x="1854200" y="687476"/>
                  </a:lnTo>
                  <a:lnTo>
                    <a:pt x="1866900" y="692200"/>
                  </a:lnTo>
                  <a:lnTo>
                    <a:pt x="1866900" y="696061"/>
                  </a:lnTo>
                  <a:lnTo>
                    <a:pt x="1854200" y="695985"/>
                  </a:lnTo>
                  <a:lnTo>
                    <a:pt x="1854200" y="702957"/>
                  </a:lnTo>
                  <a:lnTo>
                    <a:pt x="1841500" y="700633"/>
                  </a:lnTo>
                  <a:lnTo>
                    <a:pt x="1841500" y="691515"/>
                  </a:lnTo>
                  <a:lnTo>
                    <a:pt x="1828800" y="699033"/>
                  </a:lnTo>
                  <a:lnTo>
                    <a:pt x="1828800" y="713790"/>
                  </a:lnTo>
                  <a:lnTo>
                    <a:pt x="1816100" y="710171"/>
                  </a:lnTo>
                  <a:lnTo>
                    <a:pt x="1816100" y="890752"/>
                  </a:lnTo>
                  <a:lnTo>
                    <a:pt x="1816100" y="902855"/>
                  </a:lnTo>
                  <a:lnTo>
                    <a:pt x="1803400" y="892505"/>
                  </a:lnTo>
                  <a:lnTo>
                    <a:pt x="1816100" y="890752"/>
                  </a:lnTo>
                  <a:lnTo>
                    <a:pt x="1816100" y="710171"/>
                  </a:lnTo>
                  <a:lnTo>
                    <a:pt x="1816100" y="703541"/>
                  </a:lnTo>
                  <a:lnTo>
                    <a:pt x="1803400" y="702957"/>
                  </a:lnTo>
                  <a:lnTo>
                    <a:pt x="1803400" y="716330"/>
                  </a:lnTo>
                  <a:lnTo>
                    <a:pt x="1790700" y="713422"/>
                  </a:lnTo>
                  <a:lnTo>
                    <a:pt x="1790700" y="727964"/>
                  </a:lnTo>
                  <a:lnTo>
                    <a:pt x="1778000" y="722160"/>
                  </a:lnTo>
                  <a:lnTo>
                    <a:pt x="1778000" y="723633"/>
                  </a:lnTo>
                  <a:lnTo>
                    <a:pt x="1765300" y="727964"/>
                  </a:lnTo>
                  <a:lnTo>
                    <a:pt x="1765300" y="735406"/>
                  </a:lnTo>
                  <a:lnTo>
                    <a:pt x="1765300" y="766914"/>
                  </a:lnTo>
                  <a:lnTo>
                    <a:pt x="1752600" y="773315"/>
                  </a:lnTo>
                  <a:lnTo>
                    <a:pt x="1752600" y="766914"/>
                  </a:lnTo>
                  <a:lnTo>
                    <a:pt x="1765300" y="766914"/>
                  </a:lnTo>
                  <a:lnTo>
                    <a:pt x="1765300" y="735406"/>
                  </a:lnTo>
                  <a:lnTo>
                    <a:pt x="1752600" y="730872"/>
                  </a:lnTo>
                  <a:lnTo>
                    <a:pt x="1752600" y="749477"/>
                  </a:lnTo>
                  <a:lnTo>
                    <a:pt x="1739900" y="752386"/>
                  </a:lnTo>
                  <a:lnTo>
                    <a:pt x="1739900" y="749477"/>
                  </a:lnTo>
                  <a:lnTo>
                    <a:pt x="1727200" y="739584"/>
                  </a:lnTo>
                  <a:lnTo>
                    <a:pt x="1727200" y="755802"/>
                  </a:lnTo>
                  <a:lnTo>
                    <a:pt x="1714500" y="757593"/>
                  </a:lnTo>
                  <a:lnTo>
                    <a:pt x="1714500" y="745401"/>
                  </a:lnTo>
                  <a:lnTo>
                    <a:pt x="1701800" y="740168"/>
                  </a:lnTo>
                  <a:lnTo>
                    <a:pt x="1701800" y="736104"/>
                  </a:lnTo>
                  <a:lnTo>
                    <a:pt x="1689100" y="740168"/>
                  </a:lnTo>
                  <a:lnTo>
                    <a:pt x="1701800" y="741921"/>
                  </a:lnTo>
                  <a:lnTo>
                    <a:pt x="1701800" y="750785"/>
                  </a:lnTo>
                  <a:lnTo>
                    <a:pt x="1701800" y="780288"/>
                  </a:lnTo>
                  <a:lnTo>
                    <a:pt x="1689100" y="780872"/>
                  </a:lnTo>
                  <a:lnTo>
                    <a:pt x="1689100" y="809942"/>
                  </a:lnTo>
                  <a:lnTo>
                    <a:pt x="1689100" y="883145"/>
                  </a:lnTo>
                  <a:lnTo>
                    <a:pt x="1689100" y="892568"/>
                  </a:lnTo>
                  <a:lnTo>
                    <a:pt x="1676400" y="897966"/>
                  </a:lnTo>
                  <a:lnTo>
                    <a:pt x="1676400" y="887272"/>
                  </a:lnTo>
                  <a:lnTo>
                    <a:pt x="1689100" y="883145"/>
                  </a:lnTo>
                  <a:lnTo>
                    <a:pt x="1689100" y="809942"/>
                  </a:lnTo>
                  <a:lnTo>
                    <a:pt x="1676400" y="818159"/>
                  </a:lnTo>
                  <a:lnTo>
                    <a:pt x="1676400" y="880046"/>
                  </a:lnTo>
                  <a:lnTo>
                    <a:pt x="1676400" y="884440"/>
                  </a:lnTo>
                  <a:lnTo>
                    <a:pt x="1663700" y="884135"/>
                  </a:lnTo>
                  <a:lnTo>
                    <a:pt x="1663700" y="891336"/>
                  </a:lnTo>
                  <a:lnTo>
                    <a:pt x="1663700" y="899477"/>
                  </a:lnTo>
                  <a:lnTo>
                    <a:pt x="1651000" y="899477"/>
                  </a:lnTo>
                  <a:lnTo>
                    <a:pt x="1663700" y="891336"/>
                  </a:lnTo>
                  <a:lnTo>
                    <a:pt x="1663700" y="884135"/>
                  </a:lnTo>
                  <a:lnTo>
                    <a:pt x="1663700" y="875055"/>
                  </a:lnTo>
                  <a:lnTo>
                    <a:pt x="1676400" y="880046"/>
                  </a:lnTo>
                  <a:lnTo>
                    <a:pt x="1676400" y="818159"/>
                  </a:lnTo>
                  <a:lnTo>
                    <a:pt x="1676400" y="811110"/>
                  </a:lnTo>
                  <a:lnTo>
                    <a:pt x="1689100" y="809942"/>
                  </a:lnTo>
                  <a:lnTo>
                    <a:pt x="1689100" y="780872"/>
                  </a:lnTo>
                  <a:lnTo>
                    <a:pt x="1689100" y="772147"/>
                  </a:lnTo>
                  <a:lnTo>
                    <a:pt x="1701800" y="780288"/>
                  </a:lnTo>
                  <a:lnTo>
                    <a:pt x="1701800" y="750785"/>
                  </a:lnTo>
                  <a:lnTo>
                    <a:pt x="1689100" y="748461"/>
                  </a:lnTo>
                  <a:lnTo>
                    <a:pt x="1689100" y="747217"/>
                  </a:lnTo>
                  <a:lnTo>
                    <a:pt x="1676400" y="754710"/>
                  </a:lnTo>
                  <a:lnTo>
                    <a:pt x="1676400" y="770407"/>
                  </a:lnTo>
                  <a:lnTo>
                    <a:pt x="1663700" y="766330"/>
                  </a:lnTo>
                  <a:lnTo>
                    <a:pt x="1663700" y="757618"/>
                  </a:lnTo>
                  <a:lnTo>
                    <a:pt x="1651000" y="761682"/>
                  </a:lnTo>
                  <a:lnTo>
                    <a:pt x="1651000" y="786803"/>
                  </a:lnTo>
                  <a:lnTo>
                    <a:pt x="1663700" y="783856"/>
                  </a:lnTo>
                  <a:lnTo>
                    <a:pt x="1663700" y="777963"/>
                  </a:lnTo>
                  <a:lnTo>
                    <a:pt x="1676400" y="783780"/>
                  </a:lnTo>
                  <a:lnTo>
                    <a:pt x="1676400" y="787844"/>
                  </a:lnTo>
                  <a:lnTo>
                    <a:pt x="1663700" y="787844"/>
                  </a:lnTo>
                  <a:lnTo>
                    <a:pt x="1663700" y="830287"/>
                  </a:lnTo>
                  <a:lnTo>
                    <a:pt x="1663700" y="834364"/>
                  </a:lnTo>
                  <a:lnTo>
                    <a:pt x="1663700" y="856449"/>
                  </a:lnTo>
                  <a:lnTo>
                    <a:pt x="1663700" y="865759"/>
                  </a:lnTo>
                  <a:lnTo>
                    <a:pt x="1651000" y="873315"/>
                  </a:lnTo>
                  <a:lnTo>
                    <a:pt x="1651000" y="885101"/>
                  </a:lnTo>
                  <a:lnTo>
                    <a:pt x="1638300" y="883996"/>
                  </a:lnTo>
                  <a:lnTo>
                    <a:pt x="1638300" y="893089"/>
                  </a:lnTo>
                  <a:lnTo>
                    <a:pt x="1638300" y="903554"/>
                  </a:lnTo>
                  <a:lnTo>
                    <a:pt x="1625600" y="903554"/>
                  </a:lnTo>
                  <a:lnTo>
                    <a:pt x="1625600" y="893089"/>
                  </a:lnTo>
                  <a:lnTo>
                    <a:pt x="1638300" y="893089"/>
                  </a:lnTo>
                  <a:lnTo>
                    <a:pt x="1638300" y="883996"/>
                  </a:lnTo>
                  <a:lnTo>
                    <a:pt x="1625600" y="881049"/>
                  </a:lnTo>
                  <a:lnTo>
                    <a:pt x="1612900" y="879132"/>
                  </a:lnTo>
                  <a:lnTo>
                    <a:pt x="1600200" y="867473"/>
                  </a:lnTo>
                  <a:lnTo>
                    <a:pt x="1612900" y="856526"/>
                  </a:lnTo>
                  <a:lnTo>
                    <a:pt x="1612900" y="848893"/>
                  </a:lnTo>
                  <a:lnTo>
                    <a:pt x="1625600" y="848309"/>
                  </a:lnTo>
                  <a:lnTo>
                    <a:pt x="1625600" y="853998"/>
                  </a:lnTo>
                  <a:lnTo>
                    <a:pt x="1638300" y="858494"/>
                  </a:lnTo>
                  <a:lnTo>
                    <a:pt x="1651000" y="859929"/>
                  </a:lnTo>
                  <a:lnTo>
                    <a:pt x="1663700" y="856449"/>
                  </a:lnTo>
                  <a:lnTo>
                    <a:pt x="1663700" y="834364"/>
                  </a:lnTo>
                  <a:lnTo>
                    <a:pt x="1651000" y="833780"/>
                  </a:lnTo>
                  <a:lnTo>
                    <a:pt x="1651000" y="840498"/>
                  </a:lnTo>
                  <a:lnTo>
                    <a:pt x="1638300" y="838644"/>
                  </a:lnTo>
                  <a:lnTo>
                    <a:pt x="1638300" y="836256"/>
                  </a:lnTo>
                  <a:lnTo>
                    <a:pt x="1625600" y="834364"/>
                  </a:lnTo>
                  <a:lnTo>
                    <a:pt x="1625600" y="838428"/>
                  </a:lnTo>
                  <a:lnTo>
                    <a:pt x="1625600" y="845413"/>
                  </a:lnTo>
                  <a:lnTo>
                    <a:pt x="1612900" y="845985"/>
                  </a:lnTo>
                  <a:lnTo>
                    <a:pt x="1612900" y="838428"/>
                  </a:lnTo>
                  <a:lnTo>
                    <a:pt x="1625600" y="838428"/>
                  </a:lnTo>
                  <a:lnTo>
                    <a:pt x="1625600" y="834364"/>
                  </a:lnTo>
                  <a:lnTo>
                    <a:pt x="1625600" y="814006"/>
                  </a:lnTo>
                  <a:lnTo>
                    <a:pt x="1638300" y="817499"/>
                  </a:lnTo>
                  <a:lnTo>
                    <a:pt x="1638300" y="830287"/>
                  </a:lnTo>
                  <a:lnTo>
                    <a:pt x="1651000" y="830287"/>
                  </a:lnTo>
                  <a:lnTo>
                    <a:pt x="1651000" y="829132"/>
                  </a:lnTo>
                  <a:lnTo>
                    <a:pt x="1663700" y="830287"/>
                  </a:lnTo>
                  <a:lnTo>
                    <a:pt x="1663700" y="787844"/>
                  </a:lnTo>
                  <a:lnTo>
                    <a:pt x="1663700" y="786104"/>
                  </a:lnTo>
                  <a:lnTo>
                    <a:pt x="1651000" y="788708"/>
                  </a:lnTo>
                  <a:lnTo>
                    <a:pt x="1651000" y="791260"/>
                  </a:lnTo>
                  <a:lnTo>
                    <a:pt x="1638300" y="793711"/>
                  </a:lnTo>
                  <a:lnTo>
                    <a:pt x="1625600" y="795985"/>
                  </a:lnTo>
                  <a:lnTo>
                    <a:pt x="1612900" y="802970"/>
                  </a:lnTo>
                  <a:lnTo>
                    <a:pt x="1612900" y="791337"/>
                  </a:lnTo>
                  <a:lnTo>
                    <a:pt x="1625600" y="795985"/>
                  </a:lnTo>
                  <a:lnTo>
                    <a:pt x="1625600" y="759142"/>
                  </a:lnTo>
                  <a:lnTo>
                    <a:pt x="1612900" y="752957"/>
                  </a:lnTo>
                  <a:lnTo>
                    <a:pt x="1612900" y="765759"/>
                  </a:lnTo>
                  <a:lnTo>
                    <a:pt x="1612900" y="768083"/>
                  </a:lnTo>
                  <a:lnTo>
                    <a:pt x="1610487" y="766864"/>
                  </a:lnTo>
                  <a:lnTo>
                    <a:pt x="1600200" y="771563"/>
                  </a:lnTo>
                  <a:lnTo>
                    <a:pt x="1600200" y="823899"/>
                  </a:lnTo>
                  <a:lnTo>
                    <a:pt x="1587500" y="832815"/>
                  </a:lnTo>
                  <a:lnTo>
                    <a:pt x="1587500" y="840320"/>
                  </a:lnTo>
                  <a:lnTo>
                    <a:pt x="1574800" y="846302"/>
                  </a:lnTo>
                  <a:lnTo>
                    <a:pt x="1574800" y="827887"/>
                  </a:lnTo>
                  <a:lnTo>
                    <a:pt x="1587500" y="821283"/>
                  </a:lnTo>
                  <a:lnTo>
                    <a:pt x="1600200" y="823899"/>
                  </a:lnTo>
                  <a:lnTo>
                    <a:pt x="1600200" y="771563"/>
                  </a:lnTo>
                  <a:lnTo>
                    <a:pt x="1600200" y="765124"/>
                  </a:lnTo>
                  <a:lnTo>
                    <a:pt x="1587500" y="765175"/>
                  </a:lnTo>
                  <a:lnTo>
                    <a:pt x="1587500" y="760742"/>
                  </a:lnTo>
                  <a:lnTo>
                    <a:pt x="1574800" y="759294"/>
                  </a:lnTo>
                  <a:lnTo>
                    <a:pt x="1574800" y="765098"/>
                  </a:lnTo>
                  <a:lnTo>
                    <a:pt x="1562100" y="770407"/>
                  </a:lnTo>
                  <a:lnTo>
                    <a:pt x="1562100" y="766330"/>
                  </a:lnTo>
                  <a:lnTo>
                    <a:pt x="1549400" y="767499"/>
                  </a:lnTo>
                  <a:lnTo>
                    <a:pt x="1562100" y="776795"/>
                  </a:lnTo>
                  <a:lnTo>
                    <a:pt x="1549400" y="768667"/>
                  </a:lnTo>
                  <a:lnTo>
                    <a:pt x="1549400" y="767499"/>
                  </a:lnTo>
                  <a:lnTo>
                    <a:pt x="1549400" y="759358"/>
                  </a:lnTo>
                  <a:lnTo>
                    <a:pt x="1536700" y="765759"/>
                  </a:lnTo>
                  <a:lnTo>
                    <a:pt x="1536700" y="767499"/>
                  </a:lnTo>
                  <a:lnTo>
                    <a:pt x="1549400" y="775055"/>
                  </a:lnTo>
                  <a:lnTo>
                    <a:pt x="1536700" y="775373"/>
                  </a:lnTo>
                  <a:lnTo>
                    <a:pt x="1536700" y="868667"/>
                  </a:lnTo>
                  <a:lnTo>
                    <a:pt x="1536700" y="875614"/>
                  </a:lnTo>
                  <a:lnTo>
                    <a:pt x="1524000" y="877163"/>
                  </a:lnTo>
                  <a:lnTo>
                    <a:pt x="1511300" y="879132"/>
                  </a:lnTo>
                  <a:lnTo>
                    <a:pt x="1511300" y="870407"/>
                  </a:lnTo>
                  <a:lnTo>
                    <a:pt x="1524000" y="868667"/>
                  </a:lnTo>
                  <a:lnTo>
                    <a:pt x="1536700" y="868667"/>
                  </a:lnTo>
                  <a:lnTo>
                    <a:pt x="1536700" y="775373"/>
                  </a:lnTo>
                  <a:lnTo>
                    <a:pt x="1532991" y="775830"/>
                  </a:lnTo>
                  <a:lnTo>
                    <a:pt x="1533766" y="775055"/>
                  </a:lnTo>
                  <a:lnTo>
                    <a:pt x="1531734" y="775639"/>
                  </a:lnTo>
                  <a:lnTo>
                    <a:pt x="1531734" y="776008"/>
                  </a:lnTo>
                  <a:lnTo>
                    <a:pt x="1530858" y="776135"/>
                  </a:lnTo>
                  <a:lnTo>
                    <a:pt x="1530858" y="775893"/>
                  </a:lnTo>
                  <a:lnTo>
                    <a:pt x="1529689" y="776224"/>
                  </a:lnTo>
                  <a:lnTo>
                    <a:pt x="1524000" y="777087"/>
                  </a:lnTo>
                  <a:lnTo>
                    <a:pt x="1524000" y="786104"/>
                  </a:lnTo>
                  <a:lnTo>
                    <a:pt x="1524000" y="801217"/>
                  </a:lnTo>
                  <a:lnTo>
                    <a:pt x="1511300" y="797737"/>
                  </a:lnTo>
                  <a:lnTo>
                    <a:pt x="1511300" y="788428"/>
                  </a:lnTo>
                  <a:lnTo>
                    <a:pt x="1498600" y="789774"/>
                  </a:lnTo>
                  <a:lnTo>
                    <a:pt x="1498600" y="793940"/>
                  </a:lnTo>
                  <a:lnTo>
                    <a:pt x="1485900" y="791921"/>
                  </a:lnTo>
                  <a:lnTo>
                    <a:pt x="1485900" y="815987"/>
                  </a:lnTo>
                  <a:lnTo>
                    <a:pt x="1485900" y="822147"/>
                  </a:lnTo>
                  <a:lnTo>
                    <a:pt x="1473200" y="822210"/>
                  </a:lnTo>
                  <a:lnTo>
                    <a:pt x="1473200" y="809942"/>
                  </a:lnTo>
                  <a:lnTo>
                    <a:pt x="1485900" y="815987"/>
                  </a:lnTo>
                  <a:lnTo>
                    <a:pt x="1485900" y="791921"/>
                  </a:lnTo>
                  <a:lnTo>
                    <a:pt x="1485900" y="778548"/>
                  </a:lnTo>
                  <a:lnTo>
                    <a:pt x="1473200" y="781456"/>
                  </a:lnTo>
                  <a:lnTo>
                    <a:pt x="1473200" y="786104"/>
                  </a:lnTo>
                  <a:lnTo>
                    <a:pt x="1473200" y="802970"/>
                  </a:lnTo>
                  <a:lnTo>
                    <a:pt x="1473200" y="807618"/>
                  </a:lnTo>
                  <a:lnTo>
                    <a:pt x="1460500" y="805865"/>
                  </a:lnTo>
                  <a:lnTo>
                    <a:pt x="1460500" y="802970"/>
                  </a:lnTo>
                  <a:lnTo>
                    <a:pt x="1473200" y="802970"/>
                  </a:lnTo>
                  <a:lnTo>
                    <a:pt x="1473200" y="786104"/>
                  </a:lnTo>
                  <a:lnTo>
                    <a:pt x="1460500" y="782612"/>
                  </a:lnTo>
                  <a:lnTo>
                    <a:pt x="1460500" y="784872"/>
                  </a:lnTo>
                  <a:lnTo>
                    <a:pt x="1447800" y="781227"/>
                  </a:lnTo>
                  <a:lnTo>
                    <a:pt x="1447800" y="776224"/>
                  </a:lnTo>
                  <a:lnTo>
                    <a:pt x="1435100" y="787260"/>
                  </a:lnTo>
                  <a:lnTo>
                    <a:pt x="1435100" y="795693"/>
                  </a:lnTo>
                  <a:lnTo>
                    <a:pt x="1422400" y="797496"/>
                  </a:lnTo>
                  <a:lnTo>
                    <a:pt x="1422400" y="804468"/>
                  </a:lnTo>
                  <a:lnTo>
                    <a:pt x="1409700" y="802970"/>
                  </a:lnTo>
                  <a:lnTo>
                    <a:pt x="1409700" y="876515"/>
                  </a:lnTo>
                  <a:lnTo>
                    <a:pt x="1397000" y="879132"/>
                  </a:lnTo>
                  <a:lnTo>
                    <a:pt x="1397000" y="876071"/>
                  </a:lnTo>
                  <a:lnTo>
                    <a:pt x="1409700" y="876515"/>
                  </a:lnTo>
                  <a:lnTo>
                    <a:pt x="1409700" y="802970"/>
                  </a:lnTo>
                  <a:lnTo>
                    <a:pt x="1409700" y="800341"/>
                  </a:lnTo>
                  <a:lnTo>
                    <a:pt x="1397000" y="801154"/>
                  </a:lnTo>
                  <a:lnTo>
                    <a:pt x="1397000" y="851801"/>
                  </a:lnTo>
                  <a:lnTo>
                    <a:pt x="1397000" y="854710"/>
                  </a:lnTo>
                  <a:lnTo>
                    <a:pt x="1384300" y="854710"/>
                  </a:lnTo>
                  <a:lnTo>
                    <a:pt x="1397000" y="851801"/>
                  </a:lnTo>
                  <a:lnTo>
                    <a:pt x="1397000" y="801154"/>
                  </a:lnTo>
                  <a:lnTo>
                    <a:pt x="1397000" y="791921"/>
                  </a:lnTo>
                  <a:lnTo>
                    <a:pt x="1384300" y="798131"/>
                  </a:lnTo>
                  <a:lnTo>
                    <a:pt x="1384300" y="800823"/>
                  </a:lnTo>
                  <a:lnTo>
                    <a:pt x="1371600" y="795553"/>
                  </a:lnTo>
                  <a:lnTo>
                    <a:pt x="1371600" y="873315"/>
                  </a:lnTo>
                  <a:lnTo>
                    <a:pt x="1371600" y="885520"/>
                  </a:lnTo>
                  <a:lnTo>
                    <a:pt x="1358900" y="883196"/>
                  </a:lnTo>
                  <a:lnTo>
                    <a:pt x="1358900" y="875639"/>
                  </a:lnTo>
                  <a:lnTo>
                    <a:pt x="1371600" y="873315"/>
                  </a:lnTo>
                  <a:lnTo>
                    <a:pt x="1371600" y="795553"/>
                  </a:lnTo>
                  <a:lnTo>
                    <a:pt x="1371600" y="790752"/>
                  </a:lnTo>
                  <a:lnTo>
                    <a:pt x="1358900" y="802970"/>
                  </a:lnTo>
                  <a:lnTo>
                    <a:pt x="1358900" y="855294"/>
                  </a:lnTo>
                  <a:lnTo>
                    <a:pt x="1358900" y="866914"/>
                  </a:lnTo>
                  <a:lnTo>
                    <a:pt x="1346200" y="866914"/>
                  </a:lnTo>
                  <a:lnTo>
                    <a:pt x="1346200" y="854710"/>
                  </a:lnTo>
                  <a:lnTo>
                    <a:pt x="1358900" y="855294"/>
                  </a:lnTo>
                  <a:lnTo>
                    <a:pt x="1358900" y="802970"/>
                  </a:lnTo>
                  <a:lnTo>
                    <a:pt x="1358900" y="787260"/>
                  </a:lnTo>
                  <a:lnTo>
                    <a:pt x="1346200" y="797737"/>
                  </a:lnTo>
                  <a:lnTo>
                    <a:pt x="1346200" y="789597"/>
                  </a:lnTo>
                  <a:lnTo>
                    <a:pt x="1333500" y="789597"/>
                  </a:lnTo>
                  <a:lnTo>
                    <a:pt x="1333500" y="783196"/>
                  </a:lnTo>
                  <a:lnTo>
                    <a:pt x="1320800" y="789012"/>
                  </a:lnTo>
                  <a:lnTo>
                    <a:pt x="1320800" y="792505"/>
                  </a:lnTo>
                  <a:lnTo>
                    <a:pt x="1308100" y="796569"/>
                  </a:lnTo>
                  <a:lnTo>
                    <a:pt x="1308100" y="783780"/>
                  </a:lnTo>
                  <a:lnTo>
                    <a:pt x="1295400" y="783780"/>
                  </a:lnTo>
                  <a:lnTo>
                    <a:pt x="1295400" y="805865"/>
                  </a:lnTo>
                  <a:lnTo>
                    <a:pt x="1295400" y="914285"/>
                  </a:lnTo>
                  <a:lnTo>
                    <a:pt x="1295400" y="923899"/>
                  </a:lnTo>
                  <a:lnTo>
                    <a:pt x="1282700" y="925055"/>
                  </a:lnTo>
                  <a:lnTo>
                    <a:pt x="1282700" y="923315"/>
                  </a:lnTo>
                  <a:lnTo>
                    <a:pt x="1270000" y="915758"/>
                  </a:lnTo>
                  <a:lnTo>
                    <a:pt x="1282700" y="913599"/>
                  </a:lnTo>
                  <a:lnTo>
                    <a:pt x="1282700" y="913726"/>
                  </a:lnTo>
                  <a:lnTo>
                    <a:pt x="1295400" y="914285"/>
                  </a:lnTo>
                  <a:lnTo>
                    <a:pt x="1295400" y="805865"/>
                  </a:lnTo>
                  <a:lnTo>
                    <a:pt x="1282700" y="802386"/>
                  </a:lnTo>
                  <a:lnTo>
                    <a:pt x="1282700" y="794829"/>
                  </a:lnTo>
                  <a:lnTo>
                    <a:pt x="1270000" y="800061"/>
                  </a:lnTo>
                  <a:lnTo>
                    <a:pt x="1270000" y="795985"/>
                  </a:lnTo>
                  <a:lnTo>
                    <a:pt x="1257300" y="804125"/>
                  </a:lnTo>
                  <a:lnTo>
                    <a:pt x="1257300" y="804862"/>
                  </a:lnTo>
                  <a:lnTo>
                    <a:pt x="1244600" y="796785"/>
                  </a:lnTo>
                  <a:lnTo>
                    <a:pt x="1244600" y="789470"/>
                  </a:lnTo>
                  <a:lnTo>
                    <a:pt x="1231900" y="793661"/>
                  </a:lnTo>
                  <a:lnTo>
                    <a:pt x="1231900" y="797153"/>
                  </a:lnTo>
                  <a:lnTo>
                    <a:pt x="1231900" y="804125"/>
                  </a:lnTo>
                  <a:lnTo>
                    <a:pt x="1231900" y="819823"/>
                  </a:lnTo>
                  <a:lnTo>
                    <a:pt x="1231900" y="834364"/>
                  </a:lnTo>
                  <a:lnTo>
                    <a:pt x="1219200" y="833780"/>
                  </a:lnTo>
                  <a:lnTo>
                    <a:pt x="1219200" y="821575"/>
                  </a:lnTo>
                  <a:lnTo>
                    <a:pt x="1231900" y="819823"/>
                  </a:lnTo>
                  <a:lnTo>
                    <a:pt x="1231900" y="804125"/>
                  </a:lnTo>
                  <a:lnTo>
                    <a:pt x="1219200" y="802386"/>
                  </a:lnTo>
                  <a:lnTo>
                    <a:pt x="1231900" y="797153"/>
                  </a:lnTo>
                  <a:lnTo>
                    <a:pt x="1231900" y="793661"/>
                  </a:lnTo>
                  <a:lnTo>
                    <a:pt x="1231900" y="790752"/>
                  </a:lnTo>
                  <a:lnTo>
                    <a:pt x="1219200" y="797090"/>
                  </a:lnTo>
                  <a:lnTo>
                    <a:pt x="1219200" y="794931"/>
                  </a:lnTo>
                  <a:lnTo>
                    <a:pt x="1206500" y="798309"/>
                  </a:lnTo>
                  <a:lnTo>
                    <a:pt x="1206500" y="785888"/>
                  </a:lnTo>
                  <a:lnTo>
                    <a:pt x="1193800" y="787438"/>
                  </a:lnTo>
                  <a:lnTo>
                    <a:pt x="1193800" y="783780"/>
                  </a:lnTo>
                  <a:lnTo>
                    <a:pt x="1181100" y="782027"/>
                  </a:lnTo>
                  <a:lnTo>
                    <a:pt x="1181100" y="787260"/>
                  </a:lnTo>
                  <a:lnTo>
                    <a:pt x="1193800" y="788428"/>
                  </a:lnTo>
                  <a:lnTo>
                    <a:pt x="1181100" y="791921"/>
                  </a:lnTo>
                  <a:lnTo>
                    <a:pt x="1181100" y="792924"/>
                  </a:lnTo>
                  <a:lnTo>
                    <a:pt x="1168400" y="787781"/>
                  </a:lnTo>
                  <a:lnTo>
                    <a:pt x="1155700" y="779894"/>
                  </a:lnTo>
                  <a:lnTo>
                    <a:pt x="1143000" y="772731"/>
                  </a:lnTo>
                  <a:lnTo>
                    <a:pt x="1143000" y="778548"/>
                  </a:lnTo>
                  <a:lnTo>
                    <a:pt x="1130300" y="784237"/>
                  </a:lnTo>
                  <a:lnTo>
                    <a:pt x="1130300" y="783996"/>
                  </a:lnTo>
                  <a:lnTo>
                    <a:pt x="1117600" y="783209"/>
                  </a:lnTo>
                  <a:lnTo>
                    <a:pt x="1104900" y="787260"/>
                  </a:lnTo>
                  <a:lnTo>
                    <a:pt x="1104900" y="780872"/>
                  </a:lnTo>
                  <a:lnTo>
                    <a:pt x="1117600" y="780872"/>
                  </a:lnTo>
                  <a:lnTo>
                    <a:pt x="1104900" y="776871"/>
                  </a:lnTo>
                  <a:lnTo>
                    <a:pt x="1104900" y="778395"/>
                  </a:lnTo>
                  <a:lnTo>
                    <a:pt x="1092200" y="780796"/>
                  </a:lnTo>
                  <a:lnTo>
                    <a:pt x="1092200" y="777379"/>
                  </a:lnTo>
                  <a:lnTo>
                    <a:pt x="1079500" y="786104"/>
                  </a:lnTo>
                  <a:lnTo>
                    <a:pt x="1079500" y="780326"/>
                  </a:lnTo>
                  <a:lnTo>
                    <a:pt x="1066800" y="776947"/>
                  </a:lnTo>
                  <a:lnTo>
                    <a:pt x="1066800" y="781456"/>
                  </a:lnTo>
                  <a:lnTo>
                    <a:pt x="1054100" y="774484"/>
                  </a:lnTo>
                  <a:lnTo>
                    <a:pt x="1054100" y="769823"/>
                  </a:lnTo>
                  <a:lnTo>
                    <a:pt x="1041400" y="775055"/>
                  </a:lnTo>
                  <a:lnTo>
                    <a:pt x="1041400" y="779411"/>
                  </a:lnTo>
                  <a:lnTo>
                    <a:pt x="1028700" y="782904"/>
                  </a:lnTo>
                  <a:lnTo>
                    <a:pt x="1028700" y="778624"/>
                  </a:lnTo>
                  <a:lnTo>
                    <a:pt x="1016000" y="782294"/>
                  </a:lnTo>
                  <a:lnTo>
                    <a:pt x="1016000" y="772731"/>
                  </a:lnTo>
                  <a:lnTo>
                    <a:pt x="1003300" y="772388"/>
                  </a:lnTo>
                  <a:lnTo>
                    <a:pt x="1003300" y="782929"/>
                  </a:lnTo>
                  <a:lnTo>
                    <a:pt x="990600" y="790613"/>
                  </a:lnTo>
                  <a:lnTo>
                    <a:pt x="990600" y="769239"/>
                  </a:lnTo>
                  <a:lnTo>
                    <a:pt x="977900" y="776224"/>
                  </a:lnTo>
                  <a:lnTo>
                    <a:pt x="977900" y="776986"/>
                  </a:lnTo>
                  <a:lnTo>
                    <a:pt x="965200" y="781888"/>
                  </a:lnTo>
                  <a:lnTo>
                    <a:pt x="965200" y="773899"/>
                  </a:lnTo>
                  <a:lnTo>
                    <a:pt x="952500" y="772731"/>
                  </a:lnTo>
                  <a:lnTo>
                    <a:pt x="952500" y="779132"/>
                  </a:lnTo>
                  <a:lnTo>
                    <a:pt x="939800" y="785520"/>
                  </a:lnTo>
                  <a:lnTo>
                    <a:pt x="939800" y="957033"/>
                  </a:lnTo>
                  <a:lnTo>
                    <a:pt x="939800" y="969251"/>
                  </a:lnTo>
                  <a:lnTo>
                    <a:pt x="927100" y="972731"/>
                  </a:lnTo>
                  <a:lnTo>
                    <a:pt x="927100" y="972159"/>
                  </a:lnTo>
                  <a:lnTo>
                    <a:pt x="939800" y="969251"/>
                  </a:lnTo>
                  <a:lnTo>
                    <a:pt x="939800" y="957033"/>
                  </a:lnTo>
                  <a:lnTo>
                    <a:pt x="927100" y="968667"/>
                  </a:lnTo>
                  <a:lnTo>
                    <a:pt x="927100" y="954709"/>
                  </a:lnTo>
                  <a:lnTo>
                    <a:pt x="939800" y="957033"/>
                  </a:lnTo>
                  <a:lnTo>
                    <a:pt x="939800" y="785520"/>
                  </a:lnTo>
                  <a:lnTo>
                    <a:pt x="939800" y="775716"/>
                  </a:lnTo>
                  <a:lnTo>
                    <a:pt x="927100" y="777176"/>
                  </a:lnTo>
                  <a:lnTo>
                    <a:pt x="927100" y="769239"/>
                  </a:lnTo>
                  <a:lnTo>
                    <a:pt x="914400" y="777963"/>
                  </a:lnTo>
                  <a:lnTo>
                    <a:pt x="914400" y="760107"/>
                  </a:lnTo>
                  <a:lnTo>
                    <a:pt x="901700" y="764082"/>
                  </a:lnTo>
                  <a:lnTo>
                    <a:pt x="901700" y="767499"/>
                  </a:lnTo>
                  <a:lnTo>
                    <a:pt x="889000" y="774001"/>
                  </a:lnTo>
                  <a:lnTo>
                    <a:pt x="889000" y="752957"/>
                  </a:lnTo>
                  <a:lnTo>
                    <a:pt x="876300" y="759358"/>
                  </a:lnTo>
                  <a:lnTo>
                    <a:pt x="876300" y="754710"/>
                  </a:lnTo>
                  <a:lnTo>
                    <a:pt x="863600" y="751217"/>
                  </a:lnTo>
                  <a:lnTo>
                    <a:pt x="863600" y="914019"/>
                  </a:lnTo>
                  <a:lnTo>
                    <a:pt x="863600" y="922159"/>
                  </a:lnTo>
                  <a:lnTo>
                    <a:pt x="850900" y="923899"/>
                  </a:lnTo>
                  <a:lnTo>
                    <a:pt x="850900" y="922020"/>
                  </a:lnTo>
                  <a:lnTo>
                    <a:pt x="838200" y="923899"/>
                  </a:lnTo>
                  <a:lnTo>
                    <a:pt x="838200" y="921067"/>
                  </a:lnTo>
                  <a:lnTo>
                    <a:pt x="850900" y="922020"/>
                  </a:lnTo>
                  <a:lnTo>
                    <a:pt x="850900" y="912266"/>
                  </a:lnTo>
                  <a:lnTo>
                    <a:pt x="863600" y="914019"/>
                  </a:lnTo>
                  <a:lnTo>
                    <a:pt x="863600" y="751217"/>
                  </a:lnTo>
                  <a:lnTo>
                    <a:pt x="863600" y="750747"/>
                  </a:lnTo>
                  <a:lnTo>
                    <a:pt x="850900" y="752957"/>
                  </a:lnTo>
                  <a:lnTo>
                    <a:pt x="850900" y="756056"/>
                  </a:lnTo>
                  <a:lnTo>
                    <a:pt x="850900" y="772147"/>
                  </a:lnTo>
                  <a:lnTo>
                    <a:pt x="850900" y="776224"/>
                  </a:lnTo>
                  <a:lnTo>
                    <a:pt x="850900" y="797153"/>
                  </a:lnTo>
                  <a:lnTo>
                    <a:pt x="850900" y="848309"/>
                  </a:lnTo>
                  <a:lnTo>
                    <a:pt x="850900" y="866076"/>
                  </a:lnTo>
                  <a:lnTo>
                    <a:pt x="838200" y="863942"/>
                  </a:lnTo>
                  <a:lnTo>
                    <a:pt x="838200" y="875055"/>
                  </a:lnTo>
                  <a:lnTo>
                    <a:pt x="838200" y="881456"/>
                  </a:lnTo>
                  <a:lnTo>
                    <a:pt x="825500" y="881456"/>
                  </a:lnTo>
                  <a:lnTo>
                    <a:pt x="825500" y="872731"/>
                  </a:lnTo>
                  <a:lnTo>
                    <a:pt x="838200" y="875055"/>
                  </a:lnTo>
                  <a:lnTo>
                    <a:pt x="838200" y="863942"/>
                  </a:lnTo>
                  <a:lnTo>
                    <a:pt x="838200" y="842505"/>
                  </a:lnTo>
                  <a:lnTo>
                    <a:pt x="850900" y="848309"/>
                  </a:lnTo>
                  <a:lnTo>
                    <a:pt x="850900" y="797153"/>
                  </a:lnTo>
                  <a:lnTo>
                    <a:pt x="838200" y="805865"/>
                  </a:lnTo>
                  <a:lnTo>
                    <a:pt x="838200" y="805294"/>
                  </a:lnTo>
                  <a:lnTo>
                    <a:pt x="850900" y="797153"/>
                  </a:lnTo>
                  <a:lnTo>
                    <a:pt x="850900" y="776224"/>
                  </a:lnTo>
                  <a:lnTo>
                    <a:pt x="838200" y="776224"/>
                  </a:lnTo>
                  <a:lnTo>
                    <a:pt x="850900" y="772147"/>
                  </a:lnTo>
                  <a:lnTo>
                    <a:pt x="850900" y="756056"/>
                  </a:lnTo>
                  <a:lnTo>
                    <a:pt x="838200" y="747153"/>
                  </a:lnTo>
                  <a:lnTo>
                    <a:pt x="838200" y="751039"/>
                  </a:lnTo>
                  <a:lnTo>
                    <a:pt x="838200" y="761098"/>
                  </a:lnTo>
                  <a:lnTo>
                    <a:pt x="838200" y="766330"/>
                  </a:lnTo>
                  <a:lnTo>
                    <a:pt x="825500" y="765759"/>
                  </a:lnTo>
                  <a:lnTo>
                    <a:pt x="825500" y="822147"/>
                  </a:lnTo>
                  <a:lnTo>
                    <a:pt x="825500" y="826808"/>
                  </a:lnTo>
                  <a:lnTo>
                    <a:pt x="812800" y="826223"/>
                  </a:lnTo>
                  <a:lnTo>
                    <a:pt x="812800" y="819823"/>
                  </a:lnTo>
                  <a:lnTo>
                    <a:pt x="825500" y="822147"/>
                  </a:lnTo>
                  <a:lnTo>
                    <a:pt x="825500" y="765759"/>
                  </a:lnTo>
                  <a:lnTo>
                    <a:pt x="838200" y="761098"/>
                  </a:lnTo>
                  <a:lnTo>
                    <a:pt x="838200" y="751039"/>
                  </a:lnTo>
                  <a:lnTo>
                    <a:pt x="825500" y="756158"/>
                  </a:lnTo>
                  <a:lnTo>
                    <a:pt x="825500" y="756958"/>
                  </a:lnTo>
                  <a:lnTo>
                    <a:pt x="812800" y="759625"/>
                  </a:lnTo>
                  <a:lnTo>
                    <a:pt x="812800" y="754126"/>
                  </a:lnTo>
                  <a:lnTo>
                    <a:pt x="825500" y="754710"/>
                  </a:lnTo>
                  <a:lnTo>
                    <a:pt x="825500" y="741337"/>
                  </a:lnTo>
                  <a:lnTo>
                    <a:pt x="812800" y="734936"/>
                  </a:lnTo>
                  <a:lnTo>
                    <a:pt x="812800" y="742137"/>
                  </a:lnTo>
                  <a:lnTo>
                    <a:pt x="812800" y="750417"/>
                  </a:lnTo>
                  <a:lnTo>
                    <a:pt x="800100" y="750125"/>
                  </a:lnTo>
                  <a:lnTo>
                    <a:pt x="800100" y="781304"/>
                  </a:lnTo>
                  <a:lnTo>
                    <a:pt x="800100" y="795401"/>
                  </a:lnTo>
                  <a:lnTo>
                    <a:pt x="800100" y="877379"/>
                  </a:lnTo>
                  <a:lnTo>
                    <a:pt x="800100" y="889596"/>
                  </a:lnTo>
                  <a:lnTo>
                    <a:pt x="787400" y="890181"/>
                  </a:lnTo>
                  <a:lnTo>
                    <a:pt x="787400" y="876808"/>
                  </a:lnTo>
                  <a:lnTo>
                    <a:pt x="800100" y="877379"/>
                  </a:lnTo>
                  <a:lnTo>
                    <a:pt x="800100" y="795401"/>
                  </a:lnTo>
                  <a:lnTo>
                    <a:pt x="787400" y="793699"/>
                  </a:lnTo>
                  <a:lnTo>
                    <a:pt x="787400" y="821575"/>
                  </a:lnTo>
                  <a:lnTo>
                    <a:pt x="787400" y="829132"/>
                  </a:lnTo>
                  <a:lnTo>
                    <a:pt x="774700" y="827963"/>
                  </a:lnTo>
                  <a:lnTo>
                    <a:pt x="774700" y="821575"/>
                  </a:lnTo>
                  <a:lnTo>
                    <a:pt x="787400" y="821575"/>
                  </a:lnTo>
                  <a:lnTo>
                    <a:pt x="787400" y="793699"/>
                  </a:lnTo>
                  <a:lnTo>
                    <a:pt x="787400" y="788720"/>
                  </a:lnTo>
                  <a:lnTo>
                    <a:pt x="774700" y="782002"/>
                  </a:lnTo>
                  <a:lnTo>
                    <a:pt x="787400" y="775055"/>
                  </a:lnTo>
                  <a:lnTo>
                    <a:pt x="787400" y="775779"/>
                  </a:lnTo>
                  <a:lnTo>
                    <a:pt x="800100" y="781304"/>
                  </a:lnTo>
                  <a:lnTo>
                    <a:pt x="800100" y="750125"/>
                  </a:lnTo>
                  <a:lnTo>
                    <a:pt x="800100" y="744969"/>
                  </a:lnTo>
                  <a:lnTo>
                    <a:pt x="812800" y="742137"/>
                  </a:lnTo>
                  <a:lnTo>
                    <a:pt x="812800" y="734936"/>
                  </a:lnTo>
                  <a:lnTo>
                    <a:pt x="812800" y="729157"/>
                  </a:lnTo>
                  <a:lnTo>
                    <a:pt x="800100" y="727303"/>
                  </a:lnTo>
                  <a:lnTo>
                    <a:pt x="800100" y="733361"/>
                  </a:lnTo>
                  <a:lnTo>
                    <a:pt x="787400" y="728395"/>
                  </a:lnTo>
                  <a:lnTo>
                    <a:pt x="787400" y="745985"/>
                  </a:lnTo>
                  <a:lnTo>
                    <a:pt x="774700" y="754710"/>
                  </a:lnTo>
                  <a:lnTo>
                    <a:pt x="774700" y="748309"/>
                  </a:lnTo>
                  <a:lnTo>
                    <a:pt x="787400" y="745985"/>
                  </a:lnTo>
                  <a:lnTo>
                    <a:pt x="787400" y="728395"/>
                  </a:lnTo>
                  <a:lnTo>
                    <a:pt x="787400" y="727964"/>
                  </a:lnTo>
                  <a:lnTo>
                    <a:pt x="774700" y="732269"/>
                  </a:lnTo>
                  <a:lnTo>
                    <a:pt x="774700" y="736104"/>
                  </a:lnTo>
                  <a:lnTo>
                    <a:pt x="774700" y="742848"/>
                  </a:lnTo>
                  <a:lnTo>
                    <a:pt x="762000" y="747153"/>
                  </a:lnTo>
                  <a:lnTo>
                    <a:pt x="762000" y="743661"/>
                  </a:lnTo>
                  <a:lnTo>
                    <a:pt x="749300" y="741337"/>
                  </a:lnTo>
                  <a:lnTo>
                    <a:pt x="749300" y="817651"/>
                  </a:lnTo>
                  <a:lnTo>
                    <a:pt x="749300" y="818083"/>
                  </a:lnTo>
                  <a:lnTo>
                    <a:pt x="749300" y="879716"/>
                  </a:lnTo>
                  <a:lnTo>
                    <a:pt x="749300" y="894245"/>
                  </a:lnTo>
                  <a:lnTo>
                    <a:pt x="736600" y="889012"/>
                  </a:lnTo>
                  <a:lnTo>
                    <a:pt x="736600" y="876808"/>
                  </a:lnTo>
                  <a:lnTo>
                    <a:pt x="749300" y="879716"/>
                  </a:lnTo>
                  <a:lnTo>
                    <a:pt x="749300" y="818083"/>
                  </a:lnTo>
                  <a:lnTo>
                    <a:pt x="736600" y="819391"/>
                  </a:lnTo>
                  <a:lnTo>
                    <a:pt x="749300" y="817651"/>
                  </a:lnTo>
                  <a:lnTo>
                    <a:pt x="749300" y="741337"/>
                  </a:lnTo>
                  <a:lnTo>
                    <a:pt x="749300" y="739063"/>
                  </a:lnTo>
                  <a:lnTo>
                    <a:pt x="762000" y="738136"/>
                  </a:lnTo>
                  <a:lnTo>
                    <a:pt x="762000" y="741337"/>
                  </a:lnTo>
                  <a:lnTo>
                    <a:pt x="774700" y="736104"/>
                  </a:lnTo>
                  <a:lnTo>
                    <a:pt x="774700" y="732269"/>
                  </a:lnTo>
                  <a:lnTo>
                    <a:pt x="774700" y="730288"/>
                  </a:lnTo>
                  <a:lnTo>
                    <a:pt x="762000" y="733196"/>
                  </a:lnTo>
                  <a:lnTo>
                    <a:pt x="762000" y="728548"/>
                  </a:lnTo>
                  <a:lnTo>
                    <a:pt x="749300" y="730288"/>
                  </a:lnTo>
                  <a:lnTo>
                    <a:pt x="749300" y="738428"/>
                  </a:lnTo>
                  <a:lnTo>
                    <a:pt x="736600" y="736104"/>
                  </a:lnTo>
                  <a:lnTo>
                    <a:pt x="736600" y="699833"/>
                  </a:lnTo>
                  <a:lnTo>
                    <a:pt x="749300" y="689584"/>
                  </a:lnTo>
                  <a:lnTo>
                    <a:pt x="736600" y="697725"/>
                  </a:lnTo>
                  <a:lnTo>
                    <a:pt x="736600" y="684352"/>
                  </a:lnTo>
                  <a:lnTo>
                    <a:pt x="736600" y="682612"/>
                  </a:lnTo>
                  <a:lnTo>
                    <a:pt x="736600" y="679704"/>
                  </a:lnTo>
                  <a:lnTo>
                    <a:pt x="733882" y="681075"/>
                  </a:lnTo>
                  <a:lnTo>
                    <a:pt x="733882" y="685482"/>
                  </a:lnTo>
                  <a:lnTo>
                    <a:pt x="723900" y="695985"/>
                  </a:lnTo>
                  <a:lnTo>
                    <a:pt x="723900" y="689584"/>
                  </a:lnTo>
                  <a:lnTo>
                    <a:pt x="733882" y="685482"/>
                  </a:lnTo>
                  <a:lnTo>
                    <a:pt x="733882" y="681075"/>
                  </a:lnTo>
                  <a:lnTo>
                    <a:pt x="723900" y="686104"/>
                  </a:lnTo>
                  <a:lnTo>
                    <a:pt x="723900" y="680288"/>
                  </a:lnTo>
                  <a:lnTo>
                    <a:pt x="711200" y="688428"/>
                  </a:lnTo>
                  <a:lnTo>
                    <a:pt x="711200" y="885520"/>
                  </a:lnTo>
                  <a:lnTo>
                    <a:pt x="698500" y="884364"/>
                  </a:lnTo>
                  <a:lnTo>
                    <a:pt x="698500" y="882040"/>
                  </a:lnTo>
                  <a:lnTo>
                    <a:pt x="711200" y="885520"/>
                  </a:lnTo>
                  <a:lnTo>
                    <a:pt x="711200" y="688428"/>
                  </a:lnTo>
                  <a:lnTo>
                    <a:pt x="711200" y="675640"/>
                  </a:lnTo>
                  <a:lnTo>
                    <a:pt x="698500" y="682612"/>
                  </a:lnTo>
                  <a:lnTo>
                    <a:pt x="698500" y="665708"/>
                  </a:lnTo>
                  <a:lnTo>
                    <a:pt x="685800" y="666699"/>
                  </a:lnTo>
                  <a:lnTo>
                    <a:pt x="685800" y="653542"/>
                  </a:lnTo>
                  <a:lnTo>
                    <a:pt x="673100" y="661568"/>
                  </a:lnTo>
                  <a:lnTo>
                    <a:pt x="673100" y="666445"/>
                  </a:lnTo>
                  <a:lnTo>
                    <a:pt x="673100" y="670636"/>
                  </a:lnTo>
                  <a:lnTo>
                    <a:pt x="660400" y="675055"/>
                  </a:lnTo>
                  <a:lnTo>
                    <a:pt x="673100" y="666445"/>
                  </a:lnTo>
                  <a:lnTo>
                    <a:pt x="673100" y="661568"/>
                  </a:lnTo>
                  <a:lnTo>
                    <a:pt x="673100" y="660069"/>
                  </a:lnTo>
                  <a:lnTo>
                    <a:pt x="660400" y="665175"/>
                  </a:lnTo>
                  <a:lnTo>
                    <a:pt x="660400" y="657898"/>
                  </a:lnTo>
                  <a:lnTo>
                    <a:pt x="673100" y="655027"/>
                  </a:lnTo>
                  <a:lnTo>
                    <a:pt x="673100" y="648893"/>
                  </a:lnTo>
                  <a:lnTo>
                    <a:pt x="660400" y="656170"/>
                  </a:lnTo>
                  <a:lnTo>
                    <a:pt x="660400" y="649198"/>
                  </a:lnTo>
                  <a:lnTo>
                    <a:pt x="647700" y="655281"/>
                  </a:lnTo>
                  <a:lnTo>
                    <a:pt x="647700" y="643077"/>
                  </a:lnTo>
                  <a:lnTo>
                    <a:pt x="635000" y="646023"/>
                  </a:lnTo>
                  <a:lnTo>
                    <a:pt x="635000" y="644956"/>
                  </a:lnTo>
                  <a:lnTo>
                    <a:pt x="622300" y="648893"/>
                  </a:lnTo>
                  <a:lnTo>
                    <a:pt x="622300" y="652462"/>
                  </a:lnTo>
                  <a:lnTo>
                    <a:pt x="622300" y="655866"/>
                  </a:lnTo>
                  <a:lnTo>
                    <a:pt x="622300" y="658190"/>
                  </a:lnTo>
                  <a:lnTo>
                    <a:pt x="622300" y="662266"/>
                  </a:lnTo>
                  <a:lnTo>
                    <a:pt x="622300" y="720991"/>
                  </a:lnTo>
                  <a:lnTo>
                    <a:pt x="622300" y="727964"/>
                  </a:lnTo>
                  <a:lnTo>
                    <a:pt x="609600" y="727964"/>
                  </a:lnTo>
                  <a:lnTo>
                    <a:pt x="622300" y="720991"/>
                  </a:lnTo>
                  <a:lnTo>
                    <a:pt x="622300" y="662266"/>
                  </a:lnTo>
                  <a:lnTo>
                    <a:pt x="609600" y="668655"/>
                  </a:lnTo>
                  <a:lnTo>
                    <a:pt x="609600" y="661098"/>
                  </a:lnTo>
                  <a:lnTo>
                    <a:pt x="622300" y="658190"/>
                  </a:lnTo>
                  <a:lnTo>
                    <a:pt x="622300" y="655866"/>
                  </a:lnTo>
                  <a:lnTo>
                    <a:pt x="609600" y="658190"/>
                  </a:lnTo>
                  <a:lnTo>
                    <a:pt x="622300" y="652462"/>
                  </a:lnTo>
                  <a:lnTo>
                    <a:pt x="622300" y="648893"/>
                  </a:lnTo>
                  <a:lnTo>
                    <a:pt x="609600" y="656450"/>
                  </a:lnTo>
                  <a:lnTo>
                    <a:pt x="609600" y="645325"/>
                  </a:lnTo>
                  <a:lnTo>
                    <a:pt x="622300" y="644436"/>
                  </a:lnTo>
                  <a:lnTo>
                    <a:pt x="622300" y="636244"/>
                  </a:lnTo>
                  <a:lnTo>
                    <a:pt x="635000" y="627380"/>
                  </a:lnTo>
                  <a:lnTo>
                    <a:pt x="622300" y="620979"/>
                  </a:lnTo>
                  <a:lnTo>
                    <a:pt x="622300" y="623303"/>
                  </a:lnTo>
                  <a:lnTo>
                    <a:pt x="609600" y="629119"/>
                  </a:lnTo>
                  <a:lnTo>
                    <a:pt x="609600" y="618655"/>
                  </a:lnTo>
                  <a:lnTo>
                    <a:pt x="596900" y="624382"/>
                  </a:lnTo>
                  <a:lnTo>
                    <a:pt x="596900" y="632561"/>
                  </a:lnTo>
                  <a:lnTo>
                    <a:pt x="584200" y="629119"/>
                  </a:lnTo>
                  <a:lnTo>
                    <a:pt x="594258" y="619912"/>
                  </a:lnTo>
                  <a:lnTo>
                    <a:pt x="596900" y="620407"/>
                  </a:lnTo>
                  <a:lnTo>
                    <a:pt x="596900" y="618134"/>
                  </a:lnTo>
                  <a:lnTo>
                    <a:pt x="595757" y="618553"/>
                  </a:lnTo>
                  <a:lnTo>
                    <a:pt x="596900" y="617499"/>
                  </a:lnTo>
                  <a:lnTo>
                    <a:pt x="596900" y="614387"/>
                  </a:lnTo>
                  <a:lnTo>
                    <a:pt x="592709" y="615175"/>
                  </a:lnTo>
                  <a:lnTo>
                    <a:pt x="592709" y="619633"/>
                  </a:lnTo>
                  <a:lnTo>
                    <a:pt x="584200" y="622655"/>
                  </a:lnTo>
                  <a:lnTo>
                    <a:pt x="584200" y="618070"/>
                  </a:lnTo>
                  <a:lnTo>
                    <a:pt x="592709" y="619633"/>
                  </a:lnTo>
                  <a:lnTo>
                    <a:pt x="592709" y="615175"/>
                  </a:lnTo>
                  <a:lnTo>
                    <a:pt x="584200" y="616762"/>
                  </a:lnTo>
                  <a:lnTo>
                    <a:pt x="584200" y="610793"/>
                  </a:lnTo>
                  <a:lnTo>
                    <a:pt x="571500" y="611682"/>
                  </a:lnTo>
                  <a:lnTo>
                    <a:pt x="571500" y="612571"/>
                  </a:lnTo>
                  <a:lnTo>
                    <a:pt x="558800" y="612267"/>
                  </a:lnTo>
                  <a:lnTo>
                    <a:pt x="558800" y="609358"/>
                  </a:lnTo>
                  <a:lnTo>
                    <a:pt x="571500" y="606450"/>
                  </a:lnTo>
                  <a:lnTo>
                    <a:pt x="571500" y="602373"/>
                  </a:lnTo>
                  <a:lnTo>
                    <a:pt x="558800" y="600633"/>
                  </a:lnTo>
                  <a:lnTo>
                    <a:pt x="558800" y="595401"/>
                  </a:lnTo>
                  <a:lnTo>
                    <a:pt x="546100" y="587984"/>
                  </a:lnTo>
                  <a:lnTo>
                    <a:pt x="546100" y="587260"/>
                  </a:lnTo>
                  <a:lnTo>
                    <a:pt x="533400" y="586676"/>
                  </a:lnTo>
                  <a:lnTo>
                    <a:pt x="533400" y="583806"/>
                  </a:lnTo>
                  <a:lnTo>
                    <a:pt x="520700" y="584720"/>
                  </a:lnTo>
                  <a:lnTo>
                    <a:pt x="520700" y="572312"/>
                  </a:lnTo>
                  <a:lnTo>
                    <a:pt x="508000" y="576795"/>
                  </a:lnTo>
                  <a:lnTo>
                    <a:pt x="508000" y="576211"/>
                  </a:lnTo>
                  <a:lnTo>
                    <a:pt x="495300" y="570484"/>
                  </a:lnTo>
                  <a:lnTo>
                    <a:pt x="495300" y="566115"/>
                  </a:lnTo>
                  <a:lnTo>
                    <a:pt x="482600" y="560108"/>
                  </a:lnTo>
                  <a:lnTo>
                    <a:pt x="482600" y="550418"/>
                  </a:lnTo>
                  <a:lnTo>
                    <a:pt x="469900" y="548728"/>
                  </a:lnTo>
                  <a:lnTo>
                    <a:pt x="469900" y="527380"/>
                  </a:lnTo>
                  <a:lnTo>
                    <a:pt x="457200" y="539000"/>
                  </a:lnTo>
                  <a:lnTo>
                    <a:pt x="457200" y="533768"/>
                  </a:lnTo>
                  <a:lnTo>
                    <a:pt x="444500" y="535520"/>
                  </a:lnTo>
                  <a:lnTo>
                    <a:pt x="444500" y="716915"/>
                  </a:lnTo>
                  <a:lnTo>
                    <a:pt x="444500" y="718083"/>
                  </a:lnTo>
                  <a:lnTo>
                    <a:pt x="431800" y="723315"/>
                  </a:lnTo>
                  <a:lnTo>
                    <a:pt x="431800" y="719645"/>
                  </a:lnTo>
                  <a:lnTo>
                    <a:pt x="444500" y="716915"/>
                  </a:lnTo>
                  <a:lnTo>
                    <a:pt x="444500" y="535520"/>
                  </a:lnTo>
                  <a:lnTo>
                    <a:pt x="444500" y="521563"/>
                  </a:lnTo>
                  <a:lnTo>
                    <a:pt x="457200" y="516915"/>
                  </a:lnTo>
                  <a:lnTo>
                    <a:pt x="444500" y="517486"/>
                  </a:lnTo>
                  <a:lnTo>
                    <a:pt x="444500" y="509346"/>
                  </a:lnTo>
                  <a:lnTo>
                    <a:pt x="431800" y="506450"/>
                  </a:lnTo>
                  <a:lnTo>
                    <a:pt x="431800" y="709358"/>
                  </a:lnTo>
                  <a:lnTo>
                    <a:pt x="419100" y="713422"/>
                  </a:lnTo>
                  <a:lnTo>
                    <a:pt x="419100" y="708774"/>
                  </a:lnTo>
                  <a:lnTo>
                    <a:pt x="431800" y="709358"/>
                  </a:lnTo>
                  <a:lnTo>
                    <a:pt x="431800" y="506450"/>
                  </a:lnTo>
                  <a:lnTo>
                    <a:pt x="431800" y="505866"/>
                  </a:lnTo>
                  <a:lnTo>
                    <a:pt x="444500" y="500634"/>
                  </a:lnTo>
                  <a:lnTo>
                    <a:pt x="431800" y="494817"/>
                  </a:lnTo>
                  <a:lnTo>
                    <a:pt x="431800" y="493649"/>
                  </a:lnTo>
                  <a:lnTo>
                    <a:pt x="419100" y="488416"/>
                  </a:lnTo>
                  <a:lnTo>
                    <a:pt x="419100" y="489585"/>
                  </a:lnTo>
                  <a:lnTo>
                    <a:pt x="419100" y="491909"/>
                  </a:lnTo>
                  <a:lnTo>
                    <a:pt x="419100" y="493077"/>
                  </a:lnTo>
                  <a:lnTo>
                    <a:pt x="414337" y="496341"/>
                  </a:lnTo>
                  <a:lnTo>
                    <a:pt x="419100" y="496557"/>
                  </a:lnTo>
                  <a:lnTo>
                    <a:pt x="409575" y="499618"/>
                  </a:lnTo>
                  <a:lnTo>
                    <a:pt x="406400" y="501789"/>
                  </a:lnTo>
                  <a:lnTo>
                    <a:pt x="406400" y="501218"/>
                  </a:lnTo>
                  <a:lnTo>
                    <a:pt x="407809" y="500176"/>
                  </a:lnTo>
                  <a:lnTo>
                    <a:pt x="406400" y="500634"/>
                  </a:lnTo>
                  <a:lnTo>
                    <a:pt x="406400" y="497725"/>
                  </a:lnTo>
                  <a:lnTo>
                    <a:pt x="408940" y="496100"/>
                  </a:lnTo>
                  <a:lnTo>
                    <a:pt x="413131" y="496290"/>
                  </a:lnTo>
                  <a:lnTo>
                    <a:pt x="419100" y="491909"/>
                  </a:lnTo>
                  <a:lnTo>
                    <a:pt x="411848" y="494233"/>
                  </a:lnTo>
                  <a:lnTo>
                    <a:pt x="419100" y="489585"/>
                  </a:lnTo>
                  <a:lnTo>
                    <a:pt x="419100" y="488416"/>
                  </a:lnTo>
                  <a:lnTo>
                    <a:pt x="419100" y="475043"/>
                  </a:lnTo>
                  <a:lnTo>
                    <a:pt x="431800" y="473202"/>
                  </a:lnTo>
                  <a:lnTo>
                    <a:pt x="431800" y="485800"/>
                  </a:lnTo>
                  <a:lnTo>
                    <a:pt x="444500" y="483768"/>
                  </a:lnTo>
                  <a:lnTo>
                    <a:pt x="444500" y="489585"/>
                  </a:lnTo>
                  <a:lnTo>
                    <a:pt x="431800" y="494817"/>
                  </a:lnTo>
                  <a:lnTo>
                    <a:pt x="444500" y="496557"/>
                  </a:lnTo>
                  <a:lnTo>
                    <a:pt x="457200" y="496341"/>
                  </a:lnTo>
                  <a:lnTo>
                    <a:pt x="457200" y="506450"/>
                  </a:lnTo>
                  <a:lnTo>
                    <a:pt x="469900" y="505904"/>
                  </a:lnTo>
                  <a:lnTo>
                    <a:pt x="482600" y="506768"/>
                  </a:lnTo>
                  <a:lnTo>
                    <a:pt x="495300" y="508190"/>
                  </a:lnTo>
                  <a:lnTo>
                    <a:pt x="482600" y="513588"/>
                  </a:lnTo>
                  <a:lnTo>
                    <a:pt x="482600" y="512610"/>
                  </a:lnTo>
                  <a:lnTo>
                    <a:pt x="469900" y="518655"/>
                  </a:lnTo>
                  <a:lnTo>
                    <a:pt x="482600" y="517004"/>
                  </a:lnTo>
                  <a:lnTo>
                    <a:pt x="495300" y="514591"/>
                  </a:lnTo>
                  <a:lnTo>
                    <a:pt x="495300" y="513918"/>
                  </a:lnTo>
                  <a:lnTo>
                    <a:pt x="508000" y="517486"/>
                  </a:lnTo>
                  <a:lnTo>
                    <a:pt x="508000" y="520979"/>
                  </a:lnTo>
                  <a:lnTo>
                    <a:pt x="495300" y="522719"/>
                  </a:lnTo>
                  <a:lnTo>
                    <a:pt x="495300" y="526491"/>
                  </a:lnTo>
                  <a:lnTo>
                    <a:pt x="508000" y="529996"/>
                  </a:lnTo>
                  <a:lnTo>
                    <a:pt x="508000" y="533057"/>
                  </a:lnTo>
                  <a:lnTo>
                    <a:pt x="520700" y="533184"/>
                  </a:lnTo>
                  <a:lnTo>
                    <a:pt x="520700" y="527659"/>
                  </a:lnTo>
                  <a:lnTo>
                    <a:pt x="533400" y="522071"/>
                  </a:lnTo>
                  <a:lnTo>
                    <a:pt x="533400" y="517677"/>
                  </a:lnTo>
                  <a:lnTo>
                    <a:pt x="546100" y="514007"/>
                  </a:lnTo>
                  <a:lnTo>
                    <a:pt x="533400" y="523062"/>
                  </a:lnTo>
                  <a:lnTo>
                    <a:pt x="533400" y="532892"/>
                  </a:lnTo>
                  <a:lnTo>
                    <a:pt x="520700" y="544233"/>
                  </a:lnTo>
                  <a:lnTo>
                    <a:pt x="533400" y="543661"/>
                  </a:lnTo>
                  <a:lnTo>
                    <a:pt x="533400" y="537260"/>
                  </a:lnTo>
                  <a:lnTo>
                    <a:pt x="546100" y="540169"/>
                  </a:lnTo>
                  <a:lnTo>
                    <a:pt x="546100" y="542493"/>
                  </a:lnTo>
                  <a:lnTo>
                    <a:pt x="543991" y="543267"/>
                  </a:lnTo>
                  <a:lnTo>
                    <a:pt x="546100" y="543077"/>
                  </a:lnTo>
                  <a:lnTo>
                    <a:pt x="546100" y="546557"/>
                  </a:lnTo>
                  <a:lnTo>
                    <a:pt x="558800" y="546163"/>
                  </a:lnTo>
                  <a:lnTo>
                    <a:pt x="558800" y="543801"/>
                  </a:lnTo>
                  <a:lnTo>
                    <a:pt x="571500" y="542963"/>
                  </a:lnTo>
                  <a:lnTo>
                    <a:pt x="571500" y="559244"/>
                  </a:lnTo>
                  <a:lnTo>
                    <a:pt x="558800" y="565746"/>
                  </a:lnTo>
                  <a:lnTo>
                    <a:pt x="571500" y="564591"/>
                  </a:lnTo>
                  <a:lnTo>
                    <a:pt x="571500" y="561682"/>
                  </a:lnTo>
                  <a:lnTo>
                    <a:pt x="571500" y="559930"/>
                  </a:lnTo>
                  <a:lnTo>
                    <a:pt x="584200" y="552958"/>
                  </a:lnTo>
                  <a:lnTo>
                    <a:pt x="584200" y="555866"/>
                  </a:lnTo>
                  <a:lnTo>
                    <a:pt x="596900" y="551789"/>
                  </a:lnTo>
                  <a:lnTo>
                    <a:pt x="596900" y="557022"/>
                  </a:lnTo>
                  <a:lnTo>
                    <a:pt x="609600" y="551218"/>
                  </a:lnTo>
                  <a:lnTo>
                    <a:pt x="609600" y="555282"/>
                  </a:lnTo>
                  <a:lnTo>
                    <a:pt x="596900" y="559358"/>
                  </a:lnTo>
                  <a:lnTo>
                    <a:pt x="596900" y="567753"/>
                  </a:lnTo>
                  <a:lnTo>
                    <a:pt x="609600" y="567715"/>
                  </a:lnTo>
                  <a:lnTo>
                    <a:pt x="609600" y="570255"/>
                  </a:lnTo>
                  <a:lnTo>
                    <a:pt x="622300" y="566635"/>
                  </a:lnTo>
                  <a:lnTo>
                    <a:pt x="622300" y="570979"/>
                  </a:lnTo>
                  <a:lnTo>
                    <a:pt x="609600" y="571563"/>
                  </a:lnTo>
                  <a:lnTo>
                    <a:pt x="622300" y="574459"/>
                  </a:lnTo>
                  <a:lnTo>
                    <a:pt x="622300" y="575119"/>
                  </a:lnTo>
                  <a:lnTo>
                    <a:pt x="635000" y="575894"/>
                  </a:lnTo>
                  <a:lnTo>
                    <a:pt x="635000" y="585038"/>
                  </a:lnTo>
                  <a:lnTo>
                    <a:pt x="622300" y="585876"/>
                  </a:lnTo>
                  <a:lnTo>
                    <a:pt x="622300" y="591337"/>
                  </a:lnTo>
                  <a:lnTo>
                    <a:pt x="635000" y="591172"/>
                  </a:lnTo>
                  <a:lnTo>
                    <a:pt x="635000" y="589584"/>
                  </a:lnTo>
                  <a:lnTo>
                    <a:pt x="647700" y="588873"/>
                  </a:lnTo>
                  <a:lnTo>
                    <a:pt x="647700" y="589000"/>
                  </a:lnTo>
                  <a:lnTo>
                    <a:pt x="660400" y="583361"/>
                  </a:lnTo>
                  <a:lnTo>
                    <a:pt x="660400" y="594817"/>
                  </a:lnTo>
                  <a:lnTo>
                    <a:pt x="649706" y="602170"/>
                  </a:lnTo>
                  <a:lnTo>
                    <a:pt x="660400" y="604164"/>
                  </a:lnTo>
                  <a:lnTo>
                    <a:pt x="673100" y="602780"/>
                  </a:lnTo>
                  <a:lnTo>
                    <a:pt x="673100" y="611098"/>
                  </a:lnTo>
                  <a:lnTo>
                    <a:pt x="685800" y="611682"/>
                  </a:lnTo>
                  <a:lnTo>
                    <a:pt x="685800" y="618210"/>
                  </a:lnTo>
                  <a:lnTo>
                    <a:pt x="698500" y="618007"/>
                  </a:lnTo>
                  <a:lnTo>
                    <a:pt x="711200" y="616813"/>
                  </a:lnTo>
                  <a:lnTo>
                    <a:pt x="711200" y="630288"/>
                  </a:lnTo>
                  <a:lnTo>
                    <a:pt x="723900" y="629704"/>
                  </a:lnTo>
                  <a:lnTo>
                    <a:pt x="723900" y="626503"/>
                  </a:lnTo>
                  <a:lnTo>
                    <a:pt x="736600" y="621715"/>
                  </a:lnTo>
                  <a:lnTo>
                    <a:pt x="736600" y="616915"/>
                  </a:lnTo>
                  <a:lnTo>
                    <a:pt x="749300" y="619239"/>
                  </a:lnTo>
                  <a:lnTo>
                    <a:pt x="737565" y="628370"/>
                  </a:lnTo>
                  <a:lnTo>
                    <a:pt x="749300" y="624763"/>
                  </a:lnTo>
                  <a:lnTo>
                    <a:pt x="749300" y="627380"/>
                  </a:lnTo>
                  <a:lnTo>
                    <a:pt x="736600" y="629119"/>
                  </a:lnTo>
                  <a:lnTo>
                    <a:pt x="736600" y="640753"/>
                  </a:lnTo>
                  <a:lnTo>
                    <a:pt x="749300" y="647725"/>
                  </a:lnTo>
                  <a:lnTo>
                    <a:pt x="749300" y="634606"/>
                  </a:lnTo>
                  <a:lnTo>
                    <a:pt x="762000" y="633920"/>
                  </a:lnTo>
                  <a:lnTo>
                    <a:pt x="762000" y="659942"/>
                  </a:lnTo>
                  <a:lnTo>
                    <a:pt x="774700" y="655866"/>
                  </a:lnTo>
                  <a:lnTo>
                    <a:pt x="774700" y="658190"/>
                  </a:lnTo>
                  <a:lnTo>
                    <a:pt x="774700" y="665175"/>
                  </a:lnTo>
                  <a:lnTo>
                    <a:pt x="774700" y="665353"/>
                  </a:lnTo>
                  <a:lnTo>
                    <a:pt x="787400" y="662266"/>
                  </a:lnTo>
                  <a:lnTo>
                    <a:pt x="800100" y="658634"/>
                  </a:lnTo>
                  <a:lnTo>
                    <a:pt x="800100" y="661682"/>
                  </a:lnTo>
                  <a:lnTo>
                    <a:pt x="812800" y="661682"/>
                  </a:lnTo>
                  <a:lnTo>
                    <a:pt x="812800" y="670979"/>
                  </a:lnTo>
                  <a:lnTo>
                    <a:pt x="825500" y="668655"/>
                  </a:lnTo>
                  <a:lnTo>
                    <a:pt x="825500" y="654634"/>
                  </a:lnTo>
                  <a:lnTo>
                    <a:pt x="815086" y="657948"/>
                  </a:lnTo>
                  <a:lnTo>
                    <a:pt x="825500" y="648893"/>
                  </a:lnTo>
                  <a:lnTo>
                    <a:pt x="812800" y="657034"/>
                  </a:lnTo>
                  <a:lnTo>
                    <a:pt x="812800" y="650633"/>
                  </a:lnTo>
                  <a:lnTo>
                    <a:pt x="800100" y="655281"/>
                  </a:lnTo>
                  <a:lnTo>
                    <a:pt x="800100" y="648766"/>
                  </a:lnTo>
                  <a:lnTo>
                    <a:pt x="812800" y="644817"/>
                  </a:lnTo>
                  <a:lnTo>
                    <a:pt x="812800" y="650633"/>
                  </a:lnTo>
                  <a:lnTo>
                    <a:pt x="825500" y="647725"/>
                  </a:lnTo>
                  <a:lnTo>
                    <a:pt x="825500" y="648893"/>
                  </a:lnTo>
                  <a:lnTo>
                    <a:pt x="838200" y="655866"/>
                  </a:lnTo>
                  <a:lnTo>
                    <a:pt x="850900" y="659358"/>
                  </a:lnTo>
                  <a:lnTo>
                    <a:pt x="850900" y="663130"/>
                  </a:lnTo>
                  <a:lnTo>
                    <a:pt x="847115" y="666915"/>
                  </a:lnTo>
                  <a:lnTo>
                    <a:pt x="847699" y="664006"/>
                  </a:lnTo>
                  <a:lnTo>
                    <a:pt x="849439" y="661098"/>
                  </a:lnTo>
                  <a:lnTo>
                    <a:pt x="850023" y="659358"/>
                  </a:lnTo>
                  <a:lnTo>
                    <a:pt x="848283" y="661682"/>
                  </a:lnTo>
                  <a:lnTo>
                    <a:pt x="845959" y="664006"/>
                  </a:lnTo>
                  <a:lnTo>
                    <a:pt x="844207" y="667499"/>
                  </a:lnTo>
                  <a:lnTo>
                    <a:pt x="845959" y="669823"/>
                  </a:lnTo>
                  <a:lnTo>
                    <a:pt x="843635" y="673887"/>
                  </a:lnTo>
                  <a:lnTo>
                    <a:pt x="840143" y="675640"/>
                  </a:lnTo>
                  <a:lnTo>
                    <a:pt x="837819" y="681443"/>
                  </a:lnTo>
                  <a:lnTo>
                    <a:pt x="837234" y="684352"/>
                  </a:lnTo>
                  <a:lnTo>
                    <a:pt x="840778" y="678840"/>
                  </a:lnTo>
                  <a:lnTo>
                    <a:pt x="845248" y="672833"/>
                  </a:lnTo>
                  <a:lnTo>
                    <a:pt x="849439" y="666330"/>
                  </a:lnTo>
                  <a:lnTo>
                    <a:pt x="850900" y="665975"/>
                  </a:lnTo>
                  <a:lnTo>
                    <a:pt x="850900" y="669658"/>
                  </a:lnTo>
                  <a:lnTo>
                    <a:pt x="850607" y="670979"/>
                  </a:lnTo>
                  <a:lnTo>
                    <a:pt x="848868" y="675640"/>
                  </a:lnTo>
                  <a:lnTo>
                    <a:pt x="850607" y="672731"/>
                  </a:lnTo>
                  <a:lnTo>
                    <a:pt x="850607" y="679119"/>
                  </a:lnTo>
                  <a:lnTo>
                    <a:pt x="850900" y="678548"/>
                  </a:lnTo>
                  <a:lnTo>
                    <a:pt x="850900" y="682028"/>
                  </a:lnTo>
                  <a:lnTo>
                    <a:pt x="838200" y="690753"/>
                  </a:lnTo>
                  <a:lnTo>
                    <a:pt x="838200" y="705866"/>
                  </a:lnTo>
                  <a:lnTo>
                    <a:pt x="850900" y="697153"/>
                  </a:lnTo>
                  <a:lnTo>
                    <a:pt x="850900" y="698893"/>
                  </a:lnTo>
                  <a:lnTo>
                    <a:pt x="863600" y="695401"/>
                  </a:lnTo>
                  <a:lnTo>
                    <a:pt x="863600" y="697153"/>
                  </a:lnTo>
                  <a:lnTo>
                    <a:pt x="863600" y="707618"/>
                  </a:lnTo>
                  <a:lnTo>
                    <a:pt x="850900" y="712266"/>
                  </a:lnTo>
                  <a:lnTo>
                    <a:pt x="863600" y="710514"/>
                  </a:lnTo>
                  <a:lnTo>
                    <a:pt x="863600" y="709142"/>
                  </a:lnTo>
                  <a:lnTo>
                    <a:pt x="871474" y="710488"/>
                  </a:lnTo>
                  <a:lnTo>
                    <a:pt x="876300" y="707618"/>
                  </a:lnTo>
                  <a:lnTo>
                    <a:pt x="876300" y="711314"/>
                  </a:lnTo>
                  <a:lnTo>
                    <a:pt x="876300" y="723150"/>
                  </a:lnTo>
                  <a:lnTo>
                    <a:pt x="889000" y="721423"/>
                  </a:lnTo>
                  <a:lnTo>
                    <a:pt x="889000" y="732028"/>
                  </a:lnTo>
                  <a:lnTo>
                    <a:pt x="901700" y="723480"/>
                  </a:lnTo>
                  <a:lnTo>
                    <a:pt x="901700" y="734352"/>
                  </a:lnTo>
                  <a:lnTo>
                    <a:pt x="914400" y="726478"/>
                  </a:lnTo>
                  <a:lnTo>
                    <a:pt x="914400" y="740168"/>
                  </a:lnTo>
                  <a:lnTo>
                    <a:pt x="927100" y="728548"/>
                  </a:lnTo>
                  <a:lnTo>
                    <a:pt x="927100" y="731012"/>
                  </a:lnTo>
                  <a:lnTo>
                    <a:pt x="939800" y="729957"/>
                  </a:lnTo>
                  <a:lnTo>
                    <a:pt x="939800" y="750062"/>
                  </a:lnTo>
                  <a:lnTo>
                    <a:pt x="952500" y="740168"/>
                  </a:lnTo>
                  <a:lnTo>
                    <a:pt x="952500" y="729703"/>
                  </a:lnTo>
                  <a:lnTo>
                    <a:pt x="939800" y="727964"/>
                  </a:lnTo>
                  <a:lnTo>
                    <a:pt x="939800" y="722147"/>
                  </a:lnTo>
                  <a:lnTo>
                    <a:pt x="952500" y="712266"/>
                  </a:lnTo>
                  <a:lnTo>
                    <a:pt x="939800" y="718693"/>
                  </a:lnTo>
                  <a:lnTo>
                    <a:pt x="939800" y="715759"/>
                  </a:lnTo>
                  <a:lnTo>
                    <a:pt x="952500" y="712266"/>
                  </a:lnTo>
                  <a:lnTo>
                    <a:pt x="952500" y="727379"/>
                  </a:lnTo>
                  <a:lnTo>
                    <a:pt x="965200" y="727646"/>
                  </a:lnTo>
                  <a:lnTo>
                    <a:pt x="965200" y="726414"/>
                  </a:lnTo>
                  <a:lnTo>
                    <a:pt x="977900" y="729119"/>
                  </a:lnTo>
                  <a:lnTo>
                    <a:pt x="965200" y="743077"/>
                  </a:lnTo>
                  <a:lnTo>
                    <a:pt x="977900" y="741045"/>
                  </a:lnTo>
                  <a:lnTo>
                    <a:pt x="977900" y="744245"/>
                  </a:lnTo>
                  <a:lnTo>
                    <a:pt x="990600" y="743077"/>
                  </a:lnTo>
                  <a:lnTo>
                    <a:pt x="990600" y="734352"/>
                  </a:lnTo>
                  <a:lnTo>
                    <a:pt x="1003300" y="732612"/>
                  </a:lnTo>
                  <a:lnTo>
                    <a:pt x="1003300" y="742276"/>
                  </a:lnTo>
                  <a:lnTo>
                    <a:pt x="1016000" y="744169"/>
                  </a:lnTo>
                  <a:lnTo>
                    <a:pt x="1016000" y="748576"/>
                  </a:lnTo>
                  <a:lnTo>
                    <a:pt x="1028700" y="754126"/>
                  </a:lnTo>
                  <a:lnTo>
                    <a:pt x="1028700" y="743661"/>
                  </a:lnTo>
                  <a:lnTo>
                    <a:pt x="1041400" y="738428"/>
                  </a:lnTo>
                  <a:lnTo>
                    <a:pt x="1041400" y="733196"/>
                  </a:lnTo>
                  <a:lnTo>
                    <a:pt x="1054100" y="733196"/>
                  </a:lnTo>
                  <a:lnTo>
                    <a:pt x="1054100" y="731456"/>
                  </a:lnTo>
                  <a:lnTo>
                    <a:pt x="1066800" y="733196"/>
                  </a:lnTo>
                  <a:lnTo>
                    <a:pt x="1066800" y="730872"/>
                  </a:lnTo>
                  <a:lnTo>
                    <a:pt x="1079500" y="729703"/>
                  </a:lnTo>
                  <a:lnTo>
                    <a:pt x="1079500" y="730288"/>
                  </a:lnTo>
                  <a:lnTo>
                    <a:pt x="1092200" y="737844"/>
                  </a:lnTo>
                  <a:lnTo>
                    <a:pt x="1092200" y="727075"/>
                  </a:lnTo>
                  <a:lnTo>
                    <a:pt x="1104900" y="731735"/>
                  </a:lnTo>
                  <a:lnTo>
                    <a:pt x="1104900" y="739013"/>
                  </a:lnTo>
                  <a:lnTo>
                    <a:pt x="1117600" y="739597"/>
                  </a:lnTo>
                  <a:lnTo>
                    <a:pt x="1104900" y="725055"/>
                  </a:lnTo>
                  <a:lnTo>
                    <a:pt x="1117600" y="721563"/>
                  </a:lnTo>
                  <a:lnTo>
                    <a:pt x="1117600" y="719010"/>
                  </a:lnTo>
                  <a:lnTo>
                    <a:pt x="1130300" y="721347"/>
                  </a:lnTo>
                  <a:lnTo>
                    <a:pt x="1130300" y="722731"/>
                  </a:lnTo>
                  <a:lnTo>
                    <a:pt x="1143000" y="718083"/>
                  </a:lnTo>
                  <a:lnTo>
                    <a:pt x="1143000" y="723315"/>
                  </a:lnTo>
                  <a:lnTo>
                    <a:pt x="1155700" y="720991"/>
                  </a:lnTo>
                  <a:lnTo>
                    <a:pt x="1155700" y="723887"/>
                  </a:lnTo>
                  <a:lnTo>
                    <a:pt x="1168400" y="715175"/>
                  </a:lnTo>
                  <a:lnTo>
                    <a:pt x="1168400" y="700633"/>
                  </a:lnTo>
                  <a:lnTo>
                    <a:pt x="1181100" y="703541"/>
                  </a:lnTo>
                  <a:lnTo>
                    <a:pt x="1181100" y="704126"/>
                  </a:lnTo>
                  <a:lnTo>
                    <a:pt x="1193800" y="707034"/>
                  </a:lnTo>
                  <a:lnTo>
                    <a:pt x="1193800" y="676211"/>
                  </a:lnTo>
                  <a:lnTo>
                    <a:pt x="1206500" y="678548"/>
                  </a:lnTo>
                  <a:lnTo>
                    <a:pt x="1206500" y="667499"/>
                  </a:lnTo>
                  <a:lnTo>
                    <a:pt x="1219200" y="662838"/>
                  </a:lnTo>
                  <a:lnTo>
                    <a:pt x="1219200" y="648309"/>
                  </a:lnTo>
                  <a:lnTo>
                    <a:pt x="1206500" y="645985"/>
                  </a:lnTo>
                  <a:lnTo>
                    <a:pt x="1206500" y="645401"/>
                  </a:lnTo>
                  <a:lnTo>
                    <a:pt x="1219200" y="645401"/>
                  </a:lnTo>
                  <a:lnTo>
                    <a:pt x="1206500" y="641045"/>
                  </a:lnTo>
                  <a:lnTo>
                    <a:pt x="1206500" y="623303"/>
                  </a:lnTo>
                  <a:lnTo>
                    <a:pt x="1219200" y="628573"/>
                  </a:lnTo>
                  <a:lnTo>
                    <a:pt x="1219200" y="632688"/>
                  </a:lnTo>
                  <a:lnTo>
                    <a:pt x="1231900" y="635165"/>
                  </a:lnTo>
                  <a:lnTo>
                    <a:pt x="1231900" y="641908"/>
                  </a:lnTo>
                  <a:lnTo>
                    <a:pt x="1244600" y="641172"/>
                  </a:lnTo>
                  <a:lnTo>
                    <a:pt x="1244600" y="625055"/>
                  </a:lnTo>
                  <a:lnTo>
                    <a:pt x="1257300" y="625640"/>
                  </a:lnTo>
                  <a:lnTo>
                    <a:pt x="1244600" y="618070"/>
                  </a:lnTo>
                  <a:lnTo>
                    <a:pt x="1244600" y="615175"/>
                  </a:lnTo>
                  <a:lnTo>
                    <a:pt x="1257300" y="610514"/>
                  </a:lnTo>
                  <a:lnTo>
                    <a:pt x="1257300" y="602957"/>
                  </a:lnTo>
                  <a:lnTo>
                    <a:pt x="1270000" y="605866"/>
                  </a:lnTo>
                  <a:lnTo>
                    <a:pt x="1270000" y="582612"/>
                  </a:lnTo>
                  <a:lnTo>
                    <a:pt x="1282700" y="581444"/>
                  </a:lnTo>
                  <a:lnTo>
                    <a:pt x="1270000" y="580288"/>
                  </a:lnTo>
                  <a:lnTo>
                    <a:pt x="1270000" y="579120"/>
                  </a:lnTo>
                  <a:lnTo>
                    <a:pt x="1282700" y="577380"/>
                  </a:lnTo>
                  <a:lnTo>
                    <a:pt x="1270000" y="576211"/>
                  </a:lnTo>
                  <a:lnTo>
                    <a:pt x="1270000" y="550633"/>
                  </a:lnTo>
                  <a:lnTo>
                    <a:pt x="1282700" y="537260"/>
                  </a:lnTo>
                  <a:lnTo>
                    <a:pt x="1282700" y="527951"/>
                  </a:lnTo>
                  <a:lnTo>
                    <a:pt x="1295400" y="523303"/>
                  </a:lnTo>
                  <a:lnTo>
                    <a:pt x="1282700" y="519950"/>
                  </a:lnTo>
                  <a:lnTo>
                    <a:pt x="1270000" y="518655"/>
                  </a:lnTo>
                  <a:lnTo>
                    <a:pt x="1270000" y="542493"/>
                  </a:lnTo>
                  <a:lnTo>
                    <a:pt x="1270000" y="548894"/>
                  </a:lnTo>
                  <a:lnTo>
                    <a:pt x="1257300" y="547725"/>
                  </a:lnTo>
                  <a:lnTo>
                    <a:pt x="1244600" y="543077"/>
                  </a:lnTo>
                  <a:lnTo>
                    <a:pt x="1244600" y="534352"/>
                  </a:lnTo>
                  <a:lnTo>
                    <a:pt x="1257300" y="535520"/>
                  </a:lnTo>
                  <a:lnTo>
                    <a:pt x="1257300" y="539000"/>
                  </a:lnTo>
                  <a:lnTo>
                    <a:pt x="1270000" y="542493"/>
                  </a:lnTo>
                  <a:lnTo>
                    <a:pt x="1270000" y="518655"/>
                  </a:lnTo>
                  <a:lnTo>
                    <a:pt x="1270000" y="512254"/>
                  </a:lnTo>
                  <a:lnTo>
                    <a:pt x="1282700" y="513422"/>
                  </a:lnTo>
                  <a:lnTo>
                    <a:pt x="1282700" y="507022"/>
                  </a:lnTo>
                  <a:lnTo>
                    <a:pt x="1270000" y="501218"/>
                  </a:lnTo>
                  <a:lnTo>
                    <a:pt x="1270000" y="477380"/>
                  </a:lnTo>
                  <a:lnTo>
                    <a:pt x="1282700" y="473887"/>
                  </a:lnTo>
                  <a:lnTo>
                    <a:pt x="1270000" y="470979"/>
                  </a:lnTo>
                  <a:lnTo>
                    <a:pt x="1270000" y="468655"/>
                  </a:lnTo>
                  <a:lnTo>
                    <a:pt x="1282700" y="457606"/>
                  </a:lnTo>
                  <a:lnTo>
                    <a:pt x="1282700" y="473887"/>
                  </a:lnTo>
                  <a:lnTo>
                    <a:pt x="1282700" y="476211"/>
                  </a:lnTo>
                  <a:lnTo>
                    <a:pt x="1295400" y="462254"/>
                  </a:lnTo>
                  <a:lnTo>
                    <a:pt x="1295400" y="467487"/>
                  </a:lnTo>
                  <a:lnTo>
                    <a:pt x="1295400" y="468655"/>
                  </a:lnTo>
                  <a:lnTo>
                    <a:pt x="1295400" y="473303"/>
                  </a:lnTo>
                  <a:lnTo>
                    <a:pt x="1308100" y="462254"/>
                  </a:lnTo>
                  <a:lnTo>
                    <a:pt x="1308100" y="492264"/>
                  </a:lnTo>
                  <a:lnTo>
                    <a:pt x="1320800" y="494233"/>
                  </a:lnTo>
                  <a:lnTo>
                    <a:pt x="1320800" y="504456"/>
                  </a:lnTo>
                  <a:lnTo>
                    <a:pt x="1333500" y="502958"/>
                  </a:lnTo>
                  <a:lnTo>
                    <a:pt x="1320800" y="509930"/>
                  </a:lnTo>
                  <a:lnTo>
                    <a:pt x="1333500" y="508457"/>
                  </a:lnTo>
                  <a:lnTo>
                    <a:pt x="1333500" y="503720"/>
                  </a:lnTo>
                  <a:lnTo>
                    <a:pt x="1346200" y="499033"/>
                  </a:lnTo>
                  <a:lnTo>
                    <a:pt x="1346200" y="507746"/>
                  </a:lnTo>
                  <a:lnTo>
                    <a:pt x="1358900" y="502450"/>
                  </a:lnTo>
                  <a:lnTo>
                    <a:pt x="1358900" y="516813"/>
                  </a:lnTo>
                  <a:lnTo>
                    <a:pt x="1371600" y="512114"/>
                  </a:lnTo>
                  <a:lnTo>
                    <a:pt x="1371600" y="509866"/>
                  </a:lnTo>
                  <a:lnTo>
                    <a:pt x="1384300" y="513422"/>
                  </a:lnTo>
                  <a:lnTo>
                    <a:pt x="1384300" y="522147"/>
                  </a:lnTo>
                  <a:lnTo>
                    <a:pt x="1397000" y="522719"/>
                  </a:lnTo>
                  <a:lnTo>
                    <a:pt x="1397000" y="513562"/>
                  </a:lnTo>
                  <a:lnTo>
                    <a:pt x="1409700" y="511556"/>
                  </a:lnTo>
                  <a:lnTo>
                    <a:pt x="1409700" y="528472"/>
                  </a:lnTo>
                  <a:lnTo>
                    <a:pt x="1422400" y="518223"/>
                  </a:lnTo>
                  <a:lnTo>
                    <a:pt x="1422400" y="530136"/>
                  </a:lnTo>
                  <a:lnTo>
                    <a:pt x="1435100" y="527608"/>
                  </a:lnTo>
                  <a:lnTo>
                    <a:pt x="1435100" y="507022"/>
                  </a:lnTo>
                  <a:lnTo>
                    <a:pt x="1447800" y="503542"/>
                  </a:lnTo>
                  <a:lnTo>
                    <a:pt x="1447800" y="513219"/>
                  </a:lnTo>
                  <a:lnTo>
                    <a:pt x="1460500" y="510082"/>
                  </a:lnTo>
                  <a:lnTo>
                    <a:pt x="1460500" y="516915"/>
                  </a:lnTo>
                  <a:lnTo>
                    <a:pt x="1447800" y="515747"/>
                  </a:lnTo>
                  <a:lnTo>
                    <a:pt x="1447800" y="533260"/>
                  </a:lnTo>
                  <a:lnTo>
                    <a:pt x="1460500" y="526503"/>
                  </a:lnTo>
                  <a:lnTo>
                    <a:pt x="1460500" y="530288"/>
                  </a:lnTo>
                  <a:lnTo>
                    <a:pt x="1473200" y="527316"/>
                  </a:lnTo>
                  <a:lnTo>
                    <a:pt x="1473200" y="519823"/>
                  </a:lnTo>
                  <a:lnTo>
                    <a:pt x="1474470" y="518426"/>
                  </a:lnTo>
                  <a:lnTo>
                    <a:pt x="1485900" y="516331"/>
                  </a:lnTo>
                  <a:lnTo>
                    <a:pt x="1485900" y="516115"/>
                  </a:lnTo>
                  <a:lnTo>
                    <a:pt x="1498600" y="507568"/>
                  </a:lnTo>
                  <a:lnTo>
                    <a:pt x="1498600" y="513207"/>
                  </a:lnTo>
                  <a:lnTo>
                    <a:pt x="1511300" y="512889"/>
                  </a:lnTo>
                  <a:lnTo>
                    <a:pt x="1511300" y="516915"/>
                  </a:lnTo>
                  <a:lnTo>
                    <a:pt x="1521688" y="511683"/>
                  </a:lnTo>
                  <a:lnTo>
                    <a:pt x="1524000" y="509346"/>
                  </a:lnTo>
                  <a:lnTo>
                    <a:pt x="1524000" y="510514"/>
                  </a:lnTo>
                  <a:lnTo>
                    <a:pt x="1524000" y="513422"/>
                  </a:lnTo>
                  <a:lnTo>
                    <a:pt x="1536700" y="508190"/>
                  </a:lnTo>
                  <a:lnTo>
                    <a:pt x="1536700" y="509346"/>
                  </a:lnTo>
                  <a:lnTo>
                    <a:pt x="1549400" y="510514"/>
                  </a:lnTo>
                  <a:lnTo>
                    <a:pt x="1536700" y="518655"/>
                  </a:lnTo>
                  <a:lnTo>
                    <a:pt x="1549400" y="515162"/>
                  </a:lnTo>
                  <a:lnTo>
                    <a:pt x="1549400" y="530288"/>
                  </a:lnTo>
                  <a:lnTo>
                    <a:pt x="1562100" y="522211"/>
                  </a:lnTo>
                  <a:lnTo>
                    <a:pt x="1562100" y="519823"/>
                  </a:lnTo>
                  <a:lnTo>
                    <a:pt x="1574800" y="516331"/>
                  </a:lnTo>
                  <a:lnTo>
                    <a:pt x="1574800" y="521957"/>
                  </a:lnTo>
                  <a:lnTo>
                    <a:pt x="1587500" y="515899"/>
                  </a:lnTo>
                  <a:lnTo>
                    <a:pt x="1587500" y="523887"/>
                  </a:lnTo>
                  <a:lnTo>
                    <a:pt x="1600200" y="522719"/>
                  </a:lnTo>
                  <a:lnTo>
                    <a:pt x="1600200" y="522147"/>
                  </a:lnTo>
                  <a:lnTo>
                    <a:pt x="1612900" y="522668"/>
                  </a:lnTo>
                  <a:lnTo>
                    <a:pt x="1612900" y="527227"/>
                  </a:lnTo>
                  <a:lnTo>
                    <a:pt x="1600200" y="533755"/>
                  </a:lnTo>
                  <a:lnTo>
                    <a:pt x="1600200" y="540169"/>
                  </a:lnTo>
                  <a:lnTo>
                    <a:pt x="1612900" y="537260"/>
                  </a:lnTo>
                  <a:lnTo>
                    <a:pt x="1612900" y="532028"/>
                  </a:lnTo>
                  <a:lnTo>
                    <a:pt x="1625600" y="527596"/>
                  </a:lnTo>
                  <a:lnTo>
                    <a:pt x="1625600" y="526135"/>
                  </a:lnTo>
                  <a:lnTo>
                    <a:pt x="1638300" y="520395"/>
                  </a:lnTo>
                  <a:lnTo>
                    <a:pt x="1638300" y="518071"/>
                  </a:lnTo>
                  <a:lnTo>
                    <a:pt x="1651000" y="508190"/>
                  </a:lnTo>
                  <a:lnTo>
                    <a:pt x="1651000" y="520039"/>
                  </a:lnTo>
                  <a:lnTo>
                    <a:pt x="1638300" y="521665"/>
                  </a:lnTo>
                  <a:lnTo>
                    <a:pt x="1638300" y="531685"/>
                  </a:lnTo>
                  <a:lnTo>
                    <a:pt x="1637258" y="532028"/>
                  </a:lnTo>
                  <a:lnTo>
                    <a:pt x="1638300" y="532142"/>
                  </a:lnTo>
                  <a:lnTo>
                    <a:pt x="1638300" y="546557"/>
                  </a:lnTo>
                  <a:lnTo>
                    <a:pt x="1651000" y="536676"/>
                  </a:lnTo>
                  <a:lnTo>
                    <a:pt x="1651000" y="523887"/>
                  </a:lnTo>
                  <a:lnTo>
                    <a:pt x="1663700" y="523900"/>
                  </a:lnTo>
                  <a:lnTo>
                    <a:pt x="1663700" y="533641"/>
                  </a:lnTo>
                  <a:lnTo>
                    <a:pt x="1676400" y="526643"/>
                  </a:lnTo>
                  <a:lnTo>
                    <a:pt x="1676400" y="527405"/>
                  </a:lnTo>
                  <a:lnTo>
                    <a:pt x="1689100" y="530288"/>
                  </a:lnTo>
                  <a:lnTo>
                    <a:pt x="1689100" y="535520"/>
                  </a:lnTo>
                  <a:lnTo>
                    <a:pt x="1676400" y="534352"/>
                  </a:lnTo>
                  <a:lnTo>
                    <a:pt x="1676400" y="540067"/>
                  </a:lnTo>
                  <a:lnTo>
                    <a:pt x="1689100" y="536892"/>
                  </a:lnTo>
                  <a:lnTo>
                    <a:pt x="1689100" y="539280"/>
                  </a:lnTo>
                  <a:lnTo>
                    <a:pt x="1701800" y="535800"/>
                  </a:lnTo>
                  <a:lnTo>
                    <a:pt x="1701800" y="532333"/>
                  </a:lnTo>
                  <a:lnTo>
                    <a:pt x="1714500" y="530288"/>
                  </a:lnTo>
                  <a:lnTo>
                    <a:pt x="1714500" y="540461"/>
                  </a:lnTo>
                  <a:lnTo>
                    <a:pt x="1727200" y="543001"/>
                  </a:lnTo>
                  <a:lnTo>
                    <a:pt x="1727200" y="548043"/>
                  </a:lnTo>
                  <a:lnTo>
                    <a:pt x="1739900" y="554126"/>
                  </a:lnTo>
                  <a:lnTo>
                    <a:pt x="1739900" y="550049"/>
                  </a:lnTo>
                  <a:lnTo>
                    <a:pt x="1752600" y="554697"/>
                  </a:lnTo>
                  <a:lnTo>
                    <a:pt x="1739900" y="543077"/>
                  </a:lnTo>
                  <a:lnTo>
                    <a:pt x="1739900" y="539000"/>
                  </a:lnTo>
                  <a:lnTo>
                    <a:pt x="1752600" y="538429"/>
                  </a:lnTo>
                  <a:lnTo>
                    <a:pt x="1752600" y="542493"/>
                  </a:lnTo>
                  <a:lnTo>
                    <a:pt x="1765300" y="537845"/>
                  </a:lnTo>
                  <a:lnTo>
                    <a:pt x="1765300" y="537108"/>
                  </a:lnTo>
                  <a:lnTo>
                    <a:pt x="1778000" y="542493"/>
                  </a:lnTo>
                  <a:lnTo>
                    <a:pt x="1778000" y="535520"/>
                  </a:lnTo>
                  <a:lnTo>
                    <a:pt x="1765300" y="534936"/>
                  </a:lnTo>
                  <a:lnTo>
                    <a:pt x="1765300" y="523887"/>
                  </a:lnTo>
                  <a:lnTo>
                    <a:pt x="1778000" y="520979"/>
                  </a:lnTo>
                  <a:lnTo>
                    <a:pt x="1778000" y="535520"/>
                  </a:lnTo>
                  <a:lnTo>
                    <a:pt x="1790700" y="537349"/>
                  </a:lnTo>
                  <a:lnTo>
                    <a:pt x="1803400" y="537552"/>
                  </a:lnTo>
                  <a:lnTo>
                    <a:pt x="1803400" y="539927"/>
                  </a:lnTo>
                  <a:lnTo>
                    <a:pt x="1816100" y="548309"/>
                  </a:lnTo>
                  <a:lnTo>
                    <a:pt x="1816100" y="543369"/>
                  </a:lnTo>
                  <a:lnTo>
                    <a:pt x="1828800" y="542912"/>
                  </a:lnTo>
                  <a:lnTo>
                    <a:pt x="1828800" y="550684"/>
                  </a:lnTo>
                  <a:lnTo>
                    <a:pt x="1841500" y="555866"/>
                  </a:lnTo>
                  <a:lnTo>
                    <a:pt x="1841500" y="551218"/>
                  </a:lnTo>
                  <a:lnTo>
                    <a:pt x="1854200" y="539000"/>
                  </a:lnTo>
                  <a:lnTo>
                    <a:pt x="1854200" y="540486"/>
                  </a:lnTo>
                  <a:lnTo>
                    <a:pt x="1866900" y="544169"/>
                  </a:lnTo>
                  <a:lnTo>
                    <a:pt x="1866900" y="555282"/>
                  </a:lnTo>
                  <a:lnTo>
                    <a:pt x="1879600" y="545401"/>
                  </a:lnTo>
                  <a:lnTo>
                    <a:pt x="1879600" y="554126"/>
                  </a:lnTo>
                  <a:lnTo>
                    <a:pt x="1892300" y="554126"/>
                  </a:lnTo>
                  <a:lnTo>
                    <a:pt x="1892300" y="558774"/>
                  </a:lnTo>
                  <a:lnTo>
                    <a:pt x="1905000" y="557022"/>
                  </a:lnTo>
                  <a:lnTo>
                    <a:pt x="1905000" y="554850"/>
                  </a:lnTo>
                  <a:lnTo>
                    <a:pt x="1917700" y="553542"/>
                  </a:lnTo>
                  <a:lnTo>
                    <a:pt x="1917700" y="554863"/>
                  </a:lnTo>
                  <a:lnTo>
                    <a:pt x="1930400" y="557758"/>
                  </a:lnTo>
                  <a:lnTo>
                    <a:pt x="1930400" y="558190"/>
                  </a:lnTo>
                  <a:lnTo>
                    <a:pt x="1943100" y="557606"/>
                  </a:lnTo>
                  <a:lnTo>
                    <a:pt x="1943100" y="552958"/>
                  </a:lnTo>
                  <a:lnTo>
                    <a:pt x="1955800" y="551789"/>
                  </a:lnTo>
                  <a:lnTo>
                    <a:pt x="1955800" y="537260"/>
                  </a:lnTo>
                  <a:lnTo>
                    <a:pt x="1968500" y="544817"/>
                  </a:lnTo>
                  <a:lnTo>
                    <a:pt x="1968500" y="543077"/>
                  </a:lnTo>
                  <a:lnTo>
                    <a:pt x="1981200" y="537260"/>
                  </a:lnTo>
                  <a:lnTo>
                    <a:pt x="1968500" y="533768"/>
                  </a:lnTo>
                  <a:lnTo>
                    <a:pt x="1981200" y="527380"/>
                  </a:lnTo>
                  <a:lnTo>
                    <a:pt x="1981200" y="522147"/>
                  </a:lnTo>
                  <a:lnTo>
                    <a:pt x="1993900" y="520395"/>
                  </a:lnTo>
                  <a:lnTo>
                    <a:pt x="1993900" y="526211"/>
                  </a:lnTo>
                  <a:lnTo>
                    <a:pt x="1981200" y="530860"/>
                  </a:lnTo>
                  <a:lnTo>
                    <a:pt x="1981200" y="532028"/>
                  </a:lnTo>
                  <a:lnTo>
                    <a:pt x="1993900" y="527951"/>
                  </a:lnTo>
                  <a:lnTo>
                    <a:pt x="1993900" y="531444"/>
                  </a:lnTo>
                  <a:lnTo>
                    <a:pt x="2006600" y="526796"/>
                  </a:lnTo>
                  <a:lnTo>
                    <a:pt x="2006600" y="529704"/>
                  </a:lnTo>
                  <a:lnTo>
                    <a:pt x="1993900" y="535520"/>
                  </a:lnTo>
                  <a:lnTo>
                    <a:pt x="1993900" y="537845"/>
                  </a:lnTo>
                  <a:lnTo>
                    <a:pt x="2006600" y="530860"/>
                  </a:lnTo>
                  <a:lnTo>
                    <a:pt x="1999830" y="536752"/>
                  </a:lnTo>
                  <a:lnTo>
                    <a:pt x="1993900" y="537845"/>
                  </a:lnTo>
                  <a:lnTo>
                    <a:pt x="1993900" y="541324"/>
                  </a:lnTo>
                  <a:lnTo>
                    <a:pt x="1994623" y="541286"/>
                  </a:lnTo>
                  <a:lnTo>
                    <a:pt x="1993900" y="541909"/>
                  </a:lnTo>
                  <a:lnTo>
                    <a:pt x="1993900" y="542493"/>
                  </a:lnTo>
                  <a:lnTo>
                    <a:pt x="1995398" y="541324"/>
                  </a:lnTo>
                  <a:lnTo>
                    <a:pt x="1995716" y="541324"/>
                  </a:lnTo>
                  <a:lnTo>
                    <a:pt x="2004060" y="535978"/>
                  </a:lnTo>
                  <a:lnTo>
                    <a:pt x="2001723" y="536409"/>
                  </a:lnTo>
                  <a:lnTo>
                    <a:pt x="2006600" y="532612"/>
                  </a:lnTo>
                  <a:lnTo>
                    <a:pt x="2006600" y="532028"/>
                  </a:lnTo>
                  <a:lnTo>
                    <a:pt x="2019300" y="531444"/>
                  </a:lnTo>
                  <a:lnTo>
                    <a:pt x="2019300" y="335508"/>
                  </a:lnTo>
                  <a:lnTo>
                    <a:pt x="2006600" y="335407"/>
                  </a:lnTo>
                  <a:lnTo>
                    <a:pt x="2006600" y="336816"/>
                  </a:lnTo>
                  <a:lnTo>
                    <a:pt x="1993900" y="335838"/>
                  </a:lnTo>
                  <a:lnTo>
                    <a:pt x="1993900" y="334276"/>
                  </a:lnTo>
                  <a:lnTo>
                    <a:pt x="1981200" y="335153"/>
                  </a:lnTo>
                  <a:lnTo>
                    <a:pt x="1981200" y="330860"/>
                  </a:lnTo>
                  <a:lnTo>
                    <a:pt x="1968500" y="324459"/>
                  </a:lnTo>
                  <a:lnTo>
                    <a:pt x="1968500" y="341439"/>
                  </a:lnTo>
                  <a:lnTo>
                    <a:pt x="1955800" y="338124"/>
                  </a:lnTo>
                  <a:lnTo>
                    <a:pt x="1955800" y="327520"/>
                  </a:lnTo>
                  <a:lnTo>
                    <a:pt x="1943100" y="324396"/>
                  </a:lnTo>
                  <a:lnTo>
                    <a:pt x="1943100" y="325628"/>
                  </a:lnTo>
                  <a:lnTo>
                    <a:pt x="1930400" y="324459"/>
                  </a:lnTo>
                  <a:lnTo>
                    <a:pt x="1930400" y="330860"/>
                  </a:lnTo>
                  <a:lnTo>
                    <a:pt x="1930400" y="348881"/>
                  </a:lnTo>
                  <a:lnTo>
                    <a:pt x="1917700" y="350621"/>
                  </a:lnTo>
                  <a:lnTo>
                    <a:pt x="1917700" y="334924"/>
                  </a:lnTo>
                  <a:lnTo>
                    <a:pt x="1930400" y="348881"/>
                  </a:lnTo>
                  <a:lnTo>
                    <a:pt x="1930400" y="330860"/>
                  </a:lnTo>
                  <a:lnTo>
                    <a:pt x="1917700" y="331444"/>
                  </a:lnTo>
                  <a:lnTo>
                    <a:pt x="1917700" y="324942"/>
                  </a:lnTo>
                  <a:lnTo>
                    <a:pt x="1905000" y="329692"/>
                  </a:lnTo>
                  <a:lnTo>
                    <a:pt x="1905000" y="330860"/>
                  </a:lnTo>
                  <a:lnTo>
                    <a:pt x="1892300" y="332016"/>
                  </a:lnTo>
                  <a:lnTo>
                    <a:pt x="1892300" y="337832"/>
                  </a:lnTo>
                  <a:lnTo>
                    <a:pt x="1879600" y="339001"/>
                  </a:lnTo>
                  <a:lnTo>
                    <a:pt x="1879600" y="338416"/>
                  </a:lnTo>
                  <a:lnTo>
                    <a:pt x="1866900" y="340156"/>
                  </a:lnTo>
                  <a:lnTo>
                    <a:pt x="1866900" y="347726"/>
                  </a:lnTo>
                  <a:lnTo>
                    <a:pt x="1854200" y="355282"/>
                  </a:lnTo>
                  <a:lnTo>
                    <a:pt x="1854200" y="341909"/>
                  </a:lnTo>
                  <a:lnTo>
                    <a:pt x="1841500" y="330276"/>
                  </a:lnTo>
                  <a:lnTo>
                    <a:pt x="1841500" y="339001"/>
                  </a:lnTo>
                  <a:lnTo>
                    <a:pt x="1828800" y="349465"/>
                  </a:lnTo>
                  <a:lnTo>
                    <a:pt x="1828800" y="342341"/>
                  </a:lnTo>
                  <a:lnTo>
                    <a:pt x="1816100" y="340829"/>
                  </a:lnTo>
                  <a:lnTo>
                    <a:pt x="1816100" y="330276"/>
                  </a:lnTo>
                  <a:lnTo>
                    <a:pt x="1803400" y="332016"/>
                  </a:lnTo>
                  <a:lnTo>
                    <a:pt x="1803400" y="336677"/>
                  </a:lnTo>
                  <a:lnTo>
                    <a:pt x="1790700" y="327367"/>
                  </a:lnTo>
                  <a:lnTo>
                    <a:pt x="1790700" y="338416"/>
                  </a:lnTo>
                  <a:lnTo>
                    <a:pt x="1778000" y="339763"/>
                  </a:lnTo>
                  <a:lnTo>
                    <a:pt x="1778000" y="334784"/>
                  </a:lnTo>
                  <a:lnTo>
                    <a:pt x="1765300" y="326974"/>
                  </a:lnTo>
                  <a:lnTo>
                    <a:pt x="1765300" y="418071"/>
                  </a:lnTo>
                  <a:lnTo>
                    <a:pt x="1765300" y="425627"/>
                  </a:lnTo>
                  <a:lnTo>
                    <a:pt x="1752600" y="424472"/>
                  </a:lnTo>
                  <a:lnTo>
                    <a:pt x="1752600" y="418071"/>
                  </a:lnTo>
                  <a:lnTo>
                    <a:pt x="1765300" y="418071"/>
                  </a:lnTo>
                  <a:lnTo>
                    <a:pt x="1765300" y="326974"/>
                  </a:lnTo>
                  <a:lnTo>
                    <a:pt x="1752600" y="319811"/>
                  </a:lnTo>
                  <a:lnTo>
                    <a:pt x="1752600" y="325628"/>
                  </a:lnTo>
                  <a:lnTo>
                    <a:pt x="1752600" y="341566"/>
                  </a:lnTo>
                  <a:lnTo>
                    <a:pt x="1739900" y="337832"/>
                  </a:lnTo>
                  <a:lnTo>
                    <a:pt x="1752600" y="325628"/>
                  </a:lnTo>
                  <a:lnTo>
                    <a:pt x="1739900" y="331330"/>
                  </a:lnTo>
                  <a:lnTo>
                    <a:pt x="1727200" y="331152"/>
                  </a:lnTo>
                  <a:lnTo>
                    <a:pt x="1727200" y="523887"/>
                  </a:lnTo>
                  <a:lnTo>
                    <a:pt x="1727200" y="526796"/>
                  </a:lnTo>
                  <a:lnTo>
                    <a:pt x="1714500" y="526796"/>
                  </a:lnTo>
                  <a:lnTo>
                    <a:pt x="1714500" y="521563"/>
                  </a:lnTo>
                  <a:lnTo>
                    <a:pt x="1727200" y="523887"/>
                  </a:lnTo>
                  <a:lnTo>
                    <a:pt x="1727200" y="331152"/>
                  </a:lnTo>
                  <a:lnTo>
                    <a:pt x="1727200" y="330530"/>
                  </a:lnTo>
                  <a:lnTo>
                    <a:pt x="1714500" y="334924"/>
                  </a:lnTo>
                  <a:lnTo>
                    <a:pt x="1714500" y="323011"/>
                  </a:lnTo>
                  <a:lnTo>
                    <a:pt x="1701800" y="326059"/>
                  </a:lnTo>
                  <a:lnTo>
                    <a:pt x="1701800" y="325628"/>
                  </a:lnTo>
                  <a:lnTo>
                    <a:pt x="1689100" y="334352"/>
                  </a:lnTo>
                  <a:lnTo>
                    <a:pt x="1689100" y="328574"/>
                  </a:lnTo>
                  <a:lnTo>
                    <a:pt x="1676400" y="325196"/>
                  </a:lnTo>
                  <a:lnTo>
                    <a:pt x="1676400" y="320395"/>
                  </a:lnTo>
                  <a:lnTo>
                    <a:pt x="1663700" y="329120"/>
                  </a:lnTo>
                  <a:lnTo>
                    <a:pt x="1663700" y="317487"/>
                  </a:lnTo>
                  <a:lnTo>
                    <a:pt x="1651000" y="322719"/>
                  </a:lnTo>
                  <a:lnTo>
                    <a:pt x="1651000" y="327075"/>
                  </a:lnTo>
                  <a:lnTo>
                    <a:pt x="1638300" y="330568"/>
                  </a:lnTo>
                  <a:lnTo>
                    <a:pt x="1638300" y="326275"/>
                  </a:lnTo>
                  <a:lnTo>
                    <a:pt x="1625600" y="329958"/>
                  </a:lnTo>
                  <a:lnTo>
                    <a:pt x="1625600" y="491324"/>
                  </a:lnTo>
                  <a:lnTo>
                    <a:pt x="1625600" y="495401"/>
                  </a:lnTo>
                  <a:lnTo>
                    <a:pt x="1625600" y="499465"/>
                  </a:lnTo>
                  <a:lnTo>
                    <a:pt x="1625600" y="505866"/>
                  </a:lnTo>
                  <a:lnTo>
                    <a:pt x="1612900" y="505866"/>
                  </a:lnTo>
                  <a:lnTo>
                    <a:pt x="1612900" y="499465"/>
                  </a:lnTo>
                  <a:lnTo>
                    <a:pt x="1625600" y="499465"/>
                  </a:lnTo>
                  <a:lnTo>
                    <a:pt x="1625600" y="495401"/>
                  </a:lnTo>
                  <a:lnTo>
                    <a:pt x="1612900" y="495401"/>
                  </a:lnTo>
                  <a:lnTo>
                    <a:pt x="1612900" y="491324"/>
                  </a:lnTo>
                  <a:lnTo>
                    <a:pt x="1625600" y="491324"/>
                  </a:lnTo>
                  <a:lnTo>
                    <a:pt x="1625600" y="329958"/>
                  </a:lnTo>
                  <a:lnTo>
                    <a:pt x="1625600" y="320395"/>
                  </a:lnTo>
                  <a:lnTo>
                    <a:pt x="1612900" y="320052"/>
                  </a:lnTo>
                  <a:lnTo>
                    <a:pt x="1612900" y="330581"/>
                  </a:lnTo>
                  <a:lnTo>
                    <a:pt x="1612900" y="364578"/>
                  </a:lnTo>
                  <a:lnTo>
                    <a:pt x="1612900" y="372719"/>
                  </a:lnTo>
                  <a:lnTo>
                    <a:pt x="1600200" y="372719"/>
                  </a:lnTo>
                  <a:lnTo>
                    <a:pt x="1612900" y="364578"/>
                  </a:lnTo>
                  <a:lnTo>
                    <a:pt x="1612900" y="330581"/>
                  </a:lnTo>
                  <a:lnTo>
                    <a:pt x="1600200" y="338277"/>
                  </a:lnTo>
                  <a:lnTo>
                    <a:pt x="1600200" y="327367"/>
                  </a:lnTo>
                  <a:lnTo>
                    <a:pt x="1587500" y="326212"/>
                  </a:lnTo>
                  <a:lnTo>
                    <a:pt x="1587500" y="334352"/>
                  </a:lnTo>
                  <a:lnTo>
                    <a:pt x="1574800" y="336092"/>
                  </a:lnTo>
                  <a:lnTo>
                    <a:pt x="1574800" y="315163"/>
                  </a:lnTo>
                  <a:lnTo>
                    <a:pt x="1562100" y="322135"/>
                  </a:lnTo>
                  <a:lnTo>
                    <a:pt x="1562100" y="333768"/>
                  </a:lnTo>
                  <a:lnTo>
                    <a:pt x="1549400" y="336677"/>
                  </a:lnTo>
                  <a:lnTo>
                    <a:pt x="1562100" y="339585"/>
                  </a:lnTo>
                  <a:lnTo>
                    <a:pt x="1562100" y="347141"/>
                  </a:lnTo>
                  <a:lnTo>
                    <a:pt x="1549400" y="345389"/>
                  </a:lnTo>
                  <a:lnTo>
                    <a:pt x="1549400" y="464578"/>
                  </a:lnTo>
                  <a:lnTo>
                    <a:pt x="1536700" y="478586"/>
                  </a:lnTo>
                  <a:lnTo>
                    <a:pt x="1524000" y="478459"/>
                  </a:lnTo>
                  <a:lnTo>
                    <a:pt x="1524000" y="470382"/>
                  </a:lnTo>
                  <a:lnTo>
                    <a:pt x="1536700" y="460514"/>
                  </a:lnTo>
                  <a:lnTo>
                    <a:pt x="1536700" y="462635"/>
                  </a:lnTo>
                  <a:lnTo>
                    <a:pt x="1549400" y="464578"/>
                  </a:lnTo>
                  <a:lnTo>
                    <a:pt x="1549400" y="345389"/>
                  </a:lnTo>
                  <a:lnTo>
                    <a:pt x="1549400" y="336677"/>
                  </a:lnTo>
                  <a:lnTo>
                    <a:pt x="1549400" y="322021"/>
                  </a:lnTo>
                  <a:lnTo>
                    <a:pt x="1536700" y="324840"/>
                  </a:lnTo>
                  <a:lnTo>
                    <a:pt x="1536700" y="331444"/>
                  </a:lnTo>
                  <a:lnTo>
                    <a:pt x="1536700" y="336677"/>
                  </a:lnTo>
                  <a:lnTo>
                    <a:pt x="1524000" y="336092"/>
                  </a:lnTo>
                  <a:lnTo>
                    <a:pt x="1524000" y="330276"/>
                  </a:lnTo>
                  <a:lnTo>
                    <a:pt x="1536700" y="331444"/>
                  </a:lnTo>
                  <a:lnTo>
                    <a:pt x="1536700" y="324840"/>
                  </a:lnTo>
                  <a:lnTo>
                    <a:pt x="1536700" y="322719"/>
                  </a:lnTo>
                  <a:lnTo>
                    <a:pt x="1524000" y="317487"/>
                  </a:lnTo>
                  <a:lnTo>
                    <a:pt x="1524000" y="308940"/>
                  </a:lnTo>
                  <a:lnTo>
                    <a:pt x="1511300" y="312902"/>
                  </a:lnTo>
                  <a:lnTo>
                    <a:pt x="1511300" y="315683"/>
                  </a:lnTo>
                  <a:lnTo>
                    <a:pt x="1498600" y="314579"/>
                  </a:lnTo>
                  <a:lnTo>
                    <a:pt x="1511300" y="316318"/>
                  </a:lnTo>
                  <a:lnTo>
                    <a:pt x="1498600" y="322834"/>
                  </a:lnTo>
                  <a:lnTo>
                    <a:pt x="1498600" y="458190"/>
                  </a:lnTo>
                  <a:lnTo>
                    <a:pt x="1498600" y="460514"/>
                  </a:lnTo>
                  <a:lnTo>
                    <a:pt x="1494370" y="461479"/>
                  </a:lnTo>
                  <a:lnTo>
                    <a:pt x="1498600" y="461098"/>
                  </a:lnTo>
                  <a:lnTo>
                    <a:pt x="1498600" y="470979"/>
                  </a:lnTo>
                  <a:lnTo>
                    <a:pt x="1485900" y="470395"/>
                  </a:lnTo>
                  <a:lnTo>
                    <a:pt x="1485900" y="505866"/>
                  </a:lnTo>
                  <a:lnTo>
                    <a:pt x="1485900" y="512254"/>
                  </a:lnTo>
                  <a:lnTo>
                    <a:pt x="1475155" y="517664"/>
                  </a:lnTo>
                  <a:lnTo>
                    <a:pt x="1485900" y="505866"/>
                  </a:lnTo>
                  <a:lnTo>
                    <a:pt x="1485900" y="470395"/>
                  </a:lnTo>
                  <a:lnTo>
                    <a:pt x="1485900" y="463423"/>
                  </a:lnTo>
                  <a:lnTo>
                    <a:pt x="1494370" y="461479"/>
                  </a:lnTo>
                  <a:lnTo>
                    <a:pt x="1485900" y="462254"/>
                  </a:lnTo>
                  <a:lnTo>
                    <a:pt x="1498600" y="458190"/>
                  </a:lnTo>
                  <a:lnTo>
                    <a:pt x="1498600" y="322834"/>
                  </a:lnTo>
                  <a:lnTo>
                    <a:pt x="1498600" y="314579"/>
                  </a:lnTo>
                  <a:lnTo>
                    <a:pt x="1498600" y="301790"/>
                  </a:lnTo>
                  <a:lnTo>
                    <a:pt x="1485900" y="308178"/>
                  </a:lnTo>
                  <a:lnTo>
                    <a:pt x="1485900" y="453542"/>
                  </a:lnTo>
                  <a:lnTo>
                    <a:pt x="1485900" y="454698"/>
                  </a:lnTo>
                  <a:lnTo>
                    <a:pt x="1473200" y="455282"/>
                  </a:lnTo>
                  <a:lnTo>
                    <a:pt x="1473200" y="457022"/>
                  </a:lnTo>
                  <a:lnTo>
                    <a:pt x="1473200" y="463423"/>
                  </a:lnTo>
                  <a:lnTo>
                    <a:pt x="1473200" y="498309"/>
                  </a:lnTo>
                  <a:lnTo>
                    <a:pt x="1460500" y="508203"/>
                  </a:lnTo>
                  <a:lnTo>
                    <a:pt x="1460500" y="501789"/>
                  </a:lnTo>
                  <a:lnTo>
                    <a:pt x="1473200" y="498309"/>
                  </a:lnTo>
                  <a:lnTo>
                    <a:pt x="1473200" y="463423"/>
                  </a:lnTo>
                  <a:lnTo>
                    <a:pt x="1460500" y="462254"/>
                  </a:lnTo>
                  <a:lnTo>
                    <a:pt x="1460500" y="457022"/>
                  </a:lnTo>
                  <a:lnTo>
                    <a:pt x="1473200" y="457022"/>
                  </a:lnTo>
                  <a:lnTo>
                    <a:pt x="1473200" y="455282"/>
                  </a:lnTo>
                  <a:lnTo>
                    <a:pt x="1473200" y="452958"/>
                  </a:lnTo>
                  <a:lnTo>
                    <a:pt x="1485900" y="453542"/>
                  </a:lnTo>
                  <a:lnTo>
                    <a:pt x="1485900" y="308178"/>
                  </a:lnTo>
                  <a:lnTo>
                    <a:pt x="1485900" y="304114"/>
                  </a:lnTo>
                  <a:lnTo>
                    <a:pt x="1473200" y="301205"/>
                  </a:lnTo>
                  <a:lnTo>
                    <a:pt x="1473200" y="443649"/>
                  </a:lnTo>
                  <a:lnTo>
                    <a:pt x="1473200" y="450634"/>
                  </a:lnTo>
                  <a:lnTo>
                    <a:pt x="1460500" y="450634"/>
                  </a:lnTo>
                  <a:lnTo>
                    <a:pt x="1460500" y="444233"/>
                  </a:lnTo>
                  <a:lnTo>
                    <a:pt x="1473200" y="443649"/>
                  </a:lnTo>
                  <a:lnTo>
                    <a:pt x="1473200" y="301205"/>
                  </a:lnTo>
                  <a:lnTo>
                    <a:pt x="1473200" y="300736"/>
                  </a:lnTo>
                  <a:lnTo>
                    <a:pt x="1460500" y="302945"/>
                  </a:lnTo>
                  <a:lnTo>
                    <a:pt x="1460500" y="293065"/>
                  </a:lnTo>
                  <a:lnTo>
                    <a:pt x="1447800" y="295973"/>
                  </a:lnTo>
                  <a:lnTo>
                    <a:pt x="1447800" y="306362"/>
                  </a:lnTo>
                  <a:lnTo>
                    <a:pt x="1447800" y="443077"/>
                  </a:lnTo>
                  <a:lnTo>
                    <a:pt x="1447800" y="444233"/>
                  </a:lnTo>
                  <a:lnTo>
                    <a:pt x="1447800" y="477431"/>
                  </a:lnTo>
                  <a:lnTo>
                    <a:pt x="1447800" y="479717"/>
                  </a:lnTo>
                  <a:lnTo>
                    <a:pt x="1435100" y="480860"/>
                  </a:lnTo>
                  <a:lnTo>
                    <a:pt x="1435100" y="493649"/>
                  </a:lnTo>
                  <a:lnTo>
                    <a:pt x="1435100" y="498881"/>
                  </a:lnTo>
                  <a:lnTo>
                    <a:pt x="1422400" y="497725"/>
                  </a:lnTo>
                  <a:lnTo>
                    <a:pt x="1422400" y="493649"/>
                  </a:lnTo>
                  <a:lnTo>
                    <a:pt x="1435100" y="493649"/>
                  </a:lnTo>
                  <a:lnTo>
                    <a:pt x="1435100" y="480860"/>
                  </a:lnTo>
                  <a:lnTo>
                    <a:pt x="1447800" y="477431"/>
                  </a:lnTo>
                  <a:lnTo>
                    <a:pt x="1447800" y="444233"/>
                  </a:lnTo>
                  <a:lnTo>
                    <a:pt x="1435100" y="444817"/>
                  </a:lnTo>
                  <a:lnTo>
                    <a:pt x="1435100" y="443077"/>
                  </a:lnTo>
                  <a:lnTo>
                    <a:pt x="1447800" y="443077"/>
                  </a:lnTo>
                  <a:lnTo>
                    <a:pt x="1447800" y="306362"/>
                  </a:lnTo>
                  <a:lnTo>
                    <a:pt x="1435100" y="312394"/>
                  </a:lnTo>
                  <a:lnTo>
                    <a:pt x="1435100" y="288417"/>
                  </a:lnTo>
                  <a:lnTo>
                    <a:pt x="1422400" y="299072"/>
                  </a:lnTo>
                  <a:lnTo>
                    <a:pt x="1422400" y="300113"/>
                  </a:lnTo>
                  <a:lnTo>
                    <a:pt x="1409700" y="305854"/>
                  </a:lnTo>
                  <a:lnTo>
                    <a:pt x="1409700" y="307390"/>
                  </a:lnTo>
                  <a:lnTo>
                    <a:pt x="1422400" y="309689"/>
                  </a:lnTo>
                  <a:lnTo>
                    <a:pt x="1435100" y="313994"/>
                  </a:lnTo>
                  <a:lnTo>
                    <a:pt x="1422400" y="320484"/>
                  </a:lnTo>
                  <a:lnTo>
                    <a:pt x="1422400" y="319227"/>
                  </a:lnTo>
                  <a:lnTo>
                    <a:pt x="1409700" y="315798"/>
                  </a:lnTo>
                  <a:lnTo>
                    <a:pt x="1397000" y="315747"/>
                  </a:lnTo>
                  <a:lnTo>
                    <a:pt x="1397000" y="504825"/>
                  </a:lnTo>
                  <a:lnTo>
                    <a:pt x="1384300" y="511098"/>
                  </a:lnTo>
                  <a:lnTo>
                    <a:pt x="1384300" y="504913"/>
                  </a:lnTo>
                  <a:lnTo>
                    <a:pt x="1397000" y="504825"/>
                  </a:lnTo>
                  <a:lnTo>
                    <a:pt x="1397000" y="315747"/>
                  </a:lnTo>
                  <a:lnTo>
                    <a:pt x="1397000" y="299466"/>
                  </a:lnTo>
                  <a:lnTo>
                    <a:pt x="1409700" y="304761"/>
                  </a:lnTo>
                  <a:lnTo>
                    <a:pt x="1409700" y="305854"/>
                  </a:lnTo>
                  <a:lnTo>
                    <a:pt x="1422400" y="298196"/>
                  </a:lnTo>
                  <a:lnTo>
                    <a:pt x="1422400" y="276783"/>
                  </a:lnTo>
                  <a:lnTo>
                    <a:pt x="1422400" y="275628"/>
                  </a:lnTo>
                  <a:lnTo>
                    <a:pt x="1416075" y="277952"/>
                  </a:lnTo>
                  <a:lnTo>
                    <a:pt x="1409700" y="279107"/>
                  </a:lnTo>
                  <a:lnTo>
                    <a:pt x="1422400" y="270395"/>
                  </a:lnTo>
                  <a:lnTo>
                    <a:pt x="1409700" y="272135"/>
                  </a:lnTo>
                  <a:lnTo>
                    <a:pt x="1409700" y="273748"/>
                  </a:lnTo>
                  <a:lnTo>
                    <a:pt x="1397000" y="277952"/>
                  </a:lnTo>
                  <a:lnTo>
                    <a:pt x="1397000" y="282270"/>
                  </a:lnTo>
                  <a:lnTo>
                    <a:pt x="1384300" y="287616"/>
                  </a:lnTo>
                  <a:lnTo>
                    <a:pt x="1384300" y="296557"/>
                  </a:lnTo>
                  <a:lnTo>
                    <a:pt x="1371600" y="295973"/>
                  </a:lnTo>
                  <a:lnTo>
                    <a:pt x="1384300" y="287248"/>
                  </a:lnTo>
                  <a:lnTo>
                    <a:pt x="1384300" y="275043"/>
                  </a:lnTo>
                  <a:lnTo>
                    <a:pt x="1371600" y="286677"/>
                  </a:lnTo>
                  <a:lnTo>
                    <a:pt x="1371600" y="295389"/>
                  </a:lnTo>
                  <a:lnTo>
                    <a:pt x="1358900" y="292862"/>
                  </a:lnTo>
                  <a:lnTo>
                    <a:pt x="1358900" y="389001"/>
                  </a:lnTo>
                  <a:lnTo>
                    <a:pt x="1346200" y="395401"/>
                  </a:lnTo>
                  <a:lnTo>
                    <a:pt x="1346200" y="382600"/>
                  </a:lnTo>
                  <a:lnTo>
                    <a:pt x="1358900" y="389001"/>
                  </a:lnTo>
                  <a:lnTo>
                    <a:pt x="1358900" y="292862"/>
                  </a:lnTo>
                  <a:lnTo>
                    <a:pt x="1358900" y="290449"/>
                  </a:lnTo>
                  <a:lnTo>
                    <a:pt x="1346200" y="288036"/>
                  </a:lnTo>
                  <a:lnTo>
                    <a:pt x="1346200" y="329692"/>
                  </a:lnTo>
                  <a:lnTo>
                    <a:pt x="1333500" y="338416"/>
                  </a:lnTo>
                  <a:lnTo>
                    <a:pt x="1333500" y="337832"/>
                  </a:lnTo>
                  <a:lnTo>
                    <a:pt x="1346200" y="329692"/>
                  </a:lnTo>
                  <a:lnTo>
                    <a:pt x="1346200" y="288036"/>
                  </a:lnTo>
                  <a:lnTo>
                    <a:pt x="1346200" y="263055"/>
                  </a:lnTo>
                  <a:lnTo>
                    <a:pt x="1358900" y="252234"/>
                  </a:lnTo>
                  <a:lnTo>
                    <a:pt x="1358900" y="241909"/>
                  </a:lnTo>
                  <a:lnTo>
                    <a:pt x="1346200" y="250621"/>
                  </a:lnTo>
                  <a:lnTo>
                    <a:pt x="1346200" y="237248"/>
                  </a:lnTo>
                  <a:lnTo>
                    <a:pt x="1346200" y="235508"/>
                  </a:lnTo>
                  <a:lnTo>
                    <a:pt x="1346200" y="232600"/>
                  </a:lnTo>
                  <a:lnTo>
                    <a:pt x="1343482" y="233972"/>
                  </a:lnTo>
                  <a:lnTo>
                    <a:pt x="1343482" y="238493"/>
                  </a:lnTo>
                  <a:lnTo>
                    <a:pt x="1333500" y="249466"/>
                  </a:lnTo>
                  <a:lnTo>
                    <a:pt x="1333500" y="243065"/>
                  </a:lnTo>
                  <a:lnTo>
                    <a:pt x="1343482" y="238493"/>
                  </a:lnTo>
                  <a:lnTo>
                    <a:pt x="1343482" y="233972"/>
                  </a:lnTo>
                  <a:lnTo>
                    <a:pt x="1333500" y="239001"/>
                  </a:lnTo>
                  <a:lnTo>
                    <a:pt x="1333500" y="234340"/>
                  </a:lnTo>
                  <a:lnTo>
                    <a:pt x="1320800" y="242481"/>
                  </a:lnTo>
                  <a:lnTo>
                    <a:pt x="1320800" y="230276"/>
                  </a:lnTo>
                  <a:lnTo>
                    <a:pt x="1308100" y="237832"/>
                  </a:lnTo>
                  <a:lnTo>
                    <a:pt x="1308100" y="237248"/>
                  </a:lnTo>
                  <a:lnTo>
                    <a:pt x="1320800" y="228942"/>
                  </a:lnTo>
                  <a:lnTo>
                    <a:pt x="1308100" y="226199"/>
                  </a:lnTo>
                  <a:lnTo>
                    <a:pt x="1308100" y="221996"/>
                  </a:lnTo>
                  <a:lnTo>
                    <a:pt x="1295400" y="221754"/>
                  </a:lnTo>
                  <a:lnTo>
                    <a:pt x="1295400" y="209931"/>
                  </a:lnTo>
                  <a:lnTo>
                    <a:pt x="1282700" y="218046"/>
                  </a:lnTo>
                  <a:lnTo>
                    <a:pt x="1282700" y="223901"/>
                  </a:lnTo>
                  <a:lnTo>
                    <a:pt x="1282700" y="227749"/>
                  </a:lnTo>
                  <a:lnTo>
                    <a:pt x="1270000" y="232600"/>
                  </a:lnTo>
                  <a:lnTo>
                    <a:pt x="1282700" y="223901"/>
                  </a:lnTo>
                  <a:lnTo>
                    <a:pt x="1282700" y="218046"/>
                  </a:lnTo>
                  <a:lnTo>
                    <a:pt x="1282700" y="217195"/>
                  </a:lnTo>
                  <a:lnTo>
                    <a:pt x="1270000" y="222719"/>
                  </a:lnTo>
                  <a:lnTo>
                    <a:pt x="1270000" y="215379"/>
                  </a:lnTo>
                  <a:lnTo>
                    <a:pt x="1282700" y="212331"/>
                  </a:lnTo>
                  <a:lnTo>
                    <a:pt x="1282700" y="205854"/>
                  </a:lnTo>
                  <a:lnTo>
                    <a:pt x="1270000" y="213398"/>
                  </a:lnTo>
                  <a:lnTo>
                    <a:pt x="1270000" y="205854"/>
                  </a:lnTo>
                  <a:lnTo>
                    <a:pt x="1257300" y="213410"/>
                  </a:lnTo>
                  <a:lnTo>
                    <a:pt x="1257300" y="207962"/>
                  </a:lnTo>
                  <a:lnTo>
                    <a:pt x="1270000" y="201891"/>
                  </a:lnTo>
                  <a:lnTo>
                    <a:pt x="1270000" y="195973"/>
                  </a:lnTo>
                  <a:lnTo>
                    <a:pt x="1257300" y="198297"/>
                  </a:lnTo>
                  <a:lnTo>
                    <a:pt x="1257300" y="201790"/>
                  </a:lnTo>
                  <a:lnTo>
                    <a:pt x="1244600" y="205092"/>
                  </a:lnTo>
                  <a:lnTo>
                    <a:pt x="1244600" y="477278"/>
                  </a:lnTo>
                  <a:lnTo>
                    <a:pt x="1231900" y="476796"/>
                  </a:lnTo>
                  <a:lnTo>
                    <a:pt x="1231900" y="474611"/>
                  </a:lnTo>
                  <a:lnTo>
                    <a:pt x="1244600" y="477278"/>
                  </a:lnTo>
                  <a:lnTo>
                    <a:pt x="1244600" y="436676"/>
                  </a:lnTo>
                  <a:lnTo>
                    <a:pt x="1231900" y="436092"/>
                  </a:lnTo>
                  <a:lnTo>
                    <a:pt x="1231900" y="430860"/>
                  </a:lnTo>
                  <a:lnTo>
                    <a:pt x="1244600" y="429120"/>
                  </a:lnTo>
                  <a:lnTo>
                    <a:pt x="1244600" y="246481"/>
                  </a:lnTo>
                  <a:lnTo>
                    <a:pt x="1231900" y="248589"/>
                  </a:lnTo>
                  <a:lnTo>
                    <a:pt x="1219200" y="241109"/>
                  </a:lnTo>
                  <a:lnTo>
                    <a:pt x="1219200" y="375043"/>
                  </a:lnTo>
                  <a:lnTo>
                    <a:pt x="1219200" y="376212"/>
                  </a:lnTo>
                  <a:lnTo>
                    <a:pt x="1219200" y="543661"/>
                  </a:lnTo>
                  <a:lnTo>
                    <a:pt x="1219200" y="552373"/>
                  </a:lnTo>
                  <a:lnTo>
                    <a:pt x="1206500" y="550633"/>
                  </a:lnTo>
                  <a:lnTo>
                    <a:pt x="1206500" y="544233"/>
                  </a:lnTo>
                  <a:lnTo>
                    <a:pt x="1219200" y="543661"/>
                  </a:lnTo>
                  <a:lnTo>
                    <a:pt x="1219200" y="376212"/>
                  </a:lnTo>
                  <a:lnTo>
                    <a:pt x="1206500" y="377367"/>
                  </a:lnTo>
                  <a:lnTo>
                    <a:pt x="1206500" y="371563"/>
                  </a:lnTo>
                  <a:lnTo>
                    <a:pt x="1219200" y="375043"/>
                  </a:lnTo>
                  <a:lnTo>
                    <a:pt x="1219200" y="241109"/>
                  </a:lnTo>
                  <a:lnTo>
                    <a:pt x="1219200" y="230276"/>
                  </a:lnTo>
                  <a:lnTo>
                    <a:pt x="1225550" y="226783"/>
                  </a:lnTo>
                  <a:lnTo>
                    <a:pt x="1219200" y="226199"/>
                  </a:lnTo>
                  <a:lnTo>
                    <a:pt x="1219200" y="221551"/>
                  </a:lnTo>
                  <a:lnTo>
                    <a:pt x="1231900" y="222135"/>
                  </a:lnTo>
                  <a:lnTo>
                    <a:pt x="1231900" y="223304"/>
                  </a:lnTo>
                  <a:lnTo>
                    <a:pt x="1225550" y="226783"/>
                  </a:lnTo>
                  <a:lnTo>
                    <a:pt x="1231900" y="227368"/>
                  </a:lnTo>
                  <a:lnTo>
                    <a:pt x="1231900" y="231152"/>
                  </a:lnTo>
                  <a:lnTo>
                    <a:pt x="1244600" y="234048"/>
                  </a:lnTo>
                  <a:lnTo>
                    <a:pt x="1244600" y="205092"/>
                  </a:lnTo>
                  <a:lnTo>
                    <a:pt x="1244600" y="204724"/>
                  </a:lnTo>
                  <a:lnTo>
                    <a:pt x="1231900" y="209346"/>
                  </a:lnTo>
                  <a:lnTo>
                    <a:pt x="1219200" y="217487"/>
                  </a:lnTo>
                  <a:lnTo>
                    <a:pt x="1219200" y="206146"/>
                  </a:lnTo>
                  <a:lnTo>
                    <a:pt x="1231900" y="204978"/>
                  </a:lnTo>
                  <a:lnTo>
                    <a:pt x="1231900" y="190157"/>
                  </a:lnTo>
                  <a:lnTo>
                    <a:pt x="1219200" y="184340"/>
                  </a:lnTo>
                  <a:lnTo>
                    <a:pt x="1219200" y="200037"/>
                  </a:lnTo>
                  <a:lnTo>
                    <a:pt x="1206500" y="198589"/>
                  </a:lnTo>
                  <a:lnTo>
                    <a:pt x="1206500" y="305854"/>
                  </a:lnTo>
                  <a:lnTo>
                    <a:pt x="1206500" y="316318"/>
                  </a:lnTo>
                  <a:lnTo>
                    <a:pt x="1206500" y="366903"/>
                  </a:lnTo>
                  <a:lnTo>
                    <a:pt x="1193800" y="367487"/>
                  </a:lnTo>
                  <a:lnTo>
                    <a:pt x="1206500" y="368655"/>
                  </a:lnTo>
                  <a:lnTo>
                    <a:pt x="1206500" y="369811"/>
                  </a:lnTo>
                  <a:lnTo>
                    <a:pt x="1193800" y="369811"/>
                  </a:lnTo>
                  <a:lnTo>
                    <a:pt x="1193800" y="367487"/>
                  </a:lnTo>
                  <a:lnTo>
                    <a:pt x="1193800" y="365163"/>
                  </a:lnTo>
                  <a:lnTo>
                    <a:pt x="1206500" y="366903"/>
                  </a:lnTo>
                  <a:lnTo>
                    <a:pt x="1206500" y="316318"/>
                  </a:lnTo>
                  <a:lnTo>
                    <a:pt x="1193800" y="315645"/>
                  </a:lnTo>
                  <a:lnTo>
                    <a:pt x="1193800" y="307606"/>
                  </a:lnTo>
                  <a:lnTo>
                    <a:pt x="1206500" y="305854"/>
                  </a:lnTo>
                  <a:lnTo>
                    <a:pt x="1206500" y="198589"/>
                  </a:lnTo>
                  <a:lnTo>
                    <a:pt x="1206500" y="192405"/>
                  </a:lnTo>
                  <a:lnTo>
                    <a:pt x="1193800" y="195237"/>
                  </a:lnTo>
                  <a:lnTo>
                    <a:pt x="1193800" y="191897"/>
                  </a:lnTo>
                  <a:lnTo>
                    <a:pt x="1206500" y="179108"/>
                  </a:lnTo>
                  <a:lnTo>
                    <a:pt x="1193800" y="179933"/>
                  </a:lnTo>
                  <a:lnTo>
                    <a:pt x="1193800" y="183794"/>
                  </a:lnTo>
                  <a:lnTo>
                    <a:pt x="1181100" y="185508"/>
                  </a:lnTo>
                  <a:lnTo>
                    <a:pt x="1181100" y="663422"/>
                  </a:lnTo>
                  <a:lnTo>
                    <a:pt x="1168400" y="670979"/>
                  </a:lnTo>
                  <a:lnTo>
                    <a:pt x="1168400" y="661682"/>
                  </a:lnTo>
                  <a:lnTo>
                    <a:pt x="1181100" y="663422"/>
                  </a:lnTo>
                  <a:lnTo>
                    <a:pt x="1181100" y="185508"/>
                  </a:lnTo>
                  <a:lnTo>
                    <a:pt x="1193800" y="173291"/>
                  </a:lnTo>
                  <a:lnTo>
                    <a:pt x="1181100" y="173520"/>
                  </a:lnTo>
                  <a:lnTo>
                    <a:pt x="1168400" y="176568"/>
                  </a:lnTo>
                  <a:lnTo>
                    <a:pt x="1168400" y="179692"/>
                  </a:lnTo>
                  <a:lnTo>
                    <a:pt x="1155700" y="186664"/>
                  </a:lnTo>
                  <a:lnTo>
                    <a:pt x="1155700" y="177952"/>
                  </a:lnTo>
                  <a:lnTo>
                    <a:pt x="1168400" y="179692"/>
                  </a:lnTo>
                  <a:lnTo>
                    <a:pt x="1168400" y="176568"/>
                  </a:lnTo>
                  <a:lnTo>
                    <a:pt x="1168400" y="165354"/>
                  </a:lnTo>
                  <a:lnTo>
                    <a:pt x="1155700" y="160718"/>
                  </a:lnTo>
                  <a:lnTo>
                    <a:pt x="1155700" y="145973"/>
                  </a:lnTo>
                  <a:lnTo>
                    <a:pt x="1143000" y="154686"/>
                  </a:lnTo>
                  <a:lnTo>
                    <a:pt x="1143000" y="157594"/>
                  </a:lnTo>
                  <a:lnTo>
                    <a:pt x="1130300" y="157594"/>
                  </a:lnTo>
                  <a:lnTo>
                    <a:pt x="1143000" y="150622"/>
                  </a:lnTo>
                  <a:lnTo>
                    <a:pt x="1143000" y="148297"/>
                  </a:lnTo>
                  <a:lnTo>
                    <a:pt x="1130300" y="152171"/>
                  </a:lnTo>
                  <a:lnTo>
                    <a:pt x="1130300" y="153962"/>
                  </a:lnTo>
                  <a:lnTo>
                    <a:pt x="1117600" y="152057"/>
                  </a:lnTo>
                  <a:lnTo>
                    <a:pt x="1117600" y="611682"/>
                  </a:lnTo>
                  <a:lnTo>
                    <a:pt x="1117600" y="618070"/>
                  </a:lnTo>
                  <a:lnTo>
                    <a:pt x="1104900" y="618070"/>
                  </a:lnTo>
                  <a:lnTo>
                    <a:pt x="1104900" y="611682"/>
                  </a:lnTo>
                  <a:lnTo>
                    <a:pt x="1117600" y="611682"/>
                  </a:lnTo>
                  <a:lnTo>
                    <a:pt x="1117600" y="152057"/>
                  </a:lnTo>
                  <a:lnTo>
                    <a:pt x="1117600" y="142341"/>
                  </a:lnTo>
                  <a:lnTo>
                    <a:pt x="1104900" y="147421"/>
                  </a:lnTo>
                  <a:lnTo>
                    <a:pt x="1104900" y="147713"/>
                  </a:lnTo>
                  <a:lnTo>
                    <a:pt x="1104900" y="501218"/>
                  </a:lnTo>
                  <a:lnTo>
                    <a:pt x="1104900" y="512622"/>
                  </a:lnTo>
                  <a:lnTo>
                    <a:pt x="1104900" y="512838"/>
                  </a:lnTo>
                  <a:lnTo>
                    <a:pt x="1092200" y="514007"/>
                  </a:lnTo>
                  <a:lnTo>
                    <a:pt x="1079500" y="515747"/>
                  </a:lnTo>
                  <a:lnTo>
                    <a:pt x="1079500" y="516331"/>
                  </a:lnTo>
                  <a:lnTo>
                    <a:pt x="1092200" y="516331"/>
                  </a:lnTo>
                  <a:lnTo>
                    <a:pt x="1079500" y="517486"/>
                  </a:lnTo>
                  <a:lnTo>
                    <a:pt x="1079500" y="518363"/>
                  </a:lnTo>
                  <a:lnTo>
                    <a:pt x="1092200" y="518642"/>
                  </a:lnTo>
                  <a:lnTo>
                    <a:pt x="1092200" y="519239"/>
                  </a:lnTo>
                  <a:lnTo>
                    <a:pt x="1104900" y="519239"/>
                  </a:lnTo>
                  <a:lnTo>
                    <a:pt x="1104900" y="520979"/>
                  </a:lnTo>
                  <a:lnTo>
                    <a:pt x="1098550" y="521563"/>
                  </a:lnTo>
                  <a:lnTo>
                    <a:pt x="1104900" y="521563"/>
                  </a:lnTo>
                  <a:lnTo>
                    <a:pt x="1104900" y="523303"/>
                  </a:lnTo>
                  <a:lnTo>
                    <a:pt x="1092200" y="523303"/>
                  </a:lnTo>
                  <a:lnTo>
                    <a:pt x="1092200" y="522719"/>
                  </a:lnTo>
                  <a:lnTo>
                    <a:pt x="1079500" y="523163"/>
                  </a:lnTo>
                  <a:lnTo>
                    <a:pt x="1079500" y="523595"/>
                  </a:lnTo>
                  <a:lnTo>
                    <a:pt x="1092200" y="524027"/>
                  </a:lnTo>
                  <a:lnTo>
                    <a:pt x="1092200" y="524471"/>
                  </a:lnTo>
                  <a:lnTo>
                    <a:pt x="1079500" y="524471"/>
                  </a:lnTo>
                  <a:lnTo>
                    <a:pt x="1079500" y="525627"/>
                  </a:lnTo>
                  <a:lnTo>
                    <a:pt x="1104900" y="526211"/>
                  </a:lnTo>
                  <a:lnTo>
                    <a:pt x="1092200" y="527951"/>
                  </a:lnTo>
                  <a:lnTo>
                    <a:pt x="1104900" y="527951"/>
                  </a:lnTo>
                  <a:lnTo>
                    <a:pt x="1104900" y="529704"/>
                  </a:lnTo>
                  <a:lnTo>
                    <a:pt x="1092200" y="528535"/>
                  </a:lnTo>
                  <a:lnTo>
                    <a:pt x="1092200" y="529120"/>
                  </a:lnTo>
                  <a:lnTo>
                    <a:pt x="1104900" y="532028"/>
                  </a:lnTo>
                  <a:lnTo>
                    <a:pt x="1104900" y="559308"/>
                  </a:lnTo>
                  <a:lnTo>
                    <a:pt x="1092200" y="562254"/>
                  </a:lnTo>
                  <a:lnTo>
                    <a:pt x="1092200" y="543661"/>
                  </a:lnTo>
                  <a:lnTo>
                    <a:pt x="1079500" y="542493"/>
                  </a:lnTo>
                  <a:lnTo>
                    <a:pt x="1079500" y="540448"/>
                  </a:lnTo>
                  <a:lnTo>
                    <a:pt x="1066800" y="538353"/>
                  </a:lnTo>
                  <a:lnTo>
                    <a:pt x="1066800" y="538759"/>
                  </a:lnTo>
                  <a:lnTo>
                    <a:pt x="1079500" y="544233"/>
                  </a:lnTo>
                  <a:lnTo>
                    <a:pt x="1066800" y="540169"/>
                  </a:lnTo>
                  <a:lnTo>
                    <a:pt x="1066800" y="541324"/>
                  </a:lnTo>
                  <a:lnTo>
                    <a:pt x="1079500" y="548894"/>
                  </a:lnTo>
                  <a:lnTo>
                    <a:pt x="1079500" y="555866"/>
                  </a:lnTo>
                  <a:lnTo>
                    <a:pt x="1079500" y="557606"/>
                  </a:lnTo>
                  <a:lnTo>
                    <a:pt x="1076032" y="554443"/>
                  </a:lnTo>
                  <a:lnTo>
                    <a:pt x="1079500" y="555866"/>
                  </a:lnTo>
                  <a:lnTo>
                    <a:pt x="1079500" y="548894"/>
                  </a:lnTo>
                  <a:lnTo>
                    <a:pt x="1066800" y="543661"/>
                  </a:lnTo>
                  <a:lnTo>
                    <a:pt x="1066800" y="542493"/>
                  </a:lnTo>
                  <a:lnTo>
                    <a:pt x="1054100" y="537260"/>
                  </a:lnTo>
                  <a:lnTo>
                    <a:pt x="1061364" y="544563"/>
                  </a:lnTo>
                  <a:lnTo>
                    <a:pt x="1058341" y="543458"/>
                  </a:lnTo>
                  <a:lnTo>
                    <a:pt x="1054100" y="539000"/>
                  </a:lnTo>
                  <a:lnTo>
                    <a:pt x="1054100" y="541909"/>
                  </a:lnTo>
                  <a:lnTo>
                    <a:pt x="1054100" y="542493"/>
                  </a:lnTo>
                  <a:lnTo>
                    <a:pt x="1054100" y="544817"/>
                  </a:lnTo>
                  <a:lnTo>
                    <a:pt x="1057084" y="546874"/>
                  </a:lnTo>
                  <a:lnTo>
                    <a:pt x="1066800" y="561098"/>
                  </a:lnTo>
                  <a:lnTo>
                    <a:pt x="1054100" y="547725"/>
                  </a:lnTo>
                  <a:lnTo>
                    <a:pt x="1054100" y="552958"/>
                  </a:lnTo>
                  <a:lnTo>
                    <a:pt x="1041400" y="566331"/>
                  </a:lnTo>
                  <a:lnTo>
                    <a:pt x="1041400" y="565162"/>
                  </a:lnTo>
                  <a:lnTo>
                    <a:pt x="1037463" y="569137"/>
                  </a:lnTo>
                  <a:lnTo>
                    <a:pt x="1041400" y="563854"/>
                  </a:lnTo>
                  <a:lnTo>
                    <a:pt x="1041400" y="561517"/>
                  </a:lnTo>
                  <a:lnTo>
                    <a:pt x="1028700" y="570979"/>
                  </a:lnTo>
                  <a:lnTo>
                    <a:pt x="1028700" y="565581"/>
                  </a:lnTo>
                  <a:lnTo>
                    <a:pt x="1016000" y="567639"/>
                  </a:lnTo>
                  <a:lnTo>
                    <a:pt x="1016000" y="566420"/>
                  </a:lnTo>
                  <a:lnTo>
                    <a:pt x="1021600" y="563816"/>
                  </a:lnTo>
                  <a:lnTo>
                    <a:pt x="1016000" y="564591"/>
                  </a:lnTo>
                  <a:lnTo>
                    <a:pt x="1028700" y="558774"/>
                  </a:lnTo>
                  <a:lnTo>
                    <a:pt x="1016000" y="560514"/>
                  </a:lnTo>
                  <a:lnTo>
                    <a:pt x="1016000" y="559930"/>
                  </a:lnTo>
                  <a:lnTo>
                    <a:pt x="1028700" y="552958"/>
                  </a:lnTo>
                  <a:lnTo>
                    <a:pt x="1028700" y="550049"/>
                  </a:lnTo>
                  <a:lnTo>
                    <a:pt x="1016000" y="554697"/>
                  </a:lnTo>
                  <a:lnTo>
                    <a:pt x="1016000" y="555282"/>
                  </a:lnTo>
                  <a:lnTo>
                    <a:pt x="1016000" y="557606"/>
                  </a:lnTo>
                  <a:lnTo>
                    <a:pt x="1003300" y="559358"/>
                  </a:lnTo>
                  <a:lnTo>
                    <a:pt x="1016000" y="555282"/>
                  </a:lnTo>
                  <a:lnTo>
                    <a:pt x="1016000" y="554697"/>
                  </a:lnTo>
                  <a:lnTo>
                    <a:pt x="1016000" y="551789"/>
                  </a:lnTo>
                  <a:lnTo>
                    <a:pt x="1003300" y="552958"/>
                  </a:lnTo>
                  <a:lnTo>
                    <a:pt x="1009650" y="551218"/>
                  </a:lnTo>
                  <a:lnTo>
                    <a:pt x="1003300" y="552373"/>
                  </a:lnTo>
                  <a:lnTo>
                    <a:pt x="1003300" y="550633"/>
                  </a:lnTo>
                  <a:lnTo>
                    <a:pt x="1009650" y="549465"/>
                  </a:lnTo>
                  <a:lnTo>
                    <a:pt x="1003300" y="550049"/>
                  </a:lnTo>
                  <a:lnTo>
                    <a:pt x="1003300" y="549465"/>
                  </a:lnTo>
                  <a:lnTo>
                    <a:pt x="1000607" y="549465"/>
                  </a:lnTo>
                  <a:lnTo>
                    <a:pt x="990600" y="549465"/>
                  </a:lnTo>
                  <a:lnTo>
                    <a:pt x="990600" y="539584"/>
                  </a:lnTo>
                  <a:lnTo>
                    <a:pt x="977900" y="542493"/>
                  </a:lnTo>
                  <a:lnTo>
                    <a:pt x="990600" y="533768"/>
                  </a:lnTo>
                  <a:lnTo>
                    <a:pt x="990600" y="532612"/>
                  </a:lnTo>
                  <a:lnTo>
                    <a:pt x="977900" y="537260"/>
                  </a:lnTo>
                  <a:lnTo>
                    <a:pt x="977900" y="541324"/>
                  </a:lnTo>
                  <a:lnTo>
                    <a:pt x="965200" y="545401"/>
                  </a:lnTo>
                  <a:lnTo>
                    <a:pt x="965200" y="537260"/>
                  </a:lnTo>
                  <a:lnTo>
                    <a:pt x="977900" y="530860"/>
                  </a:lnTo>
                  <a:lnTo>
                    <a:pt x="965200" y="536676"/>
                  </a:lnTo>
                  <a:lnTo>
                    <a:pt x="965200" y="532612"/>
                  </a:lnTo>
                  <a:lnTo>
                    <a:pt x="977900" y="527951"/>
                  </a:lnTo>
                  <a:lnTo>
                    <a:pt x="965200" y="529704"/>
                  </a:lnTo>
                  <a:lnTo>
                    <a:pt x="965200" y="531596"/>
                  </a:lnTo>
                  <a:lnTo>
                    <a:pt x="952500" y="529247"/>
                  </a:lnTo>
                  <a:lnTo>
                    <a:pt x="952500" y="700633"/>
                  </a:lnTo>
                  <a:lnTo>
                    <a:pt x="952500" y="709358"/>
                  </a:lnTo>
                  <a:lnTo>
                    <a:pt x="939800" y="712851"/>
                  </a:lnTo>
                  <a:lnTo>
                    <a:pt x="939800" y="708774"/>
                  </a:lnTo>
                  <a:lnTo>
                    <a:pt x="952500" y="700633"/>
                  </a:lnTo>
                  <a:lnTo>
                    <a:pt x="952500" y="529247"/>
                  </a:lnTo>
                  <a:lnTo>
                    <a:pt x="965200" y="521563"/>
                  </a:lnTo>
                  <a:lnTo>
                    <a:pt x="952500" y="525056"/>
                  </a:lnTo>
                  <a:lnTo>
                    <a:pt x="952500" y="509346"/>
                  </a:lnTo>
                  <a:lnTo>
                    <a:pt x="939800" y="516724"/>
                  </a:lnTo>
                  <a:lnTo>
                    <a:pt x="939800" y="518185"/>
                  </a:lnTo>
                  <a:lnTo>
                    <a:pt x="927100" y="520979"/>
                  </a:lnTo>
                  <a:lnTo>
                    <a:pt x="927100" y="546557"/>
                  </a:lnTo>
                  <a:lnTo>
                    <a:pt x="927100" y="554824"/>
                  </a:lnTo>
                  <a:lnTo>
                    <a:pt x="927100" y="693661"/>
                  </a:lnTo>
                  <a:lnTo>
                    <a:pt x="927100" y="700049"/>
                  </a:lnTo>
                  <a:lnTo>
                    <a:pt x="914400" y="704126"/>
                  </a:lnTo>
                  <a:lnTo>
                    <a:pt x="914400" y="693077"/>
                  </a:lnTo>
                  <a:lnTo>
                    <a:pt x="927100" y="693661"/>
                  </a:lnTo>
                  <a:lnTo>
                    <a:pt x="927100" y="554824"/>
                  </a:lnTo>
                  <a:lnTo>
                    <a:pt x="914400" y="554697"/>
                  </a:lnTo>
                  <a:lnTo>
                    <a:pt x="914400" y="547141"/>
                  </a:lnTo>
                  <a:lnTo>
                    <a:pt x="927100" y="546557"/>
                  </a:lnTo>
                  <a:lnTo>
                    <a:pt x="927100" y="520979"/>
                  </a:lnTo>
                  <a:lnTo>
                    <a:pt x="927100" y="520179"/>
                  </a:lnTo>
                  <a:lnTo>
                    <a:pt x="914400" y="524344"/>
                  </a:lnTo>
                  <a:lnTo>
                    <a:pt x="914400" y="514438"/>
                  </a:lnTo>
                  <a:lnTo>
                    <a:pt x="927100" y="508685"/>
                  </a:lnTo>
                  <a:lnTo>
                    <a:pt x="927100" y="506806"/>
                  </a:lnTo>
                  <a:lnTo>
                    <a:pt x="914400" y="513715"/>
                  </a:lnTo>
                  <a:lnTo>
                    <a:pt x="914400" y="510387"/>
                  </a:lnTo>
                  <a:lnTo>
                    <a:pt x="901700" y="514007"/>
                  </a:lnTo>
                  <a:lnTo>
                    <a:pt x="901700" y="504113"/>
                  </a:lnTo>
                  <a:lnTo>
                    <a:pt x="914400" y="497725"/>
                  </a:lnTo>
                  <a:lnTo>
                    <a:pt x="903198" y="500799"/>
                  </a:lnTo>
                  <a:lnTo>
                    <a:pt x="901700" y="502373"/>
                  </a:lnTo>
                  <a:lnTo>
                    <a:pt x="901700" y="501218"/>
                  </a:lnTo>
                  <a:lnTo>
                    <a:pt x="903198" y="500799"/>
                  </a:lnTo>
                  <a:lnTo>
                    <a:pt x="911860" y="491680"/>
                  </a:lnTo>
                  <a:lnTo>
                    <a:pt x="901700" y="495401"/>
                  </a:lnTo>
                  <a:lnTo>
                    <a:pt x="901700" y="493649"/>
                  </a:lnTo>
                  <a:lnTo>
                    <a:pt x="889000" y="504113"/>
                  </a:lnTo>
                  <a:lnTo>
                    <a:pt x="889000" y="500049"/>
                  </a:lnTo>
                  <a:lnTo>
                    <a:pt x="876300" y="500087"/>
                  </a:lnTo>
                  <a:lnTo>
                    <a:pt x="876300" y="502958"/>
                  </a:lnTo>
                  <a:lnTo>
                    <a:pt x="863600" y="505282"/>
                  </a:lnTo>
                  <a:lnTo>
                    <a:pt x="863600" y="507758"/>
                  </a:lnTo>
                  <a:lnTo>
                    <a:pt x="876300" y="506984"/>
                  </a:lnTo>
                  <a:lnTo>
                    <a:pt x="876300" y="508190"/>
                  </a:lnTo>
                  <a:lnTo>
                    <a:pt x="876300" y="632028"/>
                  </a:lnTo>
                  <a:lnTo>
                    <a:pt x="876300" y="644715"/>
                  </a:lnTo>
                  <a:lnTo>
                    <a:pt x="863600" y="647649"/>
                  </a:lnTo>
                  <a:lnTo>
                    <a:pt x="850900" y="641756"/>
                  </a:lnTo>
                  <a:lnTo>
                    <a:pt x="850900" y="628764"/>
                  </a:lnTo>
                  <a:lnTo>
                    <a:pt x="863600" y="630872"/>
                  </a:lnTo>
                  <a:lnTo>
                    <a:pt x="863600" y="632536"/>
                  </a:lnTo>
                  <a:lnTo>
                    <a:pt x="876300" y="632028"/>
                  </a:lnTo>
                  <a:lnTo>
                    <a:pt x="876300" y="508190"/>
                  </a:lnTo>
                  <a:lnTo>
                    <a:pt x="863600" y="514591"/>
                  </a:lnTo>
                  <a:lnTo>
                    <a:pt x="863600" y="513422"/>
                  </a:lnTo>
                  <a:lnTo>
                    <a:pt x="850900" y="508774"/>
                  </a:lnTo>
                  <a:lnTo>
                    <a:pt x="863600" y="503250"/>
                  </a:lnTo>
                  <a:lnTo>
                    <a:pt x="863600" y="501789"/>
                  </a:lnTo>
                  <a:lnTo>
                    <a:pt x="876300" y="493242"/>
                  </a:lnTo>
                  <a:lnTo>
                    <a:pt x="876300" y="476796"/>
                  </a:lnTo>
                  <a:lnTo>
                    <a:pt x="863600" y="486092"/>
                  </a:lnTo>
                  <a:lnTo>
                    <a:pt x="863600" y="490169"/>
                  </a:lnTo>
                  <a:lnTo>
                    <a:pt x="850900" y="495985"/>
                  </a:lnTo>
                  <a:lnTo>
                    <a:pt x="850900" y="476796"/>
                  </a:lnTo>
                  <a:lnTo>
                    <a:pt x="838200" y="482955"/>
                  </a:lnTo>
                  <a:lnTo>
                    <a:pt x="838200" y="482244"/>
                  </a:lnTo>
                  <a:lnTo>
                    <a:pt x="825500" y="485775"/>
                  </a:lnTo>
                  <a:lnTo>
                    <a:pt x="825500" y="483184"/>
                  </a:lnTo>
                  <a:lnTo>
                    <a:pt x="826477" y="482244"/>
                  </a:lnTo>
                  <a:lnTo>
                    <a:pt x="838200" y="477951"/>
                  </a:lnTo>
                  <a:lnTo>
                    <a:pt x="838200" y="476427"/>
                  </a:lnTo>
                  <a:lnTo>
                    <a:pt x="828967" y="479856"/>
                  </a:lnTo>
                  <a:lnTo>
                    <a:pt x="838200" y="470979"/>
                  </a:lnTo>
                  <a:lnTo>
                    <a:pt x="825500" y="471436"/>
                  </a:lnTo>
                  <a:lnTo>
                    <a:pt x="825500" y="472935"/>
                  </a:lnTo>
                  <a:lnTo>
                    <a:pt x="812800" y="474332"/>
                  </a:lnTo>
                  <a:lnTo>
                    <a:pt x="812800" y="464007"/>
                  </a:lnTo>
                  <a:lnTo>
                    <a:pt x="800100" y="463029"/>
                  </a:lnTo>
                  <a:lnTo>
                    <a:pt x="800100" y="451497"/>
                  </a:lnTo>
                  <a:lnTo>
                    <a:pt x="787400" y="443649"/>
                  </a:lnTo>
                  <a:lnTo>
                    <a:pt x="787400" y="452374"/>
                  </a:lnTo>
                  <a:lnTo>
                    <a:pt x="787400" y="618451"/>
                  </a:lnTo>
                  <a:lnTo>
                    <a:pt x="787400" y="625513"/>
                  </a:lnTo>
                  <a:lnTo>
                    <a:pt x="774700" y="626211"/>
                  </a:lnTo>
                  <a:lnTo>
                    <a:pt x="774700" y="618070"/>
                  </a:lnTo>
                  <a:lnTo>
                    <a:pt x="787400" y="618451"/>
                  </a:lnTo>
                  <a:lnTo>
                    <a:pt x="787400" y="452374"/>
                  </a:lnTo>
                  <a:lnTo>
                    <a:pt x="774700" y="455282"/>
                  </a:lnTo>
                  <a:lnTo>
                    <a:pt x="774700" y="449846"/>
                  </a:lnTo>
                  <a:lnTo>
                    <a:pt x="762000" y="451650"/>
                  </a:lnTo>
                  <a:lnTo>
                    <a:pt x="762000" y="440169"/>
                  </a:lnTo>
                  <a:lnTo>
                    <a:pt x="749300" y="440016"/>
                  </a:lnTo>
                  <a:lnTo>
                    <a:pt x="749300" y="445401"/>
                  </a:lnTo>
                  <a:lnTo>
                    <a:pt x="736600" y="440182"/>
                  </a:lnTo>
                  <a:lnTo>
                    <a:pt x="736600" y="611682"/>
                  </a:lnTo>
                  <a:lnTo>
                    <a:pt x="723900" y="615175"/>
                  </a:lnTo>
                  <a:lnTo>
                    <a:pt x="723900" y="610514"/>
                  </a:lnTo>
                  <a:lnTo>
                    <a:pt x="736600" y="611682"/>
                  </a:lnTo>
                  <a:lnTo>
                    <a:pt x="736600" y="440182"/>
                  </a:lnTo>
                  <a:lnTo>
                    <a:pt x="736600" y="436384"/>
                  </a:lnTo>
                  <a:lnTo>
                    <a:pt x="723900" y="430847"/>
                  </a:lnTo>
                  <a:lnTo>
                    <a:pt x="723900" y="602373"/>
                  </a:lnTo>
                  <a:lnTo>
                    <a:pt x="711200" y="605866"/>
                  </a:lnTo>
                  <a:lnTo>
                    <a:pt x="711200" y="601802"/>
                  </a:lnTo>
                  <a:lnTo>
                    <a:pt x="723900" y="602373"/>
                  </a:lnTo>
                  <a:lnTo>
                    <a:pt x="723900" y="430847"/>
                  </a:lnTo>
                  <a:lnTo>
                    <a:pt x="723900" y="424522"/>
                  </a:lnTo>
                  <a:lnTo>
                    <a:pt x="711200" y="421995"/>
                  </a:lnTo>
                  <a:lnTo>
                    <a:pt x="711200" y="401789"/>
                  </a:lnTo>
                  <a:lnTo>
                    <a:pt x="705180" y="400697"/>
                  </a:lnTo>
                  <a:lnTo>
                    <a:pt x="704672" y="400050"/>
                  </a:lnTo>
                  <a:lnTo>
                    <a:pt x="704303" y="400532"/>
                  </a:lnTo>
                  <a:lnTo>
                    <a:pt x="698500" y="399465"/>
                  </a:lnTo>
                  <a:lnTo>
                    <a:pt x="698500" y="402958"/>
                  </a:lnTo>
                  <a:lnTo>
                    <a:pt x="685800" y="411670"/>
                  </a:lnTo>
                  <a:lnTo>
                    <a:pt x="698500" y="398881"/>
                  </a:lnTo>
                  <a:lnTo>
                    <a:pt x="694182" y="399288"/>
                  </a:lnTo>
                  <a:lnTo>
                    <a:pt x="695375" y="398881"/>
                  </a:lnTo>
                  <a:lnTo>
                    <a:pt x="694207" y="398881"/>
                  </a:lnTo>
                  <a:lnTo>
                    <a:pt x="693762" y="399326"/>
                  </a:lnTo>
                  <a:lnTo>
                    <a:pt x="685800" y="400050"/>
                  </a:lnTo>
                  <a:lnTo>
                    <a:pt x="685800" y="391909"/>
                  </a:lnTo>
                  <a:lnTo>
                    <a:pt x="673100" y="394817"/>
                  </a:lnTo>
                  <a:lnTo>
                    <a:pt x="673100" y="393065"/>
                  </a:lnTo>
                  <a:lnTo>
                    <a:pt x="685800" y="391909"/>
                  </a:lnTo>
                  <a:lnTo>
                    <a:pt x="685800" y="389585"/>
                  </a:lnTo>
                  <a:lnTo>
                    <a:pt x="673100" y="392493"/>
                  </a:lnTo>
                  <a:lnTo>
                    <a:pt x="673100" y="391833"/>
                  </a:lnTo>
                  <a:lnTo>
                    <a:pt x="673100" y="389001"/>
                  </a:lnTo>
                  <a:lnTo>
                    <a:pt x="685800" y="383768"/>
                  </a:lnTo>
                  <a:lnTo>
                    <a:pt x="685800" y="383184"/>
                  </a:lnTo>
                  <a:lnTo>
                    <a:pt x="673100" y="384352"/>
                  </a:lnTo>
                  <a:lnTo>
                    <a:pt x="673100" y="386092"/>
                  </a:lnTo>
                  <a:lnTo>
                    <a:pt x="660400" y="393065"/>
                  </a:lnTo>
                  <a:lnTo>
                    <a:pt x="651103" y="393115"/>
                  </a:lnTo>
                  <a:lnTo>
                    <a:pt x="647700" y="393649"/>
                  </a:lnTo>
                  <a:lnTo>
                    <a:pt x="647700" y="393065"/>
                  </a:lnTo>
                  <a:lnTo>
                    <a:pt x="647700" y="391909"/>
                  </a:lnTo>
                  <a:lnTo>
                    <a:pt x="660400" y="386676"/>
                  </a:lnTo>
                  <a:lnTo>
                    <a:pt x="673100" y="386092"/>
                  </a:lnTo>
                  <a:lnTo>
                    <a:pt x="673100" y="384352"/>
                  </a:lnTo>
                  <a:lnTo>
                    <a:pt x="673100" y="382600"/>
                  </a:lnTo>
                  <a:lnTo>
                    <a:pt x="685800" y="380276"/>
                  </a:lnTo>
                  <a:lnTo>
                    <a:pt x="685800" y="379691"/>
                  </a:lnTo>
                  <a:lnTo>
                    <a:pt x="684987" y="379844"/>
                  </a:lnTo>
                  <a:lnTo>
                    <a:pt x="684580" y="379641"/>
                  </a:lnTo>
                  <a:lnTo>
                    <a:pt x="684580" y="379920"/>
                  </a:lnTo>
                  <a:lnTo>
                    <a:pt x="673100" y="382028"/>
                  </a:lnTo>
                  <a:lnTo>
                    <a:pt x="673100" y="380860"/>
                  </a:lnTo>
                  <a:lnTo>
                    <a:pt x="660400" y="381787"/>
                  </a:lnTo>
                  <a:lnTo>
                    <a:pt x="660400" y="382168"/>
                  </a:lnTo>
                  <a:lnTo>
                    <a:pt x="647700" y="382600"/>
                  </a:lnTo>
                  <a:lnTo>
                    <a:pt x="647700" y="380860"/>
                  </a:lnTo>
                  <a:lnTo>
                    <a:pt x="660400" y="379691"/>
                  </a:lnTo>
                  <a:lnTo>
                    <a:pt x="660400" y="378536"/>
                  </a:lnTo>
                  <a:lnTo>
                    <a:pt x="647700" y="377939"/>
                  </a:lnTo>
                  <a:lnTo>
                    <a:pt x="647700" y="377736"/>
                  </a:lnTo>
                  <a:lnTo>
                    <a:pt x="632256" y="377583"/>
                  </a:lnTo>
                  <a:lnTo>
                    <a:pt x="622300" y="377367"/>
                  </a:lnTo>
                  <a:lnTo>
                    <a:pt x="622300" y="497725"/>
                  </a:lnTo>
                  <a:lnTo>
                    <a:pt x="622300" y="505282"/>
                  </a:lnTo>
                  <a:lnTo>
                    <a:pt x="609600" y="504113"/>
                  </a:lnTo>
                  <a:lnTo>
                    <a:pt x="609600" y="497141"/>
                  </a:lnTo>
                  <a:lnTo>
                    <a:pt x="622300" y="497725"/>
                  </a:lnTo>
                  <a:lnTo>
                    <a:pt x="622300" y="377367"/>
                  </a:lnTo>
                  <a:lnTo>
                    <a:pt x="631228" y="377494"/>
                  </a:lnTo>
                  <a:lnTo>
                    <a:pt x="647700" y="377444"/>
                  </a:lnTo>
                  <a:lnTo>
                    <a:pt x="660400" y="377952"/>
                  </a:lnTo>
                  <a:lnTo>
                    <a:pt x="647700" y="377367"/>
                  </a:lnTo>
                  <a:lnTo>
                    <a:pt x="647700" y="375627"/>
                  </a:lnTo>
                  <a:lnTo>
                    <a:pt x="635000" y="374459"/>
                  </a:lnTo>
                  <a:lnTo>
                    <a:pt x="635000" y="372719"/>
                  </a:lnTo>
                  <a:lnTo>
                    <a:pt x="622300" y="370979"/>
                  </a:lnTo>
                  <a:lnTo>
                    <a:pt x="622300" y="371297"/>
                  </a:lnTo>
                  <a:lnTo>
                    <a:pt x="622300" y="372135"/>
                  </a:lnTo>
                  <a:lnTo>
                    <a:pt x="609600" y="370979"/>
                  </a:lnTo>
                  <a:lnTo>
                    <a:pt x="609600" y="485508"/>
                  </a:lnTo>
                  <a:lnTo>
                    <a:pt x="596900" y="491324"/>
                  </a:lnTo>
                  <a:lnTo>
                    <a:pt x="596900" y="483768"/>
                  </a:lnTo>
                  <a:lnTo>
                    <a:pt x="609600" y="485508"/>
                  </a:lnTo>
                  <a:lnTo>
                    <a:pt x="609600" y="370979"/>
                  </a:lnTo>
                  <a:lnTo>
                    <a:pt x="609600" y="370687"/>
                  </a:lnTo>
                  <a:lnTo>
                    <a:pt x="622300" y="371297"/>
                  </a:lnTo>
                  <a:lnTo>
                    <a:pt x="622300" y="370979"/>
                  </a:lnTo>
                  <a:lnTo>
                    <a:pt x="622300" y="369811"/>
                  </a:lnTo>
                  <a:lnTo>
                    <a:pt x="660400" y="373227"/>
                  </a:lnTo>
                  <a:lnTo>
                    <a:pt x="660400" y="372694"/>
                  </a:lnTo>
                  <a:lnTo>
                    <a:pt x="647700" y="370332"/>
                  </a:lnTo>
                  <a:lnTo>
                    <a:pt x="647700" y="370979"/>
                  </a:lnTo>
                  <a:lnTo>
                    <a:pt x="641921" y="369252"/>
                  </a:lnTo>
                  <a:lnTo>
                    <a:pt x="635000" y="367969"/>
                  </a:lnTo>
                  <a:lnTo>
                    <a:pt x="635000" y="367195"/>
                  </a:lnTo>
                  <a:lnTo>
                    <a:pt x="641921" y="369252"/>
                  </a:lnTo>
                  <a:lnTo>
                    <a:pt x="647700" y="370332"/>
                  </a:lnTo>
                  <a:lnTo>
                    <a:pt x="647700" y="369735"/>
                  </a:lnTo>
                  <a:lnTo>
                    <a:pt x="642188" y="368223"/>
                  </a:lnTo>
                  <a:lnTo>
                    <a:pt x="635000" y="366903"/>
                  </a:lnTo>
                  <a:lnTo>
                    <a:pt x="635000" y="366242"/>
                  </a:lnTo>
                  <a:lnTo>
                    <a:pt x="642188" y="368223"/>
                  </a:lnTo>
                  <a:lnTo>
                    <a:pt x="647700" y="369227"/>
                  </a:lnTo>
                  <a:lnTo>
                    <a:pt x="647700" y="369735"/>
                  </a:lnTo>
                  <a:lnTo>
                    <a:pt x="658939" y="371348"/>
                  </a:lnTo>
                  <a:lnTo>
                    <a:pt x="660400" y="371919"/>
                  </a:lnTo>
                  <a:lnTo>
                    <a:pt x="673100" y="376567"/>
                  </a:lnTo>
                  <a:lnTo>
                    <a:pt x="684580" y="379920"/>
                  </a:lnTo>
                  <a:lnTo>
                    <a:pt x="684580" y="379641"/>
                  </a:lnTo>
                  <a:lnTo>
                    <a:pt x="673100" y="373595"/>
                  </a:lnTo>
                  <a:lnTo>
                    <a:pt x="662343" y="367931"/>
                  </a:lnTo>
                  <a:lnTo>
                    <a:pt x="660400" y="367487"/>
                  </a:lnTo>
                  <a:lnTo>
                    <a:pt x="660400" y="369011"/>
                  </a:lnTo>
                  <a:lnTo>
                    <a:pt x="660400" y="369582"/>
                  </a:lnTo>
                  <a:lnTo>
                    <a:pt x="658939" y="369341"/>
                  </a:lnTo>
                  <a:lnTo>
                    <a:pt x="651103" y="367995"/>
                  </a:lnTo>
                  <a:lnTo>
                    <a:pt x="656094" y="369595"/>
                  </a:lnTo>
                  <a:lnTo>
                    <a:pt x="651103" y="367995"/>
                  </a:lnTo>
                  <a:lnTo>
                    <a:pt x="658888" y="369328"/>
                  </a:lnTo>
                  <a:lnTo>
                    <a:pt x="647700" y="365747"/>
                  </a:lnTo>
                  <a:lnTo>
                    <a:pt x="647700" y="365010"/>
                  </a:lnTo>
                  <a:lnTo>
                    <a:pt x="660400" y="369011"/>
                  </a:lnTo>
                  <a:lnTo>
                    <a:pt x="660400" y="367487"/>
                  </a:lnTo>
                  <a:lnTo>
                    <a:pt x="660400" y="366915"/>
                  </a:lnTo>
                  <a:lnTo>
                    <a:pt x="656094" y="364642"/>
                  </a:lnTo>
                  <a:lnTo>
                    <a:pt x="647700" y="362762"/>
                  </a:lnTo>
                  <a:lnTo>
                    <a:pt x="647700" y="362254"/>
                  </a:lnTo>
                  <a:lnTo>
                    <a:pt x="651929" y="362445"/>
                  </a:lnTo>
                  <a:lnTo>
                    <a:pt x="643356" y="357936"/>
                  </a:lnTo>
                  <a:lnTo>
                    <a:pt x="653351" y="362508"/>
                  </a:lnTo>
                  <a:lnTo>
                    <a:pt x="656767" y="362673"/>
                  </a:lnTo>
                  <a:lnTo>
                    <a:pt x="660400" y="363994"/>
                  </a:lnTo>
                  <a:lnTo>
                    <a:pt x="663384" y="365099"/>
                  </a:lnTo>
                  <a:lnTo>
                    <a:pt x="662152" y="364883"/>
                  </a:lnTo>
                  <a:lnTo>
                    <a:pt x="666750" y="367195"/>
                  </a:lnTo>
                  <a:lnTo>
                    <a:pt x="670560" y="367715"/>
                  </a:lnTo>
                  <a:lnTo>
                    <a:pt x="673100" y="368655"/>
                  </a:lnTo>
                  <a:lnTo>
                    <a:pt x="671690" y="367880"/>
                  </a:lnTo>
                  <a:lnTo>
                    <a:pt x="673100" y="368071"/>
                  </a:lnTo>
                  <a:lnTo>
                    <a:pt x="673100" y="366763"/>
                  </a:lnTo>
                  <a:lnTo>
                    <a:pt x="668096" y="365899"/>
                  </a:lnTo>
                  <a:lnTo>
                    <a:pt x="668248" y="365988"/>
                  </a:lnTo>
                  <a:lnTo>
                    <a:pt x="668020" y="365887"/>
                  </a:lnTo>
                  <a:lnTo>
                    <a:pt x="660400" y="361670"/>
                  </a:lnTo>
                  <a:lnTo>
                    <a:pt x="660400" y="361086"/>
                  </a:lnTo>
                  <a:lnTo>
                    <a:pt x="660400" y="359791"/>
                  </a:lnTo>
                  <a:lnTo>
                    <a:pt x="672592" y="361530"/>
                  </a:lnTo>
                  <a:lnTo>
                    <a:pt x="672147" y="361302"/>
                  </a:lnTo>
                  <a:lnTo>
                    <a:pt x="660400" y="357632"/>
                  </a:lnTo>
                  <a:lnTo>
                    <a:pt x="660400" y="356438"/>
                  </a:lnTo>
                  <a:lnTo>
                    <a:pt x="660400" y="355282"/>
                  </a:lnTo>
                  <a:lnTo>
                    <a:pt x="660400" y="354114"/>
                  </a:lnTo>
                  <a:lnTo>
                    <a:pt x="671093" y="359511"/>
                  </a:lnTo>
                  <a:lnTo>
                    <a:pt x="671410" y="359829"/>
                  </a:lnTo>
                  <a:lnTo>
                    <a:pt x="660400" y="355282"/>
                  </a:lnTo>
                  <a:lnTo>
                    <a:pt x="672147" y="361302"/>
                  </a:lnTo>
                  <a:lnTo>
                    <a:pt x="673100" y="361607"/>
                  </a:lnTo>
                  <a:lnTo>
                    <a:pt x="673100" y="361175"/>
                  </a:lnTo>
                  <a:lnTo>
                    <a:pt x="673862" y="361670"/>
                  </a:lnTo>
                  <a:lnTo>
                    <a:pt x="680834" y="367487"/>
                  </a:lnTo>
                  <a:lnTo>
                    <a:pt x="675601" y="362839"/>
                  </a:lnTo>
                  <a:lnTo>
                    <a:pt x="673100" y="360756"/>
                  </a:lnTo>
                  <a:lnTo>
                    <a:pt x="673100" y="360514"/>
                  </a:lnTo>
                  <a:lnTo>
                    <a:pt x="672515" y="360286"/>
                  </a:lnTo>
                  <a:lnTo>
                    <a:pt x="672363" y="360146"/>
                  </a:lnTo>
                  <a:lnTo>
                    <a:pt x="673100" y="360514"/>
                  </a:lnTo>
                  <a:lnTo>
                    <a:pt x="673100" y="359346"/>
                  </a:lnTo>
                  <a:lnTo>
                    <a:pt x="673100" y="358762"/>
                  </a:lnTo>
                  <a:lnTo>
                    <a:pt x="673506" y="359079"/>
                  </a:lnTo>
                  <a:lnTo>
                    <a:pt x="685800" y="351205"/>
                  </a:lnTo>
                  <a:lnTo>
                    <a:pt x="685800" y="359346"/>
                  </a:lnTo>
                  <a:lnTo>
                    <a:pt x="698500" y="359346"/>
                  </a:lnTo>
                  <a:lnTo>
                    <a:pt x="698500" y="342341"/>
                  </a:lnTo>
                  <a:lnTo>
                    <a:pt x="711200" y="335940"/>
                  </a:lnTo>
                  <a:lnTo>
                    <a:pt x="711200" y="354698"/>
                  </a:lnTo>
                  <a:lnTo>
                    <a:pt x="720204" y="355523"/>
                  </a:lnTo>
                  <a:lnTo>
                    <a:pt x="723900" y="351790"/>
                  </a:lnTo>
                  <a:lnTo>
                    <a:pt x="723900" y="355854"/>
                  </a:lnTo>
                  <a:lnTo>
                    <a:pt x="720204" y="355523"/>
                  </a:lnTo>
                  <a:lnTo>
                    <a:pt x="711200" y="364578"/>
                  </a:lnTo>
                  <a:lnTo>
                    <a:pt x="723900" y="360514"/>
                  </a:lnTo>
                  <a:lnTo>
                    <a:pt x="736600" y="358190"/>
                  </a:lnTo>
                  <a:lnTo>
                    <a:pt x="736600" y="353758"/>
                  </a:lnTo>
                  <a:lnTo>
                    <a:pt x="749300" y="350939"/>
                  </a:lnTo>
                  <a:lnTo>
                    <a:pt x="749300" y="363423"/>
                  </a:lnTo>
                  <a:lnTo>
                    <a:pt x="762000" y="364578"/>
                  </a:lnTo>
                  <a:lnTo>
                    <a:pt x="762000" y="358762"/>
                  </a:lnTo>
                  <a:lnTo>
                    <a:pt x="774700" y="352958"/>
                  </a:lnTo>
                  <a:lnTo>
                    <a:pt x="774700" y="352374"/>
                  </a:lnTo>
                  <a:lnTo>
                    <a:pt x="787400" y="348881"/>
                  </a:lnTo>
                  <a:lnTo>
                    <a:pt x="787400" y="357606"/>
                  </a:lnTo>
                  <a:lnTo>
                    <a:pt x="774700" y="367487"/>
                  </a:lnTo>
                  <a:lnTo>
                    <a:pt x="774700" y="370979"/>
                  </a:lnTo>
                  <a:lnTo>
                    <a:pt x="787400" y="366039"/>
                  </a:lnTo>
                  <a:lnTo>
                    <a:pt x="787400" y="361086"/>
                  </a:lnTo>
                  <a:lnTo>
                    <a:pt x="800100" y="364578"/>
                  </a:lnTo>
                  <a:lnTo>
                    <a:pt x="800100" y="366331"/>
                  </a:lnTo>
                  <a:lnTo>
                    <a:pt x="787400" y="371563"/>
                  </a:lnTo>
                  <a:lnTo>
                    <a:pt x="800100" y="370446"/>
                  </a:lnTo>
                  <a:lnTo>
                    <a:pt x="800100" y="368515"/>
                  </a:lnTo>
                  <a:lnTo>
                    <a:pt x="812800" y="368147"/>
                  </a:lnTo>
                  <a:lnTo>
                    <a:pt x="812800" y="382714"/>
                  </a:lnTo>
                  <a:lnTo>
                    <a:pt x="825500" y="379552"/>
                  </a:lnTo>
                  <a:lnTo>
                    <a:pt x="825500" y="377482"/>
                  </a:lnTo>
                  <a:lnTo>
                    <a:pt x="838200" y="379120"/>
                  </a:lnTo>
                  <a:lnTo>
                    <a:pt x="838200" y="390817"/>
                  </a:lnTo>
                  <a:lnTo>
                    <a:pt x="850900" y="390017"/>
                  </a:lnTo>
                  <a:lnTo>
                    <a:pt x="850900" y="387692"/>
                  </a:lnTo>
                  <a:lnTo>
                    <a:pt x="863600" y="384924"/>
                  </a:lnTo>
                  <a:lnTo>
                    <a:pt x="863600" y="398297"/>
                  </a:lnTo>
                  <a:lnTo>
                    <a:pt x="876300" y="393649"/>
                  </a:lnTo>
                  <a:lnTo>
                    <a:pt x="876300" y="401789"/>
                  </a:lnTo>
                  <a:lnTo>
                    <a:pt x="889000" y="397141"/>
                  </a:lnTo>
                  <a:lnTo>
                    <a:pt x="901700" y="394233"/>
                  </a:lnTo>
                  <a:lnTo>
                    <a:pt x="901700" y="397141"/>
                  </a:lnTo>
                  <a:lnTo>
                    <a:pt x="914400" y="392493"/>
                  </a:lnTo>
                  <a:lnTo>
                    <a:pt x="914400" y="395071"/>
                  </a:lnTo>
                  <a:lnTo>
                    <a:pt x="927100" y="397141"/>
                  </a:lnTo>
                  <a:lnTo>
                    <a:pt x="914400" y="401205"/>
                  </a:lnTo>
                  <a:lnTo>
                    <a:pt x="927100" y="400050"/>
                  </a:lnTo>
                  <a:lnTo>
                    <a:pt x="927100" y="400634"/>
                  </a:lnTo>
                  <a:lnTo>
                    <a:pt x="915149" y="407746"/>
                  </a:lnTo>
                  <a:lnTo>
                    <a:pt x="915149" y="407606"/>
                  </a:lnTo>
                  <a:lnTo>
                    <a:pt x="914806" y="407949"/>
                  </a:lnTo>
                  <a:lnTo>
                    <a:pt x="914400" y="408190"/>
                  </a:lnTo>
                  <a:lnTo>
                    <a:pt x="914590" y="408165"/>
                  </a:lnTo>
                  <a:lnTo>
                    <a:pt x="914565" y="409346"/>
                  </a:lnTo>
                  <a:lnTo>
                    <a:pt x="915149" y="408762"/>
                  </a:lnTo>
                  <a:lnTo>
                    <a:pt x="915149" y="408076"/>
                  </a:lnTo>
                  <a:lnTo>
                    <a:pt x="927100" y="406234"/>
                  </a:lnTo>
                  <a:lnTo>
                    <a:pt x="927100" y="420395"/>
                  </a:lnTo>
                  <a:lnTo>
                    <a:pt x="939800" y="410692"/>
                  </a:lnTo>
                  <a:lnTo>
                    <a:pt x="939800" y="410908"/>
                  </a:lnTo>
                  <a:lnTo>
                    <a:pt x="952500" y="406438"/>
                  </a:lnTo>
                  <a:lnTo>
                    <a:pt x="952500" y="413270"/>
                  </a:lnTo>
                  <a:lnTo>
                    <a:pt x="939800" y="416623"/>
                  </a:lnTo>
                  <a:lnTo>
                    <a:pt x="939800" y="436981"/>
                  </a:lnTo>
                  <a:lnTo>
                    <a:pt x="952500" y="433184"/>
                  </a:lnTo>
                  <a:lnTo>
                    <a:pt x="952500" y="432066"/>
                  </a:lnTo>
                  <a:lnTo>
                    <a:pt x="965200" y="437769"/>
                  </a:lnTo>
                  <a:lnTo>
                    <a:pt x="965200" y="440169"/>
                  </a:lnTo>
                  <a:lnTo>
                    <a:pt x="977900" y="436981"/>
                  </a:lnTo>
                  <a:lnTo>
                    <a:pt x="977900" y="432536"/>
                  </a:lnTo>
                  <a:lnTo>
                    <a:pt x="990600" y="427977"/>
                  </a:lnTo>
                  <a:lnTo>
                    <a:pt x="990600" y="433768"/>
                  </a:lnTo>
                  <a:lnTo>
                    <a:pt x="999070" y="431050"/>
                  </a:lnTo>
                  <a:lnTo>
                    <a:pt x="990600" y="436092"/>
                  </a:lnTo>
                  <a:lnTo>
                    <a:pt x="990600" y="440169"/>
                  </a:lnTo>
                  <a:lnTo>
                    <a:pt x="1003300" y="429704"/>
                  </a:lnTo>
                  <a:lnTo>
                    <a:pt x="1003300" y="434936"/>
                  </a:lnTo>
                  <a:lnTo>
                    <a:pt x="1016000" y="434936"/>
                  </a:lnTo>
                  <a:lnTo>
                    <a:pt x="1016000" y="435673"/>
                  </a:lnTo>
                  <a:lnTo>
                    <a:pt x="1016000" y="448310"/>
                  </a:lnTo>
                  <a:lnTo>
                    <a:pt x="1003300" y="452958"/>
                  </a:lnTo>
                  <a:lnTo>
                    <a:pt x="1003300" y="454698"/>
                  </a:lnTo>
                  <a:lnTo>
                    <a:pt x="990600" y="458190"/>
                  </a:lnTo>
                  <a:lnTo>
                    <a:pt x="1003300" y="457022"/>
                  </a:lnTo>
                  <a:lnTo>
                    <a:pt x="1003300" y="459663"/>
                  </a:lnTo>
                  <a:lnTo>
                    <a:pt x="1016000" y="457098"/>
                  </a:lnTo>
                  <a:lnTo>
                    <a:pt x="1016000" y="460514"/>
                  </a:lnTo>
                  <a:lnTo>
                    <a:pt x="1028700" y="454113"/>
                  </a:lnTo>
                  <a:lnTo>
                    <a:pt x="1028700" y="460540"/>
                  </a:lnTo>
                  <a:lnTo>
                    <a:pt x="1023289" y="468655"/>
                  </a:lnTo>
                  <a:lnTo>
                    <a:pt x="1026769" y="466915"/>
                  </a:lnTo>
                  <a:lnTo>
                    <a:pt x="1029093" y="464578"/>
                  </a:lnTo>
                  <a:lnTo>
                    <a:pt x="1031049" y="459892"/>
                  </a:lnTo>
                  <a:lnTo>
                    <a:pt x="1034326" y="458216"/>
                  </a:lnTo>
                  <a:lnTo>
                    <a:pt x="1034326" y="460590"/>
                  </a:lnTo>
                  <a:lnTo>
                    <a:pt x="1034478" y="459181"/>
                  </a:lnTo>
                  <a:lnTo>
                    <a:pt x="1035126" y="457796"/>
                  </a:lnTo>
                  <a:lnTo>
                    <a:pt x="1041234" y="454647"/>
                  </a:lnTo>
                  <a:lnTo>
                    <a:pt x="1041400" y="454558"/>
                  </a:lnTo>
                  <a:lnTo>
                    <a:pt x="1041400" y="457606"/>
                  </a:lnTo>
                  <a:lnTo>
                    <a:pt x="1054100" y="452958"/>
                  </a:lnTo>
                  <a:lnTo>
                    <a:pt x="1054100" y="459930"/>
                  </a:lnTo>
                  <a:lnTo>
                    <a:pt x="1050925" y="462114"/>
                  </a:lnTo>
                  <a:lnTo>
                    <a:pt x="1041400" y="465162"/>
                  </a:lnTo>
                  <a:lnTo>
                    <a:pt x="1041400" y="466331"/>
                  </a:lnTo>
                  <a:lnTo>
                    <a:pt x="1049870" y="462838"/>
                  </a:lnTo>
                  <a:lnTo>
                    <a:pt x="1041400" y="468655"/>
                  </a:lnTo>
                  <a:lnTo>
                    <a:pt x="1041400" y="472147"/>
                  </a:lnTo>
                  <a:lnTo>
                    <a:pt x="1042670" y="471678"/>
                  </a:lnTo>
                  <a:lnTo>
                    <a:pt x="1054100" y="462254"/>
                  </a:lnTo>
                  <a:lnTo>
                    <a:pt x="1059916" y="462254"/>
                  </a:lnTo>
                  <a:lnTo>
                    <a:pt x="1060500" y="462254"/>
                  </a:lnTo>
                  <a:lnTo>
                    <a:pt x="1066800" y="462254"/>
                  </a:lnTo>
                  <a:lnTo>
                    <a:pt x="1066800" y="466915"/>
                  </a:lnTo>
                  <a:lnTo>
                    <a:pt x="1066800" y="472147"/>
                  </a:lnTo>
                  <a:lnTo>
                    <a:pt x="1064996" y="472224"/>
                  </a:lnTo>
                  <a:lnTo>
                    <a:pt x="1066800" y="472147"/>
                  </a:lnTo>
                  <a:lnTo>
                    <a:pt x="1066800" y="466915"/>
                  </a:lnTo>
                  <a:lnTo>
                    <a:pt x="1065110" y="467614"/>
                  </a:lnTo>
                  <a:lnTo>
                    <a:pt x="1065110" y="472059"/>
                  </a:lnTo>
                  <a:lnTo>
                    <a:pt x="1064983" y="472147"/>
                  </a:lnTo>
                  <a:lnTo>
                    <a:pt x="1064831" y="472147"/>
                  </a:lnTo>
                  <a:lnTo>
                    <a:pt x="1065110" y="472059"/>
                  </a:lnTo>
                  <a:lnTo>
                    <a:pt x="1065110" y="467614"/>
                  </a:lnTo>
                  <a:lnTo>
                    <a:pt x="1054100" y="472147"/>
                  </a:lnTo>
                  <a:lnTo>
                    <a:pt x="1062570" y="472147"/>
                  </a:lnTo>
                  <a:lnTo>
                    <a:pt x="1064856" y="472071"/>
                  </a:lnTo>
                  <a:lnTo>
                    <a:pt x="1062570" y="472147"/>
                  </a:lnTo>
                  <a:lnTo>
                    <a:pt x="1054100" y="474472"/>
                  </a:lnTo>
                  <a:lnTo>
                    <a:pt x="1054100" y="479120"/>
                  </a:lnTo>
                  <a:lnTo>
                    <a:pt x="1054100" y="479704"/>
                  </a:lnTo>
                  <a:lnTo>
                    <a:pt x="1063155" y="475145"/>
                  </a:lnTo>
                  <a:lnTo>
                    <a:pt x="1062240" y="476796"/>
                  </a:lnTo>
                  <a:lnTo>
                    <a:pt x="1062139" y="477202"/>
                  </a:lnTo>
                  <a:lnTo>
                    <a:pt x="1063269" y="475094"/>
                  </a:lnTo>
                  <a:lnTo>
                    <a:pt x="1066800" y="473303"/>
                  </a:lnTo>
                  <a:lnTo>
                    <a:pt x="1066800" y="473887"/>
                  </a:lnTo>
                  <a:lnTo>
                    <a:pt x="1079500" y="470979"/>
                  </a:lnTo>
                  <a:lnTo>
                    <a:pt x="1079500" y="476211"/>
                  </a:lnTo>
                  <a:lnTo>
                    <a:pt x="1066800" y="480860"/>
                  </a:lnTo>
                  <a:lnTo>
                    <a:pt x="1066800" y="485076"/>
                  </a:lnTo>
                  <a:lnTo>
                    <a:pt x="1057617" y="488518"/>
                  </a:lnTo>
                  <a:lnTo>
                    <a:pt x="1066800" y="487260"/>
                  </a:lnTo>
                  <a:lnTo>
                    <a:pt x="1066800" y="489585"/>
                  </a:lnTo>
                  <a:lnTo>
                    <a:pt x="1076147" y="481444"/>
                  </a:lnTo>
                  <a:lnTo>
                    <a:pt x="1076426" y="481215"/>
                  </a:lnTo>
                  <a:lnTo>
                    <a:pt x="1079500" y="478536"/>
                  </a:lnTo>
                  <a:lnTo>
                    <a:pt x="1079500" y="483184"/>
                  </a:lnTo>
                  <a:lnTo>
                    <a:pt x="1066800" y="489585"/>
                  </a:lnTo>
                  <a:lnTo>
                    <a:pt x="1066800" y="491324"/>
                  </a:lnTo>
                  <a:lnTo>
                    <a:pt x="1054100" y="502373"/>
                  </a:lnTo>
                  <a:lnTo>
                    <a:pt x="1066800" y="498309"/>
                  </a:lnTo>
                  <a:lnTo>
                    <a:pt x="1068387" y="497217"/>
                  </a:lnTo>
                  <a:lnTo>
                    <a:pt x="1079500" y="493649"/>
                  </a:lnTo>
                  <a:lnTo>
                    <a:pt x="1074064" y="494398"/>
                  </a:lnTo>
                  <a:lnTo>
                    <a:pt x="1069340" y="496557"/>
                  </a:lnTo>
                  <a:lnTo>
                    <a:pt x="1072095" y="494677"/>
                  </a:lnTo>
                  <a:lnTo>
                    <a:pt x="1066800" y="495401"/>
                  </a:lnTo>
                  <a:lnTo>
                    <a:pt x="1066800" y="492493"/>
                  </a:lnTo>
                  <a:lnTo>
                    <a:pt x="1066800" y="491909"/>
                  </a:lnTo>
                  <a:lnTo>
                    <a:pt x="1079500" y="486676"/>
                  </a:lnTo>
                  <a:lnTo>
                    <a:pt x="1079500" y="487845"/>
                  </a:lnTo>
                  <a:lnTo>
                    <a:pt x="1092200" y="486676"/>
                  </a:lnTo>
                  <a:lnTo>
                    <a:pt x="1079500" y="490169"/>
                  </a:lnTo>
                  <a:lnTo>
                    <a:pt x="1079500" y="489585"/>
                  </a:lnTo>
                  <a:lnTo>
                    <a:pt x="1072095" y="494677"/>
                  </a:lnTo>
                  <a:lnTo>
                    <a:pt x="1074064" y="494398"/>
                  </a:lnTo>
                  <a:lnTo>
                    <a:pt x="1079500" y="491909"/>
                  </a:lnTo>
                  <a:lnTo>
                    <a:pt x="1079500" y="493649"/>
                  </a:lnTo>
                  <a:lnTo>
                    <a:pt x="1079500" y="494817"/>
                  </a:lnTo>
                  <a:lnTo>
                    <a:pt x="1082941" y="493877"/>
                  </a:lnTo>
                  <a:lnTo>
                    <a:pt x="1082001" y="494817"/>
                  </a:lnTo>
                  <a:lnTo>
                    <a:pt x="1083170" y="494233"/>
                  </a:lnTo>
                  <a:lnTo>
                    <a:pt x="1083170" y="493814"/>
                  </a:lnTo>
                  <a:lnTo>
                    <a:pt x="1089025" y="492201"/>
                  </a:lnTo>
                  <a:lnTo>
                    <a:pt x="1073150" y="499465"/>
                  </a:lnTo>
                  <a:lnTo>
                    <a:pt x="1066800" y="501789"/>
                  </a:lnTo>
                  <a:lnTo>
                    <a:pt x="1071041" y="500443"/>
                  </a:lnTo>
                  <a:lnTo>
                    <a:pt x="1068387" y="501650"/>
                  </a:lnTo>
                  <a:lnTo>
                    <a:pt x="1066800" y="501789"/>
                  </a:lnTo>
                  <a:lnTo>
                    <a:pt x="1066800" y="502373"/>
                  </a:lnTo>
                  <a:lnTo>
                    <a:pt x="1066800" y="505282"/>
                  </a:lnTo>
                  <a:lnTo>
                    <a:pt x="1066800" y="505866"/>
                  </a:lnTo>
                  <a:lnTo>
                    <a:pt x="1071041" y="504113"/>
                  </a:lnTo>
                  <a:lnTo>
                    <a:pt x="1079500" y="501789"/>
                  </a:lnTo>
                  <a:lnTo>
                    <a:pt x="1079500" y="500634"/>
                  </a:lnTo>
                  <a:lnTo>
                    <a:pt x="1079500" y="499465"/>
                  </a:lnTo>
                  <a:lnTo>
                    <a:pt x="1092200" y="498309"/>
                  </a:lnTo>
                  <a:lnTo>
                    <a:pt x="1079500" y="501789"/>
                  </a:lnTo>
                  <a:lnTo>
                    <a:pt x="1079500" y="502996"/>
                  </a:lnTo>
                  <a:lnTo>
                    <a:pt x="1092200" y="500049"/>
                  </a:lnTo>
                  <a:lnTo>
                    <a:pt x="1079881" y="504558"/>
                  </a:lnTo>
                  <a:lnTo>
                    <a:pt x="1092200" y="502373"/>
                  </a:lnTo>
                  <a:lnTo>
                    <a:pt x="1079500" y="505282"/>
                  </a:lnTo>
                  <a:lnTo>
                    <a:pt x="1079500" y="506272"/>
                  </a:lnTo>
                  <a:lnTo>
                    <a:pt x="1092200" y="505129"/>
                  </a:lnTo>
                  <a:lnTo>
                    <a:pt x="1092200" y="512165"/>
                  </a:lnTo>
                  <a:lnTo>
                    <a:pt x="1091895" y="512254"/>
                  </a:lnTo>
                  <a:lnTo>
                    <a:pt x="1092200" y="512254"/>
                  </a:lnTo>
                  <a:lnTo>
                    <a:pt x="1092200" y="513410"/>
                  </a:lnTo>
                  <a:lnTo>
                    <a:pt x="1104900" y="512622"/>
                  </a:lnTo>
                  <a:lnTo>
                    <a:pt x="1104900" y="501218"/>
                  </a:lnTo>
                  <a:lnTo>
                    <a:pt x="1092200" y="504698"/>
                  </a:lnTo>
                  <a:lnTo>
                    <a:pt x="1092200" y="502958"/>
                  </a:lnTo>
                  <a:lnTo>
                    <a:pt x="1104900" y="501218"/>
                  </a:lnTo>
                  <a:lnTo>
                    <a:pt x="1104900" y="147713"/>
                  </a:lnTo>
                  <a:lnTo>
                    <a:pt x="1092200" y="142595"/>
                  </a:lnTo>
                  <a:lnTo>
                    <a:pt x="1092200" y="138988"/>
                  </a:lnTo>
                  <a:lnTo>
                    <a:pt x="1079500" y="133654"/>
                  </a:lnTo>
                  <a:lnTo>
                    <a:pt x="1079500" y="125183"/>
                  </a:lnTo>
                  <a:lnTo>
                    <a:pt x="1066800" y="123952"/>
                  </a:lnTo>
                  <a:lnTo>
                    <a:pt x="1066800" y="255714"/>
                  </a:lnTo>
                  <a:lnTo>
                    <a:pt x="1066800" y="260502"/>
                  </a:lnTo>
                  <a:lnTo>
                    <a:pt x="1054100" y="257073"/>
                  </a:lnTo>
                  <a:lnTo>
                    <a:pt x="1066800" y="255714"/>
                  </a:lnTo>
                  <a:lnTo>
                    <a:pt x="1066800" y="123952"/>
                  </a:lnTo>
                  <a:lnTo>
                    <a:pt x="1079500" y="121564"/>
                  </a:lnTo>
                  <a:lnTo>
                    <a:pt x="1079500" y="117119"/>
                  </a:lnTo>
                  <a:lnTo>
                    <a:pt x="1092200" y="114312"/>
                  </a:lnTo>
                  <a:lnTo>
                    <a:pt x="1092200" y="126784"/>
                  </a:lnTo>
                  <a:lnTo>
                    <a:pt x="1104900" y="127952"/>
                  </a:lnTo>
                  <a:lnTo>
                    <a:pt x="1104900" y="129108"/>
                  </a:lnTo>
                  <a:lnTo>
                    <a:pt x="1117600" y="127952"/>
                  </a:lnTo>
                  <a:lnTo>
                    <a:pt x="1104900" y="121551"/>
                  </a:lnTo>
                  <a:lnTo>
                    <a:pt x="1117600" y="115150"/>
                  </a:lnTo>
                  <a:lnTo>
                    <a:pt x="1117600" y="118059"/>
                  </a:lnTo>
                  <a:lnTo>
                    <a:pt x="1130300" y="109918"/>
                  </a:lnTo>
                  <a:lnTo>
                    <a:pt x="1130300" y="121551"/>
                  </a:lnTo>
                  <a:lnTo>
                    <a:pt x="1130300" y="122720"/>
                  </a:lnTo>
                  <a:lnTo>
                    <a:pt x="1130300" y="124460"/>
                  </a:lnTo>
                  <a:lnTo>
                    <a:pt x="1143000" y="121551"/>
                  </a:lnTo>
                  <a:lnTo>
                    <a:pt x="1143000" y="126199"/>
                  </a:lnTo>
                  <a:lnTo>
                    <a:pt x="1130300" y="132016"/>
                  </a:lnTo>
                  <a:lnTo>
                    <a:pt x="1143000" y="130911"/>
                  </a:lnTo>
                  <a:lnTo>
                    <a:pt x="1143000" y="129768"/>
                  </a:lnTo>
                  <a:lnTo>
                    <a:pt x="1155700" y="129895"/>
                  </a:lnTo>
                  <a:lnTo>
                    <a:pt x="1155700" y="144767"/>
                  </a:lnTo>
                  <a:lnTo>
                    <a:pt x="1168400" y="141973"/>
                  </a:lnTo>
                  <a:lnTo>
                    <a:pt x="1168400" y="140169"/>
                  </a:lnTo>
                  <a:lnTo>
                    <a:pt x="1181100" y="141897"/>
                  </a:lnTo>
                  <a:lnTo>
                    <a:pt x="1181100" y="154178"/>
                  </a:lnTo>
                  <a:lnTo>
                    <a:pt x="1193800" y="153377"/>
                  </a:lnTo>
                  <a:lnTo>
                    <a:pt x="1193800" y="151053"/>
                  </a:lnTo>
                  <a:lnTo>
                    <a:pt x="1206500" y="148297"/>
                  </a:lnTo>
                  <a:lnTo>
                    <a:pt x="1206500" y="161671"/>
                  </a:lnTo>
                  <a:lnTo>
                    <a:pt x="1219200" y="157022"/>
                  </a:lnTo>
                  <a:lnTo>
                    <a:pt x="1219200" y="163499"/>
                  </a:lnTo>
                  <a:lnTo>
                    <a:pt x="1231900" y="161886"/>
                  </a:lnTo>
                  <a:lnTo>
                    <a:pt x="1244600" y="159296"/>
                  </a:lnTo>
                  <a:lnTo>
                    <a:pt x="1244600" y="170395"/>
                  </a:lnTo>
                  <a:lnTo>
                    <a:pt x="1257300" y="161671"/>
                  </a:lnTo>
                  <a:lnTo>
                    <a:pt x="1257300" y="154876"/>
                  </a:lnTo>
                  <a:lnTo>
                    <a:pt x="1270000" y="157022"/>
                  </a:lnTo>
                  <a:lnTo>
                    <a:pt x="1270000" y="161455"/>
                  </a:lnTo>
                  <a:lnTo>
                    <a:pt x="1282700" y="158826"/>
                  </a:lnTo>
                  <a:lnTo>
                    <a:pt x="1282700" y="162255"/>
                  </a:lnTo>
                  <a:lnTo>
                    <a:pt x="1270000" y="164579"/>
                  </a:lnTo>
                  <a:lnTo>
                    <a:pt x="1270000" y="177952"/>
                  </a:lnTo>
                  <a:lnTo>
                    <a:pt x="1282700" y="184924"/>
                  </a:lnTo>
                  <a:lnTo>
                    <a:pt x="1282700" y="169227"/>
                  </a:lnTo>
                  <a:lnTo>
                    <a:pt x="1295400" y="169659"/>
                  </a:lnTo>
                  <a:lnTo>
                    <a:pt x="1295400" y="193649"/>
                  </a:lnTo>
                  <a:lnTo>
                    <a:pt x="1308100" y="191325"/>
                  </a:lnTo>
                  <a:lnTo>
                    <a:pt x="1295400" y="200037"/>
                  </a:lnTo>
                  <a:lnTo>
                    <a:pt x="1308100" y="198297"/>
                  </a:lnTo>
                  <a:lnTo>
                    <a:pt x="1308100" y="191973"/>
                  </a:lnTo>
                  <a:lnTo>
                    <a:pt x="1320800" y="196265"/>
                  </a:lnTo>
                  <a:lnTo>
                    <a:pt x="1320800" y="191897"/>
                  </a:lnTo>
                  <a:lnTo>
                    <a:pt x="1333500" y="187490"/>
                  </a:lnTo>
                  <a:lnTo>
                    <a:pt x="1333500" y="183184"/>
                  </a:lnTo>
                  <a:lnTo>
                    <a:pt x="1333500" y="176288"/>
                  </a:lnTo>
                  <a:lnTo>
                    <a:pt x="1346200" y="171551"/>
                  </a:lnTo>
                  <a:lnTo>
                    <a:pt x="1346200" y="177952"/>
                  </a:lnTo>
                  <a:lnTo>
                    <a:pt x="1333500" y="183184"/>
                  </a:lnTo>
                  <a:lnTo>
                    <a:pt x="1346200" y="188988"/>
                  </a:lnTo>
                  <a:lnTo>
                    <a:pt x="1346200" y="187248"/>
                  </a:lnTo>
                  <a:lnTo>
                    <a:pt x="1346200" y="182600"/>
                  </a:lnTo>
                  <a:lnTo>
                    <a:pt x="1349375" y="184200"/>
                  </a:lnTo>
                  <a:lnTo>
                    <a:pt x="1358900" y="175044"/>
                  </a:lnTo>
                  <a:lnTo>
                    <a:pt x="1358900" y="177126"/>
                  </a:lnTo>
                  <a:lnTo>
                    <a:pt x="1384300" y="181089"/>
                  </a:lnTo>
                  <a:lnTo>
                    <a:pt x="1397000" y="183184"/>
                  </a:lnTo>
                  <a:lnTo>
                    <a:pt x="1384300" y="195237"/>
                  </a:lnTo>
                  <a:lnTo>
                    <a:pt x="1384300" y="227368"/>
                  </a:lnTo>
                  <a:lnTo>
                    <a:pt x="1384300" y="232016"/>
                  </a:lnTo>
                  <a:lnTo>
                    <a:pt x="1389646" y="225412"/>
                  </a:lnTo>
                  <a:lnTo>
                    <a:pt x="1397000" y="216319"/>
                  </a:lnTo>
                  <a:lnTo>
                    <a:pt x="1397000" y="220967"/>
                  </a:lnTo>
                  <a:lnTo>
                    <a:pt x="1409700" y="225120"/>
                  </a:lnTo>
                  <a:lnTo>
                    <a:pt x="1409700" y="236893"/>
                  </a:lnTo>
                  <a:lnTo>
                    <a:pt x="1422400" y="234492"/>
                  </a:lnTo>
                  <a:lnTo>
                    <a:pt x="1422400" y="234657"/>
                  </a:lnTo>
                  <a:lnTo>
                    <a:pt x="1435100" y="228384"/>
                  </a:lnTo>
                  <a:lnTo>
                    <a:pt x="1435100" y="236093"/>
                  </a:lnTo>
                  <a:lnTo>
                    <a:pt x="1422400" y="247713"/>
                  </a:lnTo>
                  <a:lnTo>
                    <a:pt x="1435100" y="239395"/>
                  </a:lnTo>
                  <a:lnTo>
                    <a:pt x="1435100" y="240157"/>
                  </a:lnTo>
                  <a:lnTo>
                    <a:pt x="1447800" y="232600"/>
                  </a:lnTo>
                  <a:lnTo>
                    <a:pt x="1447800" y="236207"/>
                  </a:lnTo>
                  <a:lnTo>
                    <a:pt x="1460500" y="235432"/>
                  </a:lnTo>
                  <a:lnTo>
                    <a:pt x="1460500" y="242481"/>
                  </a:lnTo>
                  <a:lnTo>
                    <a:pt x="1473200" y="246557"/>
                  </a:lnTo>
                  <a:lnTo>
                    <a:pt x="1473200" y="238277"/>
                  </a:lnTo>
                  <a:lnTo>
                    <a:pt x="1485900" y="231216"/>
                  </a:lnTo>
                  <a:lnTo>
                    <a:pt x="1485900" y="243065"/>
                  </a:lnTo>
                  <a:lnTo>
                    <a:pt x="1498600" y="234924"/>
                  </a:lnTo>
                  <a:lnTo>
                    <a:pt x="1498600" y="244805"/>
                  </a:lnTo>
                  <a:lnTo>
                    <a:pt x="1511300" y="242938"/>
                  </a:lnTo>
                  <a:lnTo>
                    <a:pt x="1511300" y="255854"/>
                  </a:lnTo>
                  <a:lnTo>
                    <a:pt x="1524000" y="244805"/>
                  </a:lnTo>
                  <a:lnTo>
                    <a:pt x="1524000" y="239280"/>
                  </a:lnTo>
                  <a:lnTo>
                    <a:pt x="1536700" y="238366"/>
                  </a:lnTo>
                  <a:lnTo>
                    <a:pt x="1536700" y="237248"/>
                  </a:lnTo>
                  <a:lnTo>
                    <a:pt x="1549400" y="239090"/>
                  </a:lnTo>
                  <a:lnTo>
                    <a:pt x="1549400" y="239356"/>
                  </a:lnTo>
                  <a:lnTo>
                    <a:pt x="1562100" y="241909"/>
                  </a:lnTo>
                  <a:lnTo>
                    <a:pt x="1562100" y="236093"/>
                  </a:lnTo>
                  <a:lnTo>
                    <a:pt x="1574800" y="247142"/>
                  </a:lnTo>
                  <a:lnTo>
                    <a:pt x="1574800" y="255270"/>
                  </a:lnTo>
                  <a:lnTo>
                    <a:pt x="1587500" y="243065"/>
                  </a:lnTo>
                  <a:lnTo>
                    <a:pt x="1587500" y="254114"/>
                  </a:lnTo>
                  <a:lnTo>
                    <a:pt x="1587500" y="259930"/>
                  </a:lnTo>
                  <a:lnTo>
                    <a:pt x="1587500" y="260654"/>
                  </a:lnTo>
                  <a:lnTo>
                    <a:pt x="1600200" y="263817"/>
                  </a:lnTo>
                  <a:lnTo>
                    <a:pt x="1600200" y="266903"/>
                  </a:lnTo>
                  <a:lnTo>
                    <a:pt x="1612900" y="261086"/>
                  </a:lnTo>
                  <a:lnTo>
                    <a:pt x="1612900" y="240741"/>
                  </a:lnTo>
                  <a:lnTo>
                    <a:pt x="1625600" y="242481"/>
                  </a:lnTo>
                  <a:lnTo>
                    <a:pt x="1625600" y="268643"/>
                  </a:lnTo>
                  <a:lnTo>
                    <a:pt x="1638300" y="263994"/>
                  </a:lnTo>
                  <a:lnTo>
                    <a:pt x="1638300" y="250621"/>
                  </a:lnTo>
                  <a:lnTo>
                    <a:pt x="1651000" y="259346"/>
                  </a:lnTo>
                  <a:lnTo>
                    <a:pt x="1651000" y="258762"/>
                  </a:lnTo>
                  <a:lnTo>
                    <a:pt x="1663700" y="257022"/>
                  </a:lnTo>
                  <a:lnTo>
                    <a:pt x="1663700" y="250621"/>
                  </a:lnTo>
                  <a:lnTo>
                    <a:pt x="1676400" y="248627"/>
                  </a:lnTo>
                  <a:lnTo>
                    <a:pt x="1676400" y="264033"/>
                  </a:lnTo>
                  <a:lnTo>
                    <a:pt x="1689100" y="258762"/>
                  </a:lnTo>
                  <a:lnTo>
                    <a:pt x="1689100" y="256159"/>
                  </a:lnTo>
                  <a:lnTo>
                    <a:pt x="1701800" y="256514"/>
                  </a:lnTo>
                  <a:lnTo>
                    <a:pt x="1701800" y="266065"/>
                  </a:lnTo>
                  <a:lnTo>
                    <a:pt x="1714500" y="265963"/>
                  </a:lnTo>
                  <a:lnTo>
                    <a:pt x="1714500" y="264007"/>
                  </a:lnTo>
                  <a:lnTo>
                    <a:pt x="1727200" y="270395"/>
                  </a:lnTo>
                  <a:lnTo>
                    <a:pt x="1714500" y="263410"/>
                  </a:lnTo>
                  <a:lnTo>
                    <a:pt x="1727200" y="257022"/>
                  </a:lnTo>
                  <a:lnTo>
                    <a:pt x="1727200" y="256870"/>
                  </a:lnTo>
                  <a:lnTo>
                    <a:pt x="1739900" y="261023"/>
                  </a:lnTo>
                  <a:lnTo>
                    <a:pt x="1752600" y="267677"/>
                  </a:lnTo>
                  <a:lnTo>
                    <a:pt x="1752600" y="250736"/>
                  </a:lnTo>
                  <a:lnTo>
                    <a:pt x="1765300" y="254114"/>
                  </a:lnTo>
                  <a:lnTo>
                    <a:pt x="1765300" y="260235"/>
                  </a:lnTo>
                  <a:lnTo>
                    <a:pt x="1778000" y="259346"/>
                  </a:lnTo>
                  <a:lnTo>
                    <a:pt x="1778000" y="259930"/>
                  </a:lnTo>
                  <a:lnTo>
                    <a:pt x="1790700" y="263486"/>
                  </a:lnTo>
                  <a:lnTo>
                    <a:pt x="1790700" y="259930"/>
                  </a:lnTo>
                  <a:lnTo>
                    <a:pt x="1803400" y="263410"/>
                  </a:lnTo>
                  <a:lnTo>
                    <a:pt x="1803400" y="251498"/>
                  </a:lnTo>
                  <a:lnTo>
                    <a:pt x="1816100" y="251193"/>
                  </a:lnTo>
                  <a:lnTo>
                    <a:pt x="1816100" y="261086"/>
                  </a:lnTo>
                  <a:lnTo>
                    <a:pt x="1818347" y="260578"/>
                  </a:lnTo>
                  <a:lnTo>
                    <a:pt x="1818652" y="261086"/>
                  </a:lnTo>
                  <a:lnTo>
                    <a:pt x="1818551" y="260527"/>
                  </a:lnTo>
                  <a:lnTo>
                    <a:pt x="1828800" y="258178"/>
                  </a:lnTo>
                  <a:lnTo>
                    <a:pt x="1816100" y="249466"/>
                  </a:lnTo>
                  <a:lnTo>
                    <a:pt x="1828800" y="255816"/>
                  </a:lnTo>
                  <a:lnTo>
                    <a:pt x="1828800" y="258178"/>
                  </a:lnTo>
                  <a:lnTo>
                    <a:pt x="1841500" y="251396"/>
                  </a:lnTo>
                  <a:lnTo>
                    <a:pt x="1841500" y="250939"/>
                  </a:lnTo>
                  <a:lnTo>
                    <a:pt x="1854200" y="243941"/>
                  </a:lnTo>
                  <a:lnTo>
                    <a:pt x="1854200" y="246214"/>
                  </a:lnTo>
                  <a:lnTo>
                    <a:pt x="1866900" y="245681"/>
                  </a:lnTo>
                  <a:lnTo>
                    <a:pt x="1866900" y="226644"/>
                  </a:lnTo>
                  <a:lnTo>
                    <a:pt x="1879600" y="231546"/>
                  </a:lnTo>
                  <a:lnTo>
                    <a:pt x="1879600" y="235508"/>
                  </a:lnTo>
                  <a:lnTo>
                    <a:pt x="1892300" y="231686"/>
                  </a:lnTo>
                  <a:lnTo>
                    <a:pt x="1892300" y="234149"/>
                  </a:lnTo>
                  <a:lnTo>
                    <a:pt x="1905000" y="240741"/>
                  </a:lnTo>
                  <a:lnTo>
                    <a:pt x="1905000" y="205270"/>
                  </a:lnTo>
                  <a:lnTo>
                    <a:pt x="1917700" y="208178"/>
                  </a:lnTo>
                  <a:lnTo>
                    <a:pt x="1917700" y="209943"/>
                  </a:lnTo>
                  <a:lnTo>
                    <a:pt x="1930400" y="211086"/>
                  </a:lnTo>
                  <a:lnTo>
                    <a:pt x="1930400" y="211670"/>
                  </a:lnTo>
                  <a:lnTo>
                    <a:pt x="1942541" y="217919"/>
                  </a:lnTo>
                  <a:lnTo>
                    <a:pt x="1942490" y="218071"/>
                  </a:lnTo>
                  <a:lnTo>
                    <a:pt x="1942553" y="218287"/>
                  </a:lnTo>
                  <a:lnTo>
                    <a:pt x="1930400" y="220243"/>
                  </a:lnTo>
                  <a:lnTo>
                    <a:pt x="1930400" y="214134"/>
                  </a:lnTo>
                  <a:lnTo>
                    <a:pt x="1917700" y="209943"/>
                  </a:lnTo>
                  <a:lnTo>
                    <a:pt x="1917700" y="215734"/>
                  </a:lnTo>
                  <a:lnTo>
                    <a:pt x="1918652" y="216179"/>
                  </a:lnTo>
                  <a:lnTo>
                    <a:pt x="1918652" y="216903"/>
                  </a:lnTo>
                  <a:lnTo>
                    <a:pt x="1919820" y="218643"/>
                  </a:lnTo>
                  <a:lnTo>
                    <a:pt x="1920405" y="218071"/>
                  </a:lnTo>
                  <a:lnTo>
                    <a:pt x="1920836" y="217182"/>
                  </a:lnTo>
                  <a:lnTo>
                    <a:pt x="1921586" y="217525"/>
                  </a:lnTo>
                  <a:lnTo>
                    <a:pt x="1922145" y="218071"/>
                  </a:lnTo>
                  <a:lnTo>
                    <a:pt x="1922081" y="217754"/>
                  </a:lnTo>
                  <a:lnTo>
                    <a:pt x="1930400" y="221551"/>
                  </a:lnTo>
                  <a:lnTo>
                    <a:pt x="1930400" y="226783"/>
                  </a:lnTo>
                  <a:lnTo>
                    <a:pt x="1943100" y="222719"/>
                  </a:lnTo>
                  <a:lnTo>
                    <a:pt x="1943100" y="219900"/>
                  </a:lnTo>
                  <a:lnTo>
                    <a:pt x="1944243" y="223304"/>
                  </a:lnTo>
                  <a:lnTo>
                    <a:pt x="1943658" y="215163"/>
                  </a:lnTo>
                  <a:lnTo>
                    <a:pt x="1943100" y="216560"/>
                  </a:lnTo>
                  <a:lnTo>
                    <a:pt x="1943100" y="205930"/>
                  </a:lnTo>
                  <a:lnTo>
                    <a:pt x="1955800" y="210820"/>
                  </a:lnTo>
                  <a:lnTo>
                    <a:pt x="1955800" y="209346"/>
                  </a:lnTo>
                  <a:lnTo>
                    <a:pt x="1968500" y="205270"/>
                  </a:lnTo>
                  <a:lnTo>
                    <a:pt x="1968500" y="202361"/>
                  </a:lnTo>
                  <a:lnTo>
                    <a:pt x="1981200" y="211429"/>
                  </a:lnTo>
                  <a:lnTo>
                    <a:pt x="1981200" y="200571"/>
                  </a:lnTo>
                  <a:lnTo>
                    <a:pt x="1993900" y="207022"/>
                  </a:lnTo>
                  <a:lnTo>
                    <a:pt x="1993900" y="188417"/>
                  </a:lnTo>
                  <a:lnTo>
                    <a:pt x="1993900" y="183756"/>
                  </a:lnTo>
                  <a:lnTo>
                    <a:pt x="2006600" y="193649"/>
                  </a:lnTo>
                  <a:lnTo>
                    <a:pt x="2006600" y="189788"/>
                  </a:lnTo>
                  <a:lnTo>
                    <a:pt x="2019300" y="188747"/>
                  </a:lnTo>
                  <a:lnTo>
                    <a:pt x="2019300" y="207594"/>
                  </a:lnTo>
                  <a:lnTo>
                    <a:pt x="2019300" y="209130"/>
                  </a:lnTo>
                  <a:lnTo>
                    <a:pt x="2032000" y="209537"/>
                  </a:lnTo>
                  <a:lnTo>
                    <a:pt x="2032000" y="197713"/>
                  </a:lnTo>
                  <a:lnTo>
                    <a:pt x="2044700" y="190741"/>
                  </a:lnTo>
                  <a:lnTo>
                    <a:pt x="2032000" y="179692"/>
                  </a:lnTo>
                  <a:lnTo>
                    <a:pt x="2044700" y="172720"/>
                  </a:lnTo>
                  <a:lnTo>
                    <a:pt x="2044700" y="179108"/>
                  </a:lnTo>
                  <a:lnTo>
                    <a:pt x="2044700" y="183756"/>
                  </a:lnTo>
                  <a:lnTo>
                    <a:pt x="2044700" y="190741"/>
                  </a:lnTo>
                  <a:lnTo>
                    <a:pt x="2044700" y="192481"/>
                  </a:lnTo>
                  <a:lnTo>
                    <a:pt x="2057400" y="191325"/>
                  </a:lnTo>
                  <a:lnTo>
                    <a:pt x="2051964" y="186093"/>
                  </a:lnTo>
                  <a:lnTo>
                    <a:pt x="2057400" y="187833"/>
                  </a:lnTo>
                  <a:lnTo>
                    <a:pt x="2057400" y="178523"/>
                  </a:lnTo>
                  <a:lnTo>
                    <a:pt x="2044700" y="170662"/>
                  </a:lnTo>
                  <a:lnTo>
                    <a:pt x="2044700" y="169811"/>
                  </a:lnTo>
                  <a:lnTo>
                    <a:pt x="2057400" y="167487"/>
                  </a:lnTo>
                  <a:lnTo>
                    <a:pt x="2057400" y="165735"/>
                  </a:lnTo>
                  <a:lnTo>
                    <a:pt x="2070100" y="163410"/>
                  </a:lnTo>
                  <a:lnTo>
                    <a:pt x="2070100" y="186893"/>
                  </a:lnTo>
                  <a:lnTo>
                    <a:pt x="2082800" y="196850"/>
                  </a:lnTo>
                  <a:lnTo>
                    <a:pt x="2082800" y="193065"/>
                  </a:lnTo>
                  <a:lnTo>
                    <a:pt x="2095500" y="198297"/>
                  </a:lnTo>
                  <a:lnTo>
                    <a:pt x="2082800" y="200037"/>
                  </a:lnTo>
                  <a:lnTo>
                    <a:pt x="2095500" y="207022"/>
                  </a:lnTo>
                  <a:lnTo>
                    <a:pt x="2095500" y="199466"/>
                  </a:lnTo>
                  <a:lnTo>
                    <a:pt x="2108200" y="201790"/>
                  </a:lnTo>
                  <a:lnTo>
                    <a:pt x="2108200" y="193649"/>
                  </a:lnTo>
                  <a:lnTo>
                    <a:pt x="2095500" y="187833"/>
                  </a:lnTo>
                  <a:lnTo>
                    <a:pt x="2095500" y="182016"/>
                  </a:lnTo>
                  <a:lnTo>
                    <a:pt x="2108200" y="189001"/>
                  </a:lnTo>
                  <a:lnTo>
                    <a:pt x="2108200" y="186867"/>
                  </a:lnTo>
                  <a:lnTo>
                    <a:pt x="2120900" y="186372"/>
                  </a:lnTo>
                  <a:lnTo>
                    <a:pt x="2120900" y="179108"/>
                  </a:lnTo>
                  <a:lnTo>
                    <a:pt x="2133600" y="187744"/>
                  </a:lnTo>
                  <a:lnTo>
                    <a:pt x="2133600" y="189090"/>
                  </a:lnTo>
                  <a:lnTo>
                    <a:pt x="2146300" y="197713"/>
                  </a:lnTo>
                  <a:lnTo>
                    <a:pt x="2146300" y="178523"/>
                  </a:lnTo>
                  <a:lnTo>
                    <a:pt x="2159000" y="179108"/>
                  </a:lnTo>
                  <a:lnTo>
                    <a:pt x="2159000" y="178028"/>
                  </a:lnTo>
                  <a:lnTo>
                    <a:pt x="2160130" y="178739"/>
                  </a:lnTo>
                  <a:lnTo>
                    <a:pt x="2171700" y="174091"/>
                  </a:lnTo>
                  <a:lnTo>
                    <a:pt x="2171700" y="169329"/>
                  </a:lnTo>
                  <a:lnTo>
                    <a:pt x="2159000" y="163410"/>
                  </a:lnTo>
                  <a:lnTo>
                    <a:pt x="2171700" y="166979"/>
                  </a:lnTo>
                  <a:lnTo>
                    <a:pt x="2171700" y="161671"/>
                  </a:lnTo>
                  <a:lnTo>
                    <a:pt x="2184400" y="168643"/>
                  </a:lnTo>
                  <a:lnTo>
                    <a:pt x="2184400" y="170167"/>
                  </a:lnTo>
                  <a:lnTo>
                    <a:pt x="2197100" y="175628"/>
                  </a:lnTo>
                  <a:lnTo>
                    <a:pt x="2197100" y="170967"/>
                  </a:lnTo>
                  <a:lnTo>
                    <a:pt x="2184400" y="158178"/>
                  </a:lnTo>
                  <a:lnTo>
                    <a:pt x="2197100" y="157594"/>
                  </a:lnTo>
                  <a:lnTo>
                    <a:pt x="2197100" y="143065"/>
                  </a:lnTo>
                  <a:lnTo>
                    <a:pt x="2205037" y="143789"/>
                  </a:lnTo>
                  <a:lnTo>
                    <a:pt x="2197100" y="140157"/>
                  </a:lnTo>
                  <a:lnTo>
                    <a:pt x="2197100" y="129108"/>
                  </a:lnTo>
                  <a:lnTo>
                    <a:pt x="2209800" y="134721"/>
                  </a:lnTo>
                  <a:lnTo>
                    <a:pt x="2209800" y="144221"/>
                  </a:lnTo>
                  <a:lnTo>
                    <a:pt x="2205037" y="143789"/>
                  </a:lnTo>
                  <a:lnTo>
                    <a:pt x="2209800" y="145973"/>
                  </a:lnTo>
                  <a:lnTo>
                    <a:pt x="2209800" y="150634"/>
                  </a:lnTo>
                  <a:lnTo>
                    <a:pt x="2222500" y="158762"/>
                  </a:lnTo>
                  <a:lnTo>
                    <a:pt x="2222500" y="149453"/>
                  </a:lnTo>
                  <a:lnTo>
                    <a:pt x="2235200" y="149453"/>
                  </a:lnTo>
                  <a:lnTo>
                    <a:pt x="2222500" y="142481"/>
                  </a:lnTo>
                  <a:lnTo>
                    <a:pt x="2222500" y="130251"/>
                  </a:lnTo>
                  <a:lnTo>
                    <a:pt x="2235200" y="137680"/>
                  </a:lnTo>
                  <a:lnTo>
                    <a:pt x="2235200" y="144462"/>
                  </a:lnTo>
                  <a:lnTo>
                    <a:pt x="2247900" y="139573"/>
                  </a:lnTo>
                  <a:lnTo>
                    <a:pt x="2235200" y="132346"/>
                  </a:lnTo>
                  <a:lnTo>
                    <a:pt x="2235200" y="120929"/>
                  </a:lnTo>
                  <a:lnTo>
                    <a:pt x="2247900" y="121551"/>
                  </a:lnTo>
                  <a:lnTo>
                    <a:pt x="2247900" y="127368"/>
                  </a:lnTo>
                  <a:lnTo>
                    <a:pt x="2260600" y="129159"/>
                  </a:lnTo>
                  <a:lnTo>
                    <a:pt x="2260600" y="127952"/>
                  </a:lnTo>
                  <a:lnTo>
                    <a:pt x="2260600" y="125615"/>
                  </a:lnTo>
                  <a:lnTo>
                    <a:pt x="2260600" y="116535"/>
                  </a:lnTo>
                  <a:lnTo>
                    <a:pt x="2273300" y="110045"/>
                  </a:lnTo>
                  <a:lnTo>
                    <a:pt x="2273300" y="114579"/>
                  </a:lnTo>
                  <a:lnTo>
                    <a:pt x="2286000" y="108635"/>
                  </a:lnTo>
                  <a:lnTo>
                    <a:pt x="2286000" y="105854"/>
                  </a:lnTo>
                  <a:lnTo>
                    <a:pt x="2298700" y="105257"/>
                  </a:lnTo>
                  <a:lnTo>
                    <a:pt x="2311400" y="105854"/>
                  </a:lnTo>
                  <a:lnTo>
                    <a:pt x="2311400" y="88036"/>
                  </a:lnTo>
                  <a:lnTo>
                    <a:pt x="2324100" y="79768"/>
                  </a:lnTo>
                  <a:lnTo>
                    <a:pt x="2324100" y="74650"/>
                  </a:lnTo>
                  <a:lnTo>
                    <a:pt x="2336800" y="75044"/>
                  </a:lnTo>
                  <a:lnTo>
                    <a:pt x="2336800" y="68135"/>
                  </a:lnTo>
                  <a:lnTo>
                    <a:pt x="2324100" y="62090"/>
                  </a:lnTo>
                  <a:lnTo>
                    <a:pt x="2336800" y="61671"/>
                  </a:lnTo>
                  <a:lnTo>
                    <a:pt x="2336800" y="62242"/>
                  </a:lnTo>
                  <a:lnTo>
                    <a:pt x="2349500" y="57594"/>
                  </a:lnTo>
                  <a:lnTo>
                    <a:pt x="2349500" y="50038"/>
                  </a:lnTo>
                  <a:lnTo>
                    <a:pt x="2362200" y="47713"/>
                  </a:lnTo>
                  <a:lnTo>
                    <a:pt x="2362200" y="42837"/>
                  </a:lnTo>
                  <a:lnTo>
                    <a:pt x="2374900" y="39839"/>
                  </a:lnTo>
                  <a:lnTo>
                    <a:pt x="2362200" y="31432"/>
                  </a:lnTo>
                  <a:lnTo>
                    <a:pt x="2374900" y="34061"/>
                  </a:lnTo>
                  <a:lnTo>
                    <a:pt x="2374900" y="36372"/>
                  </a:lnTo>
                  <a:lnTo>
                    <a:pt x="2387600" y="37807"/>
                  </a:lnTo>
                  <a:lnTo>
                    <a:pt x="2395029" y="37147"/>
                  </a:lnTo>
                  <a:lnTo>
                    <a:pt x="2400300" y="40005"/>
                  </a:lnTo>
                  <a:lnTo>
                    <a:pt x="2400300" y="29692"/>
                  </a:lnTo>
                  <a:lnTo>
                    <a:pt x="2391511" y="22034"/>
                  </a:lnTo>
                  <a:lnTo>
                    <a:pt x="2400300" y="24460"/>
                  </a:lnTo>
                  <a:lnTo>
                    <a:pt x="2400300" y="19799"/>
                  </a:lnTo>
                  <a:lnTo>
                    <a:pt x="2387600" y="18059"/>
                  </a:lnTo>
                  <a:lnTo>
                    <a:pt x="2387600" y="16319"/>
                  </a:lnTo>
                  <a:lnTo>
                    <a:pt x="2400300" y="18059"/>
                  </a:lnTo>
                  <a:lnTo>
                    <a:pt x="2400300" y="0"/>
                  </a:lnTo>
                  <a:lnTo>
                    <a:pt x="2286000" y="0"/>
                  </a:lnTo>
                  <a:lnTo>
                    <a:pt x="2286000" y="97129"/>
                  </a:lnTo>
                  <a:lnTo>
                    <a:pt x="2273300" y="97129"/>
                  </a:lnTo>
                  <a:lnTo>
                    <a:pt x="2273300" y="95389"/>
                  </a:lnTo>
                  <a:lnTo>
                    <a:pt x="2286000" y="97129"/>
                  </a:lnTo>
                  <a:lnTo>
                    <a:pt x="2286000" y="0"/>
                  </a:lnTo>
                  <a:lnTo>
                    <a:pt x="2255469" y="0"/>
                  </a:lnTo>
                  <a:lnTo>
                    <a:pt x="2255469" y="123482"/>
                  </a:lnTo>
                  <a:lnTo>
                    <a:pt x="2247900" y="120332"/>
                  </a:lnTo>
                  <a:lnTo>
                    <a:pt x="2247900" y="116903"/>
                  </a:lnTo>
                  <a:lnTo>
                    <a:pt x="2255469" y="123482"/>
                  </a:lnTo>
                  <a:lnTo>
                    <a:pt x="2255469" y="0"/>
                  </a:lnTo>
                  <a:lnTo>
                    <a:pt x="2019300" y="0"/>
                  </a:lnTo>
                  <a:lnTo>
                    <a:pt x="2019300" y="103530"/>
                  </a:lnTo>
                  <a:lnTo>
                    <a:pt x="2019300" y="109347"/>
                  </a:lnTo>
                  <a:lnTo>
                    <a:pt x="2006600" y="110502"/>
                  </a:lnTo>
                  <a:lnTo>
                    <a:pt x="2006600" y="103530"/>
                  </a:lnTo>
                  <a:lnTo>
                    <a:pt x="2019300" y="103530"/>
                  </a:lnTo>
                  <a:lnTo>
                    <a:pt x="2019300" y="0"/>
                  </a:lnTo>
                  <a:lnTo>
                    <a:pt x="1930400" y="0"/>
                  </a:lnTo>
                  <a:lnTo>
                    <a:pt x="1930400" y="83172"/>
                  </a:lnTo>
                  <a:lnTo>
                    <a:pt x="1917700" y="90893"/>
                  </a:lnTo>
                  <a:lnTo>
                    <a:pt x="1917700" y="93865"/>
                  </a:lnTo>
                  <a:lnTo>
                    <a:pt x="1905000" y="94538"/>
                  </a:lnTo>
                  <a:lnTo>
                    <a:pt x="1892300" y="95389"/>
                  </a:lnTo>
                  <a:lnTo>
                    <a:pt x="1892300" y="87249"/>
                  </a:lnTo>
                  <a:lnTo>
                    <a:pt x="1905000" y="89966"/>
                  </a:lnTo>
                  <a:lnTo>
                    <a:pt x="1905000" y="88049"/>
                  </a:lnTo>
                  <a:lnTo>
                    <a:pt x="1917700" y="84709"/>
                  </a:lnTo>
                  <a:lnTo>
                    <a:pt x="1930400" y="83172"/>
                  </a:lnTo>
                  <a:lnTo>
                    <a:pt x="1930400" y="0"/>
                  </a:lnTo>
                  <a:lnTo>
                    <a:pt x="1854200" y="0"/>
                  </a:lnTo>
                  <a:lnTo>
                    <a:pt x="1854200" y="217055"/>
                  </a:lnTo>
                  <a:lnTo>
                    <a:pt x="1854200" y="230060"/>
                  </a:lnTo>
                  <a:lnTo>
                    <a:pt x="1841500" y="231825"/>
                  </a:lnTo>
                  <a:lnTo>
                    <a:pt x="1828800" y="221551"/>
                  </a:lnTo>
                  <a:lnTo>
                    <a:pt x="1841500" y="221361"/>
                  </a:lnTo>
                  <a:lnTo>
                    <a:pt x="1841500" y="220459"/>
                  </a:lnTo>
                  <a:lnTo>
                    <a:pt x="1854200" y="217055"/>
                  </a:lnTo>
                  <a:lnTo>
                    <a:pt x="1854200" y="0"/>
                  </a:lnTo>
                  <a:lnTo>
                    <a:pt x="1841500" y="0"/>
                  </a:lnTo>
                  <a:lnTo>
                    <a:pt x="1841500" y="71170"/>
                  </a:lnTo>
                  <a:lnTo>
                    <a:pt x="1841500" y="80276"/>
                  </a:lnTo>
                  <a:lnTo>
                    <a:pt x="1828800" y="76200"/>
                  </a:lnTo>
                  <a:lnTo>
                    <a:pt x="1828800" y="68783"/>
                  </a:lnTo>
                  <a:lnTo>
                    <a:pt x="1841500" y="71170"/>
                  </a:lnTo>
                  <a:lnTo>
                    <a:pt x="1841500" y="0"/>
                  </a:lnTo>
                  <a:lnTo>
                    <a:pt x="1701800" y="0"/>
                  </a:lnTo>
                  <a:lnTo>
                    <a:pt x="1701800" y="233768"/>
                  </a:lnTo>
                  <a:lnTo>
                    <a:pt x="1701800" y="246557"/>
                  </a:lnTo>
                  <a:lnTo>
                    <a:pt x="1689100" y="244805"/>
                  </a:lnTo>
                  <a:lnTo>
                    <a:pt x="1689100" y="233184"/>
                  </a:lnTo>
                  <a:lnTo>
                    <a:pt x="1701800" y="233768"/>
                  </a:lnTo>
                  <a:lnTo>
                    <a:pt x="1701800" y="0"/>
                  </a:lnTo>
                  <a:lnTo>
                    <a:pt x="1587500" y="0"/>
                  </a:lnTo>
                  <a:lnTo>
                    <a:pt x="1587500" y="55854"/>
                  </a:lnTo>
                  <a:lnTo>
                    <a:pt x="1587500" y="64274"/>
                  </a:lnTo>
                  <a:lnTo>
                    <a:pt x="1574800" y="65519"/>
                  </a:lnTo>
                  <a:lnTo>
                    <a:pt x="1574800" y="52946"/>
                  </a:lnTo>
                  <a:lnTo>
                    <a:pt x="1587500" y="55854"/>
                  </a:lnTo>
                  <a:lnTo>
                    <a:pt x="1587500" y="0"/>
                  </a:lnTo>
                  <a:lnTo>
                    <a:pt x="1498600" y="0"/>
                  </a:lnTo>
                  <a:lnTo>
                    <a:pt x="1498600" y="105270"/>
                  </a:lnTo>
                  <a:lnTo>
                    <a:pt x="1498600" y="109347"/>
                  </a:lnTo>
                  <a:lnTo>
                    <a:pt x="1485900" y="110502"/>
                  </a:lnTo>
                  <a:lnTo>
                    <a:pt x="1485900" y="102362"/>
                  </a:lnTo>
                  <a:lnTo>
                    <a:pt x="1498600" y="105270"/>
                  </a:lnTo>
                  <a:lnTo>
                    <a:pt x="1498600" y="0"/>
                  </a:lnTo>
                  <a:lnTo>
                    <a:pt x="1473200" y="0"/>
                  </a:lnTo>
                  <a:lnTo>
                    <a:pt x="1473200" y="193789"/>
                  </a:lnTo>
                  <a:lnTo>
                    <a:pt x="1473200" y="215163"/>
                  </a:lnTo>
                  <a:lnTo>
                    <a:pt x="1473200" y="224764"/>
                  </a:lnTo>
                  <a:lnTo>
                    <a:pt x="1460500" y="226644"/>
                  </a:lnTo>
                  <a:lnTo>
                    <a:pt x="1460500" y="225044"/>
                  </a:lnTo>
                  <a:lnTo>
                    <a:pt x="1473200" y="215163"/>
                  </a:lnTo>
                  <a:lnTo>
                    <a:pt x="1473200" y="193789"/>
                  </a:lnTo>
                  <a:lnTo>
                    <a:pt x="1460500" y="197662"/>
                  </a:lnTo>
                  <a:lnTo>
                    <a:pt x="1460500" y="190144"/>
                  </a:lnTo>
                  <a:lnTo>
                    <a:pt x="1473200" y="193789"/>
                  </a:lnTo>
                  <a:lnTo>
                    <a:pt x="1473200" y="0"/>
                  </a:lnTo>
                  <a:lnTo>
                    <a:pt x="1409700" y="0"/>
                  </a:lnTo>
                  <a:lnTo>
                    <a:pt x="1409700" y="25031"/>
                  </a:lnTo>
                  <a:lnTo>
                    <a:pt x="1409700" y="27940"/>
                  </a:lnTo>
                  <a:lnTo>
                    <a:pt x="1397000" y="27940"/>
                  </a:lnTo>
                  <a:lnTo>
                    <a:pt x="1409700" y="25031"/>
                  </a:lnTo>
                  <a:lnTo>
                    <a:pt x="1409700" y="0"/>
                  </a:lnTo>
                  <a:lnTo>
                    <a:pt x="1371600" y="0"/>
                  </a:lnTo>
                  <a:lnTo>
                    <a:pt x="1371600" y="22136"/>
                  </a:lnTo>
                  <a:lnTo>
                    <a:pt x="1371600" y="29692"/>
                  </a:lnTo>
                  <a:lnTo>
                    <a:pt x="1358900" y="30848"/>
                  </a:lnTo>
                  <a:lnTo>
                    <a:pt x="1358900" y="24460"/>
                  </a:lnTo>
                  <a:lnTo>
                    <a:pt x="1371600" y="22136"/>
                  </a:lnTo>
                  <a:lnTo>
                    <a:pt x="1371600" y="0"/>
                  </a:lnTo>
                  <a:lnTo>
                    <a:pt x="1352550" y="0"/>
                  </a:lnTo>
                  <a:lnTo>
                    <a:pt x="1352550" y="177368"/>
                  </a:lnTo>
                  <a:lnTo>
                    <a:pt x="1346200" y="182016"/>
                  </a:lnTo>
                  <a:lnTo>
                    <a:pt x="1346200" y="179692"/>
                  </a:lnTo>
                  <a:lnTo>
                    <a:pt x="1352550" y="177368"/>
                  </a:lnTo>
                  <a:lnTo>
                    <a:pt x="1352550" y="0"/>
                  </a:lnTo>
                  <a:lnTo>
                    <a:pt x="1346200" y="0"/>
                  </a:lnTo>
                  <a:lnTo>
                    <a:pt x="1346200" y="29692"/>
                  </a:lnTo>
                  <a:lnTo>
                    <a:pt x="1346200" y="33172"/>
                  </a:lnTo>
                  <a:lnTo>
                    <a:pt x="1333500" y="36664"/>
                  </a:lnTo>
                  <a:lnTo>
                    <a:pt x="1333500" y="113995"/>
                  </a:lnTo>
                  <a:lnTo>
                    <a:pt x="1320800" y="130670"/>
                  </a:lnTo>
                  <a:lnTo>
                    <a:pt x="1308100" y="127076"/>
                  </a:lnTo>
                  <a:lnTo>
                    <a:pt x="1308100" y="114325"/>
                  </a:lnTo>
                  <a:lnTo>
                    <a:pt x="1320800" y="103530"/>
                  </a:lnTo>
                  <a:lnTo>
                    <a:pt x="1320800" y="112852"/>
                  </a:lnTo>
                  <a:lnTo>
                    <a:pt x="1333500" y="113995"/>
                  </a:lnTo>
                  <a:lnTo>
                    <a:pt x="1333500" y="36664"/>
                  </a:lnTo>
                  <a:lnTo>
                    <a:pt x="1333500" y="30848"/>
                  </a:lnTo>
                  <a:lnTo>
                    <a:pt x="1346200" y="29692"/>
                  </a:lnTo>
                  <a:lnTo>
                    <a:pt x="1346200" y="0"/>
                  </a:lnTo>
                  <a:lnTo>
                    <a:pt x="1257300" y="0"/>
                  </a:lnTo>
                  <a:lnTo>
                    <a:pt x="1257300" y="130276"/>
                  </a:lnTo>
                  <a:lnTo>
                    <a:pt x="1257300" y="141249"/>
                  </a:lnTo>
                  <a:lnTo>
                    <a:pt x="1244600" y="137858"/>
                  </a:lnTo>
                  <a:lnTo>
                    <a:pt x="1244600" y="132016"/>
                  </a:lnTo>
                  <a:lnTo>
                    <a:pt x="1257300" y="130276"/>
                  </a:lnTo>
                  <a:lnTo>
                    <a:pt x="1257300" y="0"/>
                  </a:lnTo>
                  <a:lnTo>
                    <a:pt x="1206500" y="0"/>
                  </a:lnTo>
                  <a:lnTo>
                    <a:pt x="1206500" y="99822"/>
                  </a:lnTo>
                  <a:lnTo>
                    <a:pt x="1206500" y="115735"/>
                  </a:lnTo>
                  <a:lnTo>
                    <a:pt x="1193800" y="112826"/>
                  </a:lnTo>
                  <a:lnTo>
                    <a:pt x="1193800" y="103530"/>
                  </a:lnTo>
                  <a:lnTo>
                    <a:pt x="1181100" y="100622"/>
                  </a:lnTo>
                  <a:lnTo>
                    <a:pt x="1181100" y="93649"/>
                  </a:lnTo>
                  <a:lnTo>
                    <a:pt x="1193800" y="91313"/>
                  </a:lnTo>
                  <a:lnTo>
                    <a:pt x="1193800" y="93738"/>
                  </a:lnTo>
                  <a:lnTo>
                    <a:pt x="1206500" y="99822"/>
                  </a:lnTo>
                  <a:lnTo>
                    <a:pt x="1206500" y="0"/>
                  </a:lnTo>
                  <a:lnTo>
                    <a:pt x="1054100" y="0"/>
                  </a:lnTo>
                  <a:lnTo>
                    <a:pt x="1054100" y="107594"/>
                  </a:lnTo>
                  <a:lnTo>
                    <a:pt x="1054100" y="112242"/>
                  </a:lnTo>
                  <a:lnTo>
                    <a:pt x="1041400" y="112242"/>
                  </a:lnTo>
                  <a:lnTo>
                    <a:pt x="1041400" y="172720"/>
                  </a:lnTo>
                  <a:lnTo>
                    <a:pt x="1041400" y="265163"/>
                  </a:lnTo>
                  <a:lnTo>
                    <a:pt x="1041400" y="276783"/>
                  </a:lnTo>
                  <a:lnTo>
                    <a:pt x="1028700" y="275043"/>
                  </a:lnTo>
                  <a:lnTo>
                    <a:pt x="1028700" y="266903"/>
                  </a:lnTo>
                  <a:lnTo>
                    <a:pt x="1041400" y="265163"/>
                  </a:lnTo>
                  <a:lnTo>
                    <a:pt x="1041400" y="172720"/>
                  </a:lnTo>
                  <a:lnTo>
                    <a:pt x="1028700" y="177952"/>
                  </a:lnTo>
                  <a:lnTo>
                    <a:pt x="1028700" y="184924"/>
                  </a:lnTo>
                  <a:lnTo>
                    <a:pt x="1016000" y="183184"/>
                  </a:lnTo>
                  <a:lnTo>
                    <a:pt x="1016000" y="318655"/>
                  </a:lnTo>
                  <a:lnTo>
                    <a:pt x="1016000" y="325043"/>
                  </a:lnTo>
                  <a:lnTo>
                    <a:pt x="1003300" y="322135"/>
                  </a:lnTo>
                  <a:lnTo>
                    <a:pt x="1003300" y="318655"/>
                  </a:lnTo>
                  <a:lnTo>
                    <a:pt x="1016000" y="318655"/>
                  </a:lnTo>
                  <a:lnTo>
                    <a:pt x="1016000" y="183184"/>
                  </a:lnTo>
                  <a:lnTo>
                    <a:pt x="1016000" y="168643"/>
                  </a:lnTo>
                  <a:lnTo>
                    <a:pt x="1028700" y="171551"/>
                  </a:lnTo>
                  <a:lnTo>
                    <a:pt x="1041400" y="172720"/>
                  </a:lnTo>
                  <a:lnTo>
                    <a:pt x="1041400" y="112242"/>
                  </a:lnTo>
                  <a:lnTo>
                    <a:pt x="1054100" y="107594"/>
                  </a:lnTo>
                  <a:lnTo>
                    <a:pt x="1054100" y="0"/>
                  </a:lnTo>
                  <a:lnTo>
                    <a:pt x="965200" y="0"/>
                  </a:lnTo>
                  <a:lnTo>
                    <a:pt x="965200" y="400570"/>
                  </a:lnTo>
                  <a:lnTo>
                    <a:pt x="952500" y="402374"/>
                  </a:lnTo>
                  <a:lnTo>
                    <a:pt x="952500" y="397141"/>
                  </a:lnTo>
                  <a:lnTo>
                    <a:pt x="965200" y="400570"/>
                  </a:lnTo>
                  <a:lnTo>
                    <a:pt x="965200" y="0"/>
                  </a:lnTo>
                  <a:lnTo>
                    <a:pt x="952500" y="0"/>
                  </a:lnTo>
                  <a:lnTo>
                    <a:pt x="952500" y="174459"/>
                  </a:lnTo>
                  <a:lnTo>
                    <a:pt x="952500" y="186093"/>
                  </a:lnTo>
                  <a:lnTo>
                    <a:pt x="939800" y="186093"/>
                  </a:lnTo>
                  <a:lnTo>
                    <a:pt x="939800" y="173291"/>
                  </a:lnTo>
                  <a:lnTo>
                    <a:pt x="952500" y="174459"/>
                  </a:lnTo>
                  <a:lnTo>
                    <a:pt x="952500" y="0"/>
                  </a:lnTo>
                  <a:lnTo>
                    <a:pt x="927100" y="0"/>
                  </a:lnTo>
                  <a:lnTo>
                    <a:pt x="927100" y="109918"/>
                  </a:lnTo>
                  <a:lnTo>
                    <a:pt x="914400" y="118986"/>
                  </a:lnTo>
                  <a:lnTo>
                    <a:pt x="901700" y="119583"/>
                  </a:lnTo>
                  <a:lnTo>
                    <a:pt x="901700" y="379120"/>
                  </a:lnTo>
                  <a:lnTo>
                    <a:pt x="901700" y="386092"/>
                  </a:lnTo>
                  <a:lnTo>
                    <a:pt x="889000" y="387261"/>
                  </a:lnTo>
                  <a:lnTo>
                    <a:pt x="889000" y="381444"/>
                  </a:lnTo>
                  <a:lnTo>
                    <a:pt x="901700" y="379120"/>
                  </a:lnTo>
                  <a:lnTo>
                    <a:pt x="901700" y="119583"/>
                  </a:lnTo>
                  <a:lnTo>
                    <a:pt x="901700" y="103530"/>
                  </a:lnTo>
                  <a:lnTo>
                    <a:pt x="914400" y="102946"/>
                  </a:lnTo>
                  <a:lnTo>
                    <a:pt x="914400" y="111086"/>
                  </a:lnTo>
                  <a:lnTo>
                    <a:pt x="927100" y="109918"/>
                  </a:lnTo>
                  <a:lnTo>
                    <a:pt x="927100" y="0"/>
                  </a:lnTo>
                  <a:lnTo>
                    <a:pt x="889000" y="0"/>
                  </a:lnTo>
                  <a:lnTo>
                    <a:pt x="812800" y="0"/>
                  </a:lnTo>
                  <a:lnTo>
                    <a:pt x="812800" y="138658"/>
                  </a:lnTo>
                  <a:lnTo>
                    <a:pt x="812800" y="146011"/>
                  </a:lnTo>
                  <a:lnTo>
                    <a:pt x="800100" y="147066"/>
                  </a:lnTo>
                  <a:lnTo>
                    <a:pt x="800100" y="135724"/>
                  </a:lnTo>
                  <a:lnTo>
                    <a:pt x="812800" y="138658"/>
                  </a:lnTo>
                  <a:lnTo>
                    <a:pt x="812800" y="0"/>
                  </a:lnTo>
                  <a:lnTo>
                    <a:pt x="787400" y="0"/>
                  </a:lnTo>
                  <a:lnTo>
                    <a:pt x="787400" y="239001"/>
                  </a:lnTo>
                  <a:lnTo>
                    <a:pt x="787400" y="248297"/>
                  </a:lnTo>
                  <a:lnTo>
                    <a:pt x="774700" y="246557"/>
                  </a:lnTo>
                  <a:lnTo>
                    <a:pt x="774700" y="240157"/>
                  </a:lnTo>
                  <a:lnTo>
                    <a:pt x="787400" y="239001"/>
                  </a:lnTo>
                  <a:lnTo>
                    <a:pt x="787400" y="0"/>
                  </a:lnTo>
                  <a:lnTo>
                    <a:pt x="774700" y="0"/>
                  </a:lnTo>
                  <a:lnTo>
                    <a:pt x="774700" y="22707"/>
                  </a:lnTo>
                  <a:lnTo>
                    <a:pt x="774700" y="30264"/>
                  </a:lnTo>
                  <a:lnTo>
                    <a:pt x="762000" y="32016"/>
                  </a:lnTo>
                  <a:lnTo>
                    <a:pt x="762000" y="260870"/>
                  </a:lnTo>
                  <a:lnTo>
                    <a:pt x="749300" y="262839"/>
                  </a:lnTo>
                  <a:lnTo>
                    <a:pt x="749300" y="262394"/>
                  </a:lnTo>
                  <a:lnTo>
                    <a:pt x="762000" y="260870"/>
                  </a:lnTo>
                  <a:lnTo>
                    <a:pt x="762000" y="32016"/>
                  </a:lnTo>
                  <a:lnTo>
                    <a:pt x="762000" y="23876"/>
                  </a:lnTo>
                  <a:lnTo>
                    <a:pt x="774700" y="22707"/>
                  </a:lnTo>
                  <a:lnTo>
                    <a:pt x="774700" y="0"/>
                  </a:lnTo>
                  <a:lnTo>
                    <a:pt x="736600" y="0"/>
                  </a:lnTo>
                  <a:lnTo>
                    <a:pt x="736600" y="282600"/>
                  </a:lnTo>
                  <a:lnTo>
                    <a:pt x="736600" y="294817"/>
                  </a:lnTo>
                  <a:lnTo>
                    <a:pt x="723900" y="296557"/>
                  </a:lnTo>
                  <a:lnTo>
                    <a:pt x="723900" y="281965"/>
                  </a:lnTo>
                  <a:lnTo>
                    <a:pt x="736600" y="282600"/>
                  </a:lnTo>
                  <a:lnTo>
                    <a:pt x="736600" y="0"/>
                  </a:lnTo>
                  <a:lnTo>
                    <a:pt x="723900" y="0"/>
                  </a:lnTo>
                  <a:lnTo>
                    <a:pt x="723900" y="13411"/>
                  </a:lnTo>
                  <a:lnTo>
                    <a:pt x="723900" y="23876"/>
                  </a:lnTo>
                  <a:lnTo>
                    <a:pt x="723900" y="136664"/>
                  </a:lnTo>
                  <a:lnTo>
                    <a:pt x="723900" y="138988"/>
                  </a:lnTo>
                  <a:lnTo>
                    <a:pt x="711200" y="140741"/>
                  </a:lnTo>
                  <a:lnTo>
                    <a:pt x="711200" y="137248"/>
                  </a:lnTo>
                  <a:lnTo>
                    <a:pt x="723900" y="136664"/>
                  </a:lnTo>
                  <a:lnTo>
                    <a:pt x="723900" y="23876"/>
                  </a:lnTo>
                  <a:lnTo>
                    <a:pt x="711200" y="22136"/>
                  </a:lnTo>
                  <a:lnTo>
                    <a:pt x="711200" y="15151"/>
                  </a:lnTo>
                  <a:lnTo>
                    <a:pt x="723900" y="13411"/>
                  </a:lnTo>
                  <a:lnTo>
                    <a:pt x="723900" y="0"/>
                  </a:lnTo>
                  <a:lnTo>
                    <a:pt x="698500" y="0"/>
                  </a:lnTo>
                  <a:lnTo>
                    <a:pt x="698500" y="101777"/>
                  </a:lnTo>
                  <a:lnTo>
                    <a:pt x="698500" y="105270"/>
                  </a:lnTo>
                  <a:lnTo>
                    <a:pt x="685800" y="114579"/>
                  </a:lnTo>
                  <a:lnTo>
                    <a:pt x="685800" y="106438"/>
                  </a:lnTo>
                  <a:lnTo>
                    <a:pt x="698500" y="101777"/>
                  </a:lnTo>
                  <a:lnTo>
                    <a:pt x="698500" y="0"/>
                  </a:lnTo>
                  <a:lnTo>
                    <a:pt x="558800" y="0"/>
                  </a:lnTo>
                  <a:lnTo>
                    <a:pt x="571500" y="2374"/>
                  </a:lnTo>
                  <a:lnTo>
                    <a:pt x="571500" y="7086"/>
                  </a:lnTo>
                  <a:lnTo>
                    <a:pt x="558800" y="11595"/>
                  </a:lnTo>
                  <a:lnTo>
                    <a:pt x="558800" y="12242"/>
                  </a:lnTo>
                  <a:lnTo>
                    <a:pt x="571500" y="10502"/>
                  </a:lnTo>
                  <a:lnTo>
                    <a:pt x="571500" y="8178"/>
                  </a:lnTo>
                  <a:lnTo>
                    <a:pt x="584200" y="15722"/>
                  </a:lnTo>
                  <a:lnTo>
                    <a:pt x="584200" y="21844"/>
                  </a:lnTo>
                  <a:lnTo>
                    <a:pt x="596900" y="29273"/>
                  </a:lnTo>
                  <a:lnTo>
                    <a:pt x="596900" y="38989"/>
                  </a:lnTo>
                  <a:lnTo>
                    <a:pt x="609600" y="41313"/>
                  </a:lnTo>
                  <a:lnTo>
                    <a:pt x="609600" y="67475"/>
                  </a:lnTo>
                  <a:lnTo>
                    <a:pt x="622300" y="57010"/>
                  </a:lnTo>
                  <a:lnTo>
                    <a:pt x="622300" y="66319"/>
                  </a:lnTo>
                  <a:lnTo>
                    <a:pt x="635000" y="59918"/>
                  </a:lnTo>
                  <a:lnTo>
                    <a:pt x="622300" y="72136"/>
                  </a:lnTo>
                  <a:lnTo>
                    <a:pt x="635000" y="71551"/>
                  </a:lnTo>
                  <a:lnTo>
                    <a:pt x="635000" y="82016"/>
                  </a:lnTo>
                  <a:lnTo>
                    <a:pt x="647700" y="81432"/>
                  </a:lnTo>
                  <a:lnTo>
                    <a:pt x="647700" y="92481"/>
                  </a:lnTo>
                  <a:lnTo>
                    <a:pt x="660400" y="96545"/>
                  </a:lnTo>
                  <a:lnTo>
                    <a:pt x="660400" y="108762"/>
                  </a:lnTo>
                  <a:lnTo>
                    <a:pt x="673100" y="110502"/>
                  </a:lnTo>
                  <a:lnTo>
                    <a:pt x="673100" y="116319"/>
                  </a:lnTo>
                  <a:lnTo>
                    <a:pt x="685800" y="116903"/>
                  </a:lnTo>
                  <a:lnTo>
                    <a:pt x="685800" y="144805"/>
                  </a:lnTo>
                  <a:lnTo>
                    <a:pt x="673100" y="134772"/>
                  </a:lnTo>
                  <a:lnTo>
                    <a:pt x="673100" y="127368"/>
                  </a:lnTo>
                  <a:lnTo>
                    <a:pt x="660400" y="123291"/>
                  </a:lnTo>
                  <a:lnTo>
                    <a:pt x="660400" y="119811"/>
                  </a:lnTo>
                  <a:lnTo>
                    <a:pt x="658888" y="121272"/>
                  </a:lnTo>
                  <a:lnTo>
                    <a:pt x="658888" y="362775"/>
                  </a:lnTo>
                  <a:lnTo>
                    <a:pt x="658583" y="362750"/>
                  </a:lnTo>
                  <a:lnTo>
                    <a:pt x="658456" y="362673"/>
                  </a:lnTo>
                  <a:lnTo>
                    <a:pt x="658888" y="362775"/>
                  </a:lnTo>
                  <a:lnTo>
                    <a:pt x="658888" y="121272"/>
                  </a:lnTo>
                  <a:lnTo>
                    <a:pt x="647700" y="132016"/>
                  </a:lnTo>
                  <a:lnTo>
                    <a:pt x="647700" y="199466"/>
                  </a:lnTo>
                  <a:lnTo>
                    <a:pt x="647700" y="205854"/>
                  </a:lnTo>
                  <a:lnTo>
                    <a:pt x="639775" y="208407"/>
                  </a:lnTo>
                  <a:lnTo>
                    <a:pt x="639775" y="364020"/>
                  </a:lnTo>
                  <a:lnTo>
                    <a:pt x="635000" y="362978"/>
                  </a:lnTo>
                  <a:lnTo>
                    <a:pt x="638467" y="363537"/>
                  </a:lnTo>
                  <a:lnTo>
                    <a:pt x="639775" y="364020"/>
                  </a:lnTo>
                  <a:lnTo>
                    <a:pt x="639775" y="208407"/>
                  </a:lnTo>
                  <a:lnTo>
                    <a:pt x="635000" y="209931"/>
                  </a:lnTo>
                  <a:lnTo>
                    <a:pt x="635000" y="359346"/>
                  </a:lnTo>
                  <a:lnTo>
                    <a:pt x="635000" y="360514"/>
                  </a:lnTo>
                  <a:lnTo>
                    <a:pt x="632256" y="360146"/>
                  </a:lnTo>
                  <a:lnTo>
                    <a:pt x="632256" y="365010"/>
                  </a:lnTo>
                  <a:lnTo>
                    <a:pt x="627837" y="364756"/>
                  </a:lnTo>
                  <a:lnTo>
                    <a:pt x="626173" y="364477"/>
                  </a:lnTo>
                  <a:lnTo>
                    <a:pt x="626973" y="364705"/>
                  </a:lnTo>
                  <a:lnTo>
                    <a:pt x="622300" y="364439"/>
                  </a:lnTo>
                  <a:lnTo>
                    <a:pt x="626173" y="364477"/>
                  </a:lnTo>
                  <a:lnTo>
                    <a:pt x="609600" y="361670"/>
                  </a:lnTo>
                  <a:lnTo>
                    <a:pt x="622300" y="363423"/>
                  </a:lnTo>
                  <a:lnTo>
                    <a:pt x="626071" y="364451"/>
                  </a:lnTo>
                  <a:lnTo>
                    <a:pt x="631228" y="364540"/>
                  </a:lnTo>
                  <a:lnTo>
                    <a:pt x="632256" y="365010"/>
                  </a:lnTo>
                  <a:lnTo>
                    <a:pt x="632256" y="360146"/>
                  </a:lnTo>
                  <a:lnTo>
                    <a:pt x="622300" y="358762"/>
                  </a:lnTo>
                  <a:lnTo>
                    <a:pt x="622300" y="357022"/>
                  </a:lnTo>
                  <a:lnTo>
                    <a:pt x="635000" y="359346"/>
                  </a:lnTo>
                  <a:lnTo>
                    <a:pt x="635000" y="209931"/>
                  </a:lnTo>
                  <a:lnTo>
                    <a:pt x="635000" y="196189"/>
                  </a:lnTo>
                  <a:lnTo>
                    <a:pt x="647700" y="199466"/>
                  </a:lnTo>
                  <a:lnTo>
                    <a:pt x="647700" y="132016"/>
                  </a:lnTo>
                  <a:lnTo>
                    <a:pt x="647700" y="113995"/>
                  </a:lnTo>
                  <a:lnTo>
                    <a:pt x="642797" y="114668"/>
                  </a:lnTo>
                  <a:lnTo>
                    <a:pt x="642467" y="112242"/>
                  </a:lnTo>
                  <a:lnTo>
                    <a:pt x="641946" y="114782"/>
                  </a:lnTo>
                  <a:lnTo>
                    <a:pt x="635000" y="115735"/>
                  </a:lnTo>
                  <a:lnTo>
                    <a:pt x="635000" y="126784"/>
                  </a:lnTo>
                  <a:lnTo>
                    <a:pt x="623570" y="136728"/>
                  </a:lnTo>
                  <a:lnTo>
                    <a:pt x="635000" y="132016"/>
                  </a:lnTo>
                  <a:lnTo>
                    <a:pt x="635000" y="134924"/>
                  </a:lnTo>
                  <a:lnTo>
                    <a:pt x="626999" y="136766"/>
                  </a:lnTo>
                  <a:lnTo>
                    <a:pt x="626999" y="350926"/>
                  </a:lnTo>
                  <a:lnTo>
                    <a:pt x="622300" y="349389"/>
                  </a:lnTo>
                  <a:lnTo>
                    <a:pt x="622300" y="349059"/>
                  </a:lnTo>
                  <a:lnTo>
                    <a:pt x="626986" y="350913"/>
                  </a:lnTo>
                  <a:lnTo>
                    <a:pt x="626999" y="136766"/>
                  </a:lnTo>
                  <a:lnTo>
                    <a:pt x="622300" y="137833"/>
                  </a:lnTo>
                  <a:lnTo>
                    <a:pt x="623570" y="136728"/>
                  </a:lnTo>
                  <a:lnTo>
                    <a:pt x="622300" y="137248"/>
                  </a:lnTo>
                  <a:lnTo>
                    <a:pt x="622300" y="110642"/>
                  </a:lnTo>
                  <a:lnTo>
                    <a:pt x="612152" y="108978"/>
                  </a:lnTo>
                  <a:lnTo>
                    <a:pt x="611060" y="102946"/>
                  </a:lnTo>
                  <a:lnTo>
                    <a:pt x="611428" y="108851"/>
                  </a:lnTo>
                  <a:lnTo>
                    <a:pt x="609600" y="108546"/>
                  </a:lnTo>
                  <a:lnTo>
                    <a:pt x="609600" y="102362"/>
                  </a:lnTo>
                  <a:lnTo>
                    <a:pt x="596900" y="100622"/>
                  </a:lnTo>
                  <a:lnTo>
                    <a:pt x="604837" y="95529"/>
                  </a:lnTo>
                  <a:lnTo>
                    <a:pt x="596900" y="97713"/>
                  </a:lnTo>
                  <a:lnTo>
                    <a:pt x="596900" y="98882"/>
                  </a:lnTo>
                  <a:lnTo>
                    <a:pt x="596900" y="99250"/>
                  </a:lnTo>
                  <a:lnTo>
                    <a:pt x="584200" y="109347"/>
                  </a:lnTo>
                  <a:lnTo>
                    <a:pt x="584200" y="411670"/>
                  </a:lnTo>
                  <a:lnTo>
                    <a:pt x="584200" y="419811"/>
                  </a:lnTo>
                  <a:lnTo>
                    <a:pt x="571500" y="419239"/>
                  </a:lnTo>
                  <a:lnTo>
                    <a:pt x="584200" y="411670"/>
                  </a:lnTo>
                  <a:lnTo>
                    <a:pt x="584200" y="109347"/>
                  </a:lnTo>
                  <a:lnTo>
                    <a:pt x="584200" y="102362"/>
                  </a:lnTo>
                  <a:lnTo>
                    <a:pt x="571500" y="111086"/>
                  </a:lnTo>
                  <a:lnTo>
                    <a:pt x="571500" y="118059"/>
                  </a:lnTo>
                  <a:lnTo>
                    <a:pt x="558800" y="107454"/>
                  </a:lnTo>
                  <a:lnTo>
                    <a:pt x="558800" y="104394"/>
                  </a:lnTo>
                  <a:lnTo>
                    <a:pt x="546100" y="110502"/>
                  </a:lnTo>
                  <a:lnTo>
                    <a:pt x="546100" y="96926"/>
                  </a:lnTo>
                  <a:lnTo>
                    <a:pt x="533400" y="92481"/>
                  </a:lnTo>
                  <a:lnTo>
                    <a:pt x="533400" y="111671"/>
                  </a:lnTo>
                  <a:lnTo>
                    <a:pt x="520700" y="100634"/>
                  </a:lnTo>
                  <a:lnTo>
                    <a:pt x="508000" y="105854"/>
                  </a:lnTo>
                  <a:lnTo>
                    <a:pt x="508000" y="254698"/>
                  </a:lnTo>
                  <a:lnTo>
                    <a:pt x="508000" y="264845"/>
                  </a:lnTo>
                  <a:lnTo>
                    <a:pt x="495300" y="266979"/>
                  </a:lnTo>
                  <a:lnTo>
                    <a:pt x="495300" y="264858"/>
                  </a:lnTo>
                  <a:lnTo>
                    <a:pt x="482600" y="260502"/>
                  </a:lnTo>
                  <a:lnTo>
                    <a:pt x="495300" y="254114"/>
                  </a:lnTo>
                  <a:lnTo>
                    <a:pt x="495300" y="253530"/>
                  </a:lnTo>
                  <a:lnTo>
                    <a:pt x="508000" y="254698"/>
                  </a:lnTo>
                  <a:lnTo>
                    <a:pt x="508000" y="105854"/>
                  </a:lnTo>
                  <a:lnTo>
                    <a:pt x="508000" y="101777"/>
                  </a:lnTo>
                  <a:lnTo>
                    <a:pt x="495300" y="99834"/>
                  </a:lnTo>
                  <a:lnTo>
                    <a:pt x="495300" y="91821"/>
                  </a:lnTo>
                  <a:lnTo>
                    <a:pt x="482600" y="94729"/>
                  </a:lnTo>
                  <a:lnTo>
                    <a:pt x="482600" y="137248"/>
                  </a:lnTo>
                  <a:lnTo>
                    <a:pt x="469900" y="136664"/>
                  </a:lnTo>
                  <a:lnTo>
                    <a:pt x="469900" y="120637"/>
                  </a:lnTo>
                  <a:lnTo>
                    <a:pt x="457200" y="117487"/>
                  </a:lnTo>
                  <a:lnTo>
                    <a:pt x="457200" y="111086"/>
                  </a:lnTo>
                  <a:lnTo>
                    <a:pt x="459892" y="111086"/>
                  </a:lnTo>
                  <a:lnTo>
                    <a:pt x="459892" y="111671"/>
                  </a:lnTo>
                  <a:lnTo>
                    <a:pt x="460476" y="112826"/>
                  </a:lnTo>
                  <a:lnTo>
                    <a:pt x="460476" y="111086"/>
                  </a:lnTo>
                  <a:lnTo>
                    <a:pt x="469900" y="111086"/>
                  </a:lnTo>
                  <a:lnTo>
                    <a:pt x="469900" y="94576"/>
                  </a:lnTo>
                  <a:lnTo>
                    <a:pt x="457200" y="101714"/>
                  </a:lnTo>
                  <a:lnTo>
                    <a:pt x="457200" y="106438"/>
                  </a:lnTo>
                  <a:lnTo>
                    <a:pt x="444500" y="100037"/>
                  </a:lnTo>
                  <a:lnTo>
                    <a:pt x="444500" y="108762"/>
                  </a:lnTo>
                  <a:lnTo>
                    <a:pt x="431800" y="109918"/>
                  </a:lnTo>
                  <a:lnTo>
                    <a:pt x="444500" y="109347"/>
                  </a:lnTo>
                  <a:lnTo>
                    <a:pt x="444500" y="114579"/>
                  </a:lnTo>
                  <a:lnTo>
                    <a:pt x="444500" y="122135"/>
                  </a:lnTo>
                  <a:lnTo>
                    <a:pt x="431800" y="122135"/>
                  </a:lnTo>
                  <a:lnTo>
                    <a:pt x="431800" y="356438"/>
                  </a:lnTo>
                  <a:lnTo>
                    <a:pt x="419100" y="354812"/>
                  </a:lnTo>
                  <a:lnTo>
                    <a:pt x="419100" y="336092"/>
                  </a:lnTo>
                  <a:lnTo>
                    <a:pt x="431800" y="338455"/>
                  </a:lnTo>
                  <a:lnTo>
                    <a:pt x="431800" y="126784"/>
                  </a:lnTo>
                  <a:lnTo>
                    <a:pt x="419100" y="126784"/>
                  </a:lnTo>
                  <a:lnTo>
                    <a:pt x="419100" y="303530"/>
                  </a:lnTo>
                  <a:lnTo>
                    <a:pt x="419100" y="309930"/>
                  </a:lnTo>
                  <a:lnTo>
                    <a:pt x="414870" y="309930"/>
                  </a:lnTo>
                  <a:lnTo>
                    <a:pt x="414870" y="470395"/>
                  </a:lnTo>
                  <a:lnTo>
                    <a:pt x="406400" y="469239"/>
                  </a:lnTo>
                  <a:lnTo>
                    <a:pt x="406400" y="469811"/>
                  </a:lnTo>
                  <a:lnTo>
                    <a:pt x="393700" y="472719"/>
                  </a:lnTo>
                  <a:lnTo>
                    <a:pt x="393700" y="466432"/>
                  </a:lnTo>
                  <a:lnTo>
                    <a:pt x="406400" y="465455"/>
                  </a:lnTo>
                  <a:lnTo>
                    <a:pt x="406400" y="465747"/>
                  </a:lnTo>
                  <a:lnTo>
                    <a:pt x="414870" y="470395"/>
                  </a:lnTo>
                  <a:lnTo>
                    <a:pt x="414870" y="309930"/>
                  </a:lnTo>
                  <a:lnTo>
                    <a:pt x="406400" y="309930"/>
                  </a:lnTo>
                  <a:lnTo>
                    <a:pt x="406400" y="301205"/>
                  </a:lnTo>
                  <a:lnTo>
                    <a:pt x="419100" y="303530"/>
                  </a:lnTo>
                  <a:lnTo>
                    <a:pt x="419100" y="126784"/>
                  </a:lnTo>
                  <a:lnTo>
                    <a:pt x="431800" y="125615"/>
                  </a:lnTo>
                  <a:lnTo>
                    <a:pt x="431800" y="122720"/>
                  </a:lnTo>
                  <a:lnTo>
                    <a:pt x="419100" y="122720"/>
                  </a:lnTo>
                  <a:lnTo>
                    <a:pt x="431800" y="120383"/>
                  </a:lnTo>
                  <a:lnTo>
                    <a:pt x="431800" y="119811"/>
                  </a:lnTo>
                  <a:lnTo>
                    <a:pt x="419100" y="122135"/>
                  </a:lnTo>
                  <a:lnTo>
                    <a:pt x="419100" y="121894"/>
                  </a:lnTo>
                  <a:lnTo>
                    <a:pt x="419785" y="121551"/>
                  </a:lnTo>
                  <a:lnTo>
                    <a:pt x="419100" y="121780"/>
                  </a:lnTo>
                  <a:lnTo>
                    <a:pt x="419100" y="120967"/>
                  </a:lnTo>
                  <a:lnTo>
                    <a:pt x="406400" y="123875"/>
                  </a:lnTo>
                  <a:lnTo>
                    <a:pt x="406400" y="129692"/>
                  </a:lnTo>
                  <a:lnTo>
                    <a:pt x="397941" y="121945"/>
                  </a:lnTo>
                  <a:lnTo>
                    <a:pt x="397941" y="459740"/>
                  </a:lnTo>
                  <a:lnTo>
                    <a:pt x="393700" y="461098"/>
                  </a:lnTo>
                  <a:lnTo>
                    <a:pt x="393700" y="460514"/>
                  </a:lnTo>
                  <a:lnTo>
                    <a:pt x="397941" y="459740"/>
                  </a:lnTo>
                  <a:lnTo>
                    <a:pt x="397941" y="121945"/>
                  </a:lnTo>
                  <a:lnTo>
                    <a:pt x="393700" y="118059"/>
                  </a:lnTo>
                  <a:lnTo>
                    <a:pt x="393700" y="120383"/>
                  </a:lnTo>
                  <a:lnTo>
                    <a:pt x="393700" y="126784"/>
                  </a:lnTo>
                  <a:lnTo>
                    <a:pt x="393700" y="128524"/>
                  </a:lnTo>
                  <a:lnTo>
                    <a:pt x="393700" y="451789"/>
                  </a:lnTo>
                  <a:lnTo>
                    <a:pt x="393700" y="457022"/>
                  </a:lnTo>
                  <a:lnTo>
                    <a:pt x="381000" y="458190"/>
                  </a:lnTo>
                  <a:lnTo>
                    <a:pt x="381000" y="585520"/>
                  </a:lnTo>
                  <a:lnTo>
                    <a:pt x="381000" y="597725"/>
                  </a:lnTo>
                  <a:lnTo>
                    <a:pt x="368300" y="597725"/>
                  </a:lnTo>
                  <a:lnTo>
                    <a:pt x="368300" y="666915"/>
                  </a:lnTo>
                  <a:lnTo>
                    <a:pt x="368300" y="668083"/>
                  </a:lnTo>
                  <a:lnTo>
                    <a:pt x="355600" y="670407"/>
                  </a:lnTo>
                  <a:lnTo>
                    <a:pt x="355600" y="668655"/>
                  </a:lnTo>
                  <a:lnTo>
                    <a:pt x="368300" y="666915"/>
                  </a:lnTo>
                  <a:lnTo>
                    <a:pt x="368300" y="597725"/>
                  </a:lnTo>
                  <a:lnTo>
                    <a:pt x="368300" y="584936"/>
                  </a:lnTo>
                  <a:lnTo>
                    <a:pt x="381000" y="585520"/>
                  </a:lnTo>
                  <a:lnTo>
                    <a:pt x="381000" y="458190"/>
                  </a:lnTo>
                  <a:lnTo>
                    <a:pt x="381000" y="452958"/>
                  </a:lnTo>
                  <a:lnTo>
                    <a:pt x="393700" y="451789"/>
                  </a:lnTo>
                  <a:lnTo>
                    <a:pt x="393700" y="128524"/>
                  </a:lnTo>
                  <a:lnTo>
                    <a:pt x="381000" y="130276"/>
                  </a:lnTo>
                  <a:lnTo>
                    <a:pt x="381000" y="140741"/>
                  </a:lnTo>
                  <a:lnTo>
                    <a:pt x="381000" y="142481"/>
                  </a:lnTo>
                  <a:lnTo>
                    <a:pt x="381000" y="144805"/>
                  </a:lnTo>
                  <a:lnTo>
                    <a:pt x="368300" y="145973"/>
                  </a:lnTo>
                  <a:lnTo>
                    <a:pt x="381000" y="145389"/>
                  </a:lnTo>
                  <a:lnTo>
                    <a:pt x="381000" y="164579"/>
                  </a:lnTo>
                  <a:lnTo>
                    <a:pt x="378625" y="164477"/>
                  </a:lnTo>
                  <a:lnTo>
                    <a:pt x="378625" y="442925"/>
                  </a:lnTo>
                  <a:lnTo>
                    <a:pt x="368300" y="444817"/>
                  </a:lnTo>
                  <a:lnTo>
                    <a:pt x="368300" y="443077"/>
                  </a:lnTo>
                  <a:lnTo>
                    <a:pt x="376770" y="441909"/>
                  </a:lnTo>
                  <a:lnTo>
                    <a:pt x="378625" y="442925"/>
                  </a:lnTo>
                  <a:lnTo>
                    <a:pt x="378625" y="164477"/>
                  </a:lnTo>
                  <a:lnTo>
                    <a:pt x="375234" y="164325"/>
                  </a:lnTo>
                  <a:lnTo>
                    <a:pt x="375234" y="441058"/>
                  </a:lnTo>
                  <a:lnTo>
                    <a:pt x="368300" y="440740"/>
                  </a:lnTo>
                  <a:lnTo>
                    <a:pt x="368300" y="437261"/>
                  </a:lnTo>
                  <a:lnTo>
                    <a:pt x="375234" y="441058"/>
                  </a:lnTo>
                  <a:lnTo>
                    <a:pt x="375234" y="164325"/>
                  </a:lnTo>
                  <a:lnTo>
                    <a:pt x="368300" y="163995"/>
                  </a:lnTo>
                  <a:lnTo>
                    <a:pt x="368300" y="162826"/>
                  </a:lnTo>
                  <a:lnTo>
                    <a:pt x="381000" y="161671"/>
                  </a:lnTo>
                  <a:lnTo>
                    <a:pt x="381000" y="160502"/>
                  </a:lnTo>
                  <a:lnTo>
                    <a:pt x="374650" y="161378"/>
                  </a:lnTo>
                  <a:lnTo>
                    <a:pt x="368300" y="161671"/>
                  </a:lnTo>
                  <a:lnTo>
                    <a:pt x="368300" y="160502"/>
                  </a:lnTo>
                  <a:lnTo>
                    <a:pt x="381000" y="159918"/>
                  </a:lnTo>
                  <a:lnTo>
                    <a:pt x="381000" y="158762"/>
                  </a:lnTo>
                  <a:lnTo>
                    <a:pt x="368300" y="159346"/>
                  </a:lnTo>
                  <a:lnTo>
                    <a:pt x="368300" y="158762"/>
                  </a:lnTo>
                  <a:lnTo>
                    <a:pt x="381000" y="157022"/>
                  </a:lnTo>
                  <a:lnTo>
                    <a:pt x="381000" y="156438"/>
                  </a:lnTo>
                  <a:lnTo>
                    <a:pt x="376770" y="156629"/>
                  </a:lnTo>
                  <a:lnTo>
                    <a:pt x="381000" y="155854"/>
                  </a:lnTo>
                  <a:lnTo>
                    <a:pt x="381000" y="155270"/>
                  </a:lnTo>
                  <a:lnTo>
                    <a:pt x="376770" y="156248"/>
                  </a:lnTo>
                  <a:lnTo>
                    <a:pt x="374650" y="156730"/>
                  </a:lnTo>
                  <a:lnTo>
                    <a:pt x="368300" y="157022"/>
                  </a:lnTo>
                  <a:lnTo>
                    <a:pt x="368300" y="155854"/>
                  </a:lnTo>
                  <a:lnTo>
                    <a:pt x="381000" y="154686"/>
                  </a:lnTo>
                  <a:lnTo>
                    <a:pt x="381000" y="152946"/>
                  </a:lnTo>
                  <a:lnTo>
                    <a:pt x="368300" y="154114"/>
                  </a:lnTo>
                  <a:lnTo>
                    <a:pt x="374650" y="152654"/>
                  </a:lnTo>
                  <a:lnTo>
                    <a:pt x="381000" y="151206"/>
                  </a:lnTo>
                  <a:lnTo>
                    <a:pt x="381000" y="150622"/>
                  </a:lnTo>
                  <a:lnTo>
                    <a:pt x="368300" y="151790"/>
                  </a:lnTo>
                  <a:lnTo>
                    <a:pt x="381000" y="150037"/>
                  </a:lnTo>
                  <a:lnTo>
                    <a:pt x="381000" y="145389"/>
                  </a:lnTo>
                  <a:lnTo>
                    <a:pt x="368300" y="147713"/>
                  </a:lnTo>
                  <a:lnTo>
                    <a:pt x="368300" y="145973"/>
                  </a:lnTo>
                  <a:lnTo>
                    <a:pt x="374650" y="145097"/>
                  </a:lnTo>
                  <a:lnTo>
                    <a:pt x="381000" y="144805"/>
                  </a:lnTo>
                  <a:lnTo>
                    <a:pt x="381000" y="142481"/>
                  </a:lnTo>
                  <a:lnTo>
                    <a:pt x="368300" y="143065"/>
                  </a:lnTo>
                  <a:lnTo>
                    <a:pt x="368300" y="141325"/>
                  </a:lnTo>
                  <a:lnTo>
                    <a:pt x="381000" y="140741"/>
                  </a:lnTo>
                  <a:lnTo>
                    <a:pt x="381000" y="130276"/>
                  </a:lnTo>
                  <a:lnTo>
                    <a:pt x="381000" y="129108"/>
                  </a:lnTo>
                  <a:lnTo>
                    <a:pt x="393700" y="126784"/>
                  </a:lnTo>
                  <a:lnTo>
                    <a:pt x="393700" y="120383"/>
                  </a:lnTo>
                  <a:lnTo>
                    <a:pt x="381000" y="122135"/>
                  </a:lnTo>
                  <a:lnTo>
                    <a:pt x="393700" y="115150"/>
                  </a:lnTo>
                  <a:lnTo>
                    <a:pt x="393700" y="109347"/>
                  </a:lnTo>
                  <a:lnTo>
                    <a:pt x="381000" y="118059"/>
                  </a:lnTo>
                  <a:lnTo>
                    <a:pt x="381000" y="118643"/>
                  </a:lnTo>
                  <a:lnTo>
                    <a:pt x="368300" y="118643"/>
                  </a:lnTo>
                  <a:lnTo>
                    <a:pt x="368300" y="118059"/>
                  </a:lnTo>
                  <a:lnTo>
                    <a:pt x="381000" y="118059"/>
                  </a:lnTo>
                  <a:lnTo>
                    <a:pt x="381000" y="112826"/>
                  </a:lnTo>
                  <a:lnTo>
                    <a:pt x="393700" y="109347"/>
                  </a:lnTo>
                  <a:lnTo>
                    <a:pt x="393700" y="105270"/>
                  </a:lnTo>
                  <a:lnTo>
                    <a:pt x="381000" y="108178"/>
                  </a:lnTo>
                  <a:lnTo>
                    <a:pt x="381000" y="105283"/>
                  </a:lnTo>
                  <a:lnTo>
                    <a:pt x="381000" y="103530"/>
                  </a:lnTo>
                  <a:lnTo>
                    <a:pt x="381000" y="97713"/>
                  </a:lnTo>
                  <a:lnTo>
                    <a:pt x="368300" y="102362"/>
                  </a:lnTo>
                  <a:lnTo>
                    <a:pt x="368300" y="89268"/>
                  </a:lnTo>
                  <a:lnTo>
                    <a:pt x="381000" y="82016"/>
                  </a:lnTo>
                  <a:lnTo>
                    <a:pt x="368300" y="86398"/>
                  </a:lnTo>
                  <a:lnTo>
                    <a:pt x="368300" y="84709"/>
                  </a:lnTo>
                  <a:lnTo>
                    <a:pt x="355600" y="85509"/>
                  </a:lnTo>
                  <a:lnTo>
                    <a:pt x="355600" y="656450"/>
                  </a:lnTo>
                  <a:lnTo>
                    <a:pt x="355600" y="658774"/>
                  </a:lnTo>
                  <a:lnTo>
                    <a:pt x="342900" y="660514"/>
                  </a:lnTo>
                  <a:lnTo>
                    <a:pt x="342900" y="659358"/>
                  </a:lnTo>
                  <a:lnTo>
                    <a:pt x="355600" y="656450"/>
                  </a:lnTo>
                  <a:lnTo>
                    <a:pt x="355600" y="85509"/>
                  </a:lnTo>
                  <a:lnTo>
                    <a:pt x="355600" y="82816"/>
                  </a:lnTo>
                  <a:lnTo>
                    <a:pt x="342900" y="85077"/>
                  </a:lnTo>
                  <a:lnTo>
                    <a:pt x="342900" y="81140"/>
                  </a:lnTo>
                  <a:lnTo>
                    <a:pt x="355600" y="77000"/>
                  </a:lnTo>
                  <a:lnTo>
                    <a:pt x="355600" y="75488"/>
                  </a:lnTo>
                  <a:lnTo>
                    <a:pt x="342900" y="79108"/>
                  </a:lnTo>
                  <a:lnTo>
                    <a:pt x="342900" y="75133"/>
                  </a:lnTo>
                  <a:lnTo>
                    <a:pt x="355600" y="73075"/>
                  </a:lnTo>
                  <a:lnTo>
                    <a:pt x="368300" y="67475"/>
                  </a:lnTo>
                  <a:lnTo>
                    <a:pt x="355600" y="71755"/>
                  </a:lnTo>
                  <a:lnTo>
                    <a:pt x="355600" y="71081"/>
                  </a:lnTo>
                  <a:lnTo>
                    <a:pt x="342900" y="71399"/>
                  </a:lnTo>
                  <a:lnTo>
                    <a:pt x="342900" y="64566"/>
                  </a:lnTo>
                  <a:lnTo>
                    <a:pt x="355600" y="60502"/>
                  </a:lnTo>
                  <a:lnTo>
                    <a:pt x="355600" y="58254"/>
                  </a:lnTo>
                  <a:lnTo>
                    <a:pt x="342900" y="63106"/>
                  </a:lnTo>
                  <a:lnTo>
                    <a:pt x="342900" y="58077"/>
                  </a:lnTo>
                  <a:lnTo>
                    <a:pt x="355600" y="53530"/>
                  </a:lnTo>
                  <a:lnTo>
                    <a:pt x="342900" y="54102"/>
                  </a:lnTo>
                  <a:lnTo>
                    <a:pt x="342900" y="55270"/>
                  </a:lnTo>
                  <a:lnTo>
                    <a:pt x="330200" y="56680"/>
                  </a:lnTo>
                  <a:lnTo>
                    <a:pt x="330200" y="92557"/>
                  </a:lnTo>
                  <a:lnTo>
                    <a:pt x="330200" y="107594"/>
                  </a:lnTo>
                  <a:lnTo>
                    <a:pt x="330200" y="254698"/>
                  </a:lnTo>
                  <a:lnTo>
                    <a:pt x="330200" y="262839"/>
                  </a:lnTo>
                  <a:lnTo>
                    <a:pt x="317500" y="260667"/>
                  </a:lnTo>
                  <a:lnTo>
                    <a:pt x="317500" y="252615"/>
                  </a:lnTo>
                  <a:lnTo>
                    <a:pt x="330200" y="254698"/>
                  </a:lnTo>
                  <a:lnTo>
                    <a:pt x="330200" y="107594"/>
                  </a:lnTo>
                  <a:lnTo>
                    <a:pt x="317500" y="109613"/>
                  </a:lnTo>
                  <a:lnTo>
                    <a:pt x="317500" y="87566"/>
                  </a:lnTo>
                  <a:lnTo>
                    <a:pt x="330200" y="92557"/>
                  </a:lnTo>
                  <a:lnTo>
                    <a:pt x="330200" y="56680"/>
                  </a:lnTo>
                  <a:lnTo>
                    <a:pt x="330200" y="55270"/>
                  </a:lnTo>
                  <a:lnTo>
                    <a:pt x="330200" y="54686"/>
                  </a:lnTo>
                  <a:lnTo>
                    <a:pt x="330200" y="54102"/>
                  </a:lnTo>
                  <a:lnTo>
                    <a:pt x="325970" y="54851"/>
                  </a:lnTo>
                  <a:lnTo>
                    <a:pt x="325970" y="55664"/>
                  </a:lnTo>
                  <a:lnTo>
                    <a:pt x="317500" y="58762"/>
                  </a:lnTo>
                  <a:lnTo>
                    <a:pt x="317500" y="62826"/>
                  </a:lnTo>
                  <a:lnTo>
                    <a:pt x="317500" y="66903"/>
                  </a:lnTo>
                  <a:lnTo>
                    <a:pt x="304800" y="66319"/>
                  </a:lnTo>
                  <a:lnTo>
                    <a:pt x="304800" y="65151"/>
                  </a:lnTo>
                  <a:lnTo>
                    <a:pt x="317500" y="62826"/>
                  </a:lnTo>
                  <a:lnTo>
                    <a:pt x="317500" y="58762"/>
                  </a:lnTo>
                  <a:lnTo>
                    <a:pt x="317500" y="57264"/>
                  </a:lnTo>
                  <a:lnTo>
                    <a:pt x="324954" y="55753"/>
                  </a:lnTo>
                  <a:lnTo>
                    <a:pt x="325970" y="55664"/>
                  </a:lnTo>
                  <a:lnTo>
                    <a:pt x="325970" y="54851"/>
                  </a:lnTo>
                  <a:lnTo>
                    <a:pt x="325666" y="54902"/>
                  </a:lnTo>
                  <a:lnTo>
                    <a:pt x="317500" y="55270"/>
                  </a:lnTo>
                  <a:lnTo>
                    <a:pt x="304800" y="59334"/>
                  </a:lnTo>
                  <a:lnTo>
                    <a:pt x="304800" y="55270"/>
                  </a:lnTo>
                  <a:lnTo>
                    <a:pt x="317500" y="51625"/>
                  </a:lnTo>
                  <a:lnTo>
                    <a:pt x="317500" y="52946"/>
                  </a:lnTo>
                  <a:lnTo>
                    <a:pt x="330200" y="46685"/>
                  </a:lnTo>
                  <a:lnTo>
                    <a:pt x="330200" y="46164"/>
                  </a:lnTo>
                  <a:lnTo>
                    <a:pt x="342900" y="39573"/>
                  </a:lnTo>
                  <a:lnTo>
                    <a:pt x="342900" y="33756"/>
                  </a:lnTo>
                  <a:lnTo>
                    <a:pt x="330200" y="39573"/>
                  </a:lnTo>
                  <a:lnTo>
                    <a:pt x="330200" y="33756"/>
                  </a:lnTo>
                  <a:lnTo>
                    <a:pt x="317500" y="37249"/>
                  </a:lnTo>
                  <a:lnTo>
                    <a:pt x="317500" y="30873"/>
                  </a:lnTo>
                  <a:lnTo>
                    <a:pt x="304800" y="34709"/>
                  </a:lnTo>
                  <a:lnTo>
                    <a:pt x="304800" y="32600"/>
                  </a:lnTo>
                  <a:lnTo>
                    <a:pt x="317500" y="24460"/>
                  </a:lnTo>
                  <a:lnTo>
                    <a:pt x="317500" y="24066"/>
                  </a:lnTo>
                  <a:lnTo>
                    <a:pt x="304800" y="27000"/>
                  </a:lnTo>
                  <a:lnTo>
                    <a:pt x="304800" y="22707"/>
                  </a:lnTo>
                  <a:lnTo>
                    <a:pt x="292100" y="19799"/>
                  </a:lnTo>
                  <a:lnTo>
                    <a:pt x="292100" y="76784"/>
                  </a:lnTo>
                  <a:lnTo>
                    <a:pt x="292100" y="83172"/>
                  </a:lnTo>
                  <a:lnTo>
                    <a:pt x="279400" y="83172"/>
                  </a:lnTo>
                  <a:lnTo>
                    <a:pt x="279400" y="128460"/>
                  </a:lnTo>
                  <a:lnTo>
                    <a:pt x="279400" y="552373"/>
                  </a:lnTo>
                  <a:lnTo>
                    <a:pt x="279400" y="566915"/>
                  </a:lnTo>
                  <a:lnTo>
                    <a:pt x="266700" y="564591"/>
                  </a:lnTo>
                  <a:lnTo>
                    <a:pt x="266700" y="550633"/>
                  </a:lnTo>
                  <a:lnTo>
                    <a:pt x="279400" y="552373"/>
                  </a:lnTo>
                  <a:lnTo>
                    <a:pt x="279400" y="128460"/>
                  </a:lnTo>
                  <a:lnTo>
                    <a:pt x="266700" y="130416"/>
                  </a:lnTo>
                  <a:lnTo>
                    <a:pt x="266700" y="526211"/>
                  </a:lnTo>
                  <a:lnTo>
                    <a:pt x="266700" y="532612"/>
                  </a:lnTo>
                  <a:lnTo>
                    <a:pt x="254000" y="536676"/>
                  </a:lnTo>
                  <a:lnTo>
                    <a:pt x="254000" y="530352"/>
                  </a:lnTo>
                  <a:lnTo>
                    <a:pt x="241300" y="522693"/>
                  </a:lnTo>
                  <a:lnTo>
                    <a:pt x="254000" y="515747"/>
                  </a:lnTo>
                  <a:lnTo>
                    <a:pt x="254000" y="523303"/>
                  </a:lnTo>
                  <a:lnTo>
                    <a:pt x="266700" y="526211"/>
                  </a:lnTo>
                  <a:lnTo>
                    <a:pt x="266700" y="130416"/>
                  </a:lnTo>
                  <a:lnTo>
                    <a:pt x="266700" y="123875"/>
                  </a:lnTo>
                  <a:lnTo>
                    <a:pt x="279400" y="128460"/>
                  </a:lnTo>
                  <a:lnTo>
                    <a:pt x="279400" y="83172"/>
                  </a:lnTo>
                  <a:lnTo>
                    <a:pt x="279400" y="76784"/>
                  </a:lnTo>
                  <a:lnTo>
                    <a:pt x="292100" y="76784"/>
                  </a:lnTo>
                  <a:lnTo>
                    <a:pt x="292100" y="19799"/>
                  </a:lnTo>
                  <a:lnTo>
                    <a:pt x="304800" y="17475"/>
                  </a:lnTo>
                  <a:lnTo>
                    <a:pt x="304800" y="15735"/>
                  </a:lnTo>
                  <a:lnTo>
                    <a:pt x="292100" y="15151"/>
                  </a:lnTo>
                  <a:lnTo>
                    <a:pt x="292100" y="0"/>
                  </a:lnTo>
                  <a:lnTo>
                    <a:pt x="279400" y="0"/>
                  </a:lnTo>
                  <a:lnTo>
                    <a:pt x="279400" y="8763"/>
                  </a:lnTo>
                  <a:lnTo>
                    <a:pt x="266700" y="18643"/>
                  </a:lnTo>
                  <a:lnTo>
                    <a:pt x="266700" y="64935"/>
                  </a:lnTo>
                  <a:lnTo>
                    <a:pt x="254000" y="66903"/>
                  </a:lnTo>
                  <a:lnTo>
                    <a:pt x="254000" y="66459"/>
                  </a:lnTo>
                  <a:lnTo>
                    <a:pt x="266700" y="64935"/>
                  </a:lnTo>
                  <a:lnTo>
                    <a:pt x="266700" y="18643"/>
                  </a:lnTo>
                  <a:lnTo>
                    <a:pt x="266700" y="9334"/>
                  </a:lnTo>
                  <a:lnTo>
                    <a:pt x="279400" y="8763"/>
                  </a:lnTo>
                  <a:lnTo>
                    <a:pt x="279400" y="0"/>
                  </a:lnTo>
                  <a:lnTo>
                    <a:pt x="215900" y="0"/>
                  </a:lnTo>
                  <a:lnTo>
                    <a:pt x="152400" y="0"/>
                  </a:lnTo>
                  <a:lnTo>
                    <a:pt x="152400" y="102946"/>
                  </a:lnTo>
                  <a:lnTo>
                    <a:pt x="152400" y="112242"/>
                  </a:lnTo>
                  <a:lnTo>
                    <a:pt x="139700" y="109918"/>
                  </a:lnTo>
                  <a:lnTo>
                    <a:pt x="139700" y="101206"/>
                  </a:lnTo>
                  <a:lnTo>
                    <a:pt x="152400" y="102946"/>
                  </a:lnTo>
                  <a:lnTo>
                    <a:pt x="152400" y="0"/>
                  </a:lnTo>
                  <a:lnTo>
                    <a:pt x="139700" y="0"/>
                  </a:lnTo>
                  <a:lnTo>
                    <a:pt x="139700" y="51777"/>
                  </a:lnTo>
                  <a:lnTo>
                    <a:pt x="139700" y="61671"/>
                  </a:lnTo>
                  <a:lnTo>
                    <a:pt x="127000" y="58762"/>
                  </a:lnTo>
                  <a:lnTo>
                    <a:pt x="127000" y="52362"/>
                  </a:lnTo>
                  <a:lnTo>
                    <a:pt x="139700" y="51777"/>
                  </a:lnTo>
                  <a:lnTo>
                    <a:pt x="139700" y="0"/>
                  </a:lnTo>
                  <a:lnTo>
                    <a:pt x="114300" y="0"/>
                  </a:lnTo>
                  <a:lnTo>
                    <a:pt x="114300" y="150037"/>
                  </a:lnTo>
                  <a:lnTo>
                    <a:pt x="114300" y="153530"/>
                  </a:lnTo>
                  <a:lnTo>
                    <a:pt x="112610" y="154457"/>
                  </a:lnTo>
                  <a:lnTo>
                    <a:pt x="108331" y="153873"/>
                  </a:lnTo>
                  <a:lnTo>
                    <a:pt x="101600" y="158178"/>
                  </a:lnTo>
                  <a:lnTo>
                    <a:pt x="110070" y="155854"/>
                  </a:lnTo>
                  <a:lnTo>
                    <a:pt x="101600" y="160502"/>
                  </a:lnTo>
                  <a:lnTo>
                    <a:pt x="101600" y="158178"/>
                  </a:lnTo>
                  <a:lnTo>
                    <a:pt x="101600" y="152946"/>
                  </a:lnTo>
                  <a:lnTo>
                    <a:pt x="101600" y="148882"/>
                  </a:lnTo>
                  <a:lnTo>
                    <a:pt x="114300" y="150037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6319"/>
                  </a:lnTo>
                  <a:lnTo>
                    <a:pt x="12700" y="15151"/>
                  </a:lnTo>
                  <a:lnTo>
                    <a:pt x="12700" y="16319"/>
                  </a:lnTo>
                  <a:lnTo>
                    <a:pt x="0" y="20967"/>
                  </a:lnTo>
                  <a:lnTo>
                    <a:pt x="0" y="21551"/>
                  </a:lnTo>
                  <a:lnTo>
                    <a:pt x="12700" y="22707"/>
                  </a:lnTo>
                  <a:lnTo>
                    <a:pt x="12700" y="25615"/>
                  </a:lnTo>
                  <a:lnTo>
                    <a:pt x="25400" y="30708"/>
                  </a:lnTo>
                  <a:lnTo>
                    <a:pt x="25400" y="38404"/>
                  </a:lnTo>
                  <a:lnTo>
                    <a:pt x="12700" y="38989"/>
                  </a:lnTo>
                  <a:lnTo>
                    <a:pt x="25400" y="40906"/>
                  </a:lnTo>
                  <a:lnTo>
                    <a:pt x="25400" y="39065"/>
                  </a:lnTo>
                  <a:lnTo>
                    <a:pt x="38100" y="37769"/>
                  </a:lnTo>
                  <a:lnTo>
                    <a:pt x="38100" y="75615"/>
                  </a:lnTo>
                  <a:lnTo>
                    <a:pt x="50800" y="74333"/>
                  </a:lnTo>
                  <a:lnTo>
                    <a:pt x="50800" y="80683"/>
                  </a:lnTo>
                  <a:lnTo>
                    <a:pt x="63500" y="76784"/>
                  </a:lnTo>
                  <a:lnTo>
                    <a:pt x="50800" y="83781"/>
                  </a:lnTo>
                  <a:lnTo>
                    <a:pt x="50800" y="103530"/>
                  </a:lnTo>
                  <a:lnTo>
                    <a:pt x="63500" y="95973"/>
                  </a:lnTo>
                  <a:lnTo>
                    <a:pt x="63500" y="103530"/>
                  </a:lnTo>
                  <a:lnTo>
                    <a:pt x="76200" y="105918"/>
                  </a:lnTo>
                  <a:lnTo>
                    <a:pt x="76200" y="110871"/>
                  </a:lnTo>
                  <a:lnTo>
                    <a:pt x="63500" y="116370"/>
                  </a:lnTo>
                  <a:lnTo>
                    <a:pt x="63500" y="120383"/>
                  </a:lnTo>
                  <a:lnTo>
                    <a:pt x="76200" y="123291"/>
                  </a:lnTo>
                  <a:lnTo>
                    <a:pt x="76200" y="129260"/>
                  </a:lnTo>
                  <a:lnTo>
                    <a:pt x="63500" y="131673"/>
                  </a:lnTo>
                  <a:lnTo>
                    <a:pt x="76200" y="132016"/>
                  </a:lnTo>
                  <a:lnTo>
                    <a:pt x="76200" y="137833"/>
                  </a:lnTo>
                  <a:lnTo>
                    <a:pt x="88900" y="139573"/>
                  </a:lnTo>
                  <a:lnTo>
                    <a:pt x="76200" y="143649"/>
                  </a:lnTo>
                  <a:lnTo>
                    <a:pt x="76200" y="148666"/>
                  </a:lnTo>
                  <a:lnTo>
                    <a:pt x="88900" y="152869"/>
                  </a:lnTo>
                  <a:lnTo>
                    <a:pt x="88900" y="156972"/>
                  </a:lnTo>
                  <a:lnTo>
                    <a:pt x="101600" y="161671"/>
                  </a:lnTo>
                  <a:lnTo>
                    <a:pt x="101600" y="183756"/>
                  </a:lnTo>
                  <a:lnTo>
                    <a:pt x="114300" y="184340"/>
                  </a:lnTo>
                  <a:lnTo>
                    <a:pt x="114300" y="189572"/>
                  </a:lnTo>
                  <a:lnTo>
                    <a:pt x="127000" y="183184"/>
                  </a:lnTo>
                  <a:lnTo>
                    <a:pt x="127000" y="198297"/>
                  </a:lnTo>
                  <a:lnTo>
                    <a:pt x="139700" y="202946"/>
                  </a:lnTo>
                  <a:lnTo>
                    <a:pt x="139700" y="201790"/>
                  </a:lnTo>
                  <a:lnTo>
                    <a:pt x="139700" y="198297"/>
                  </a:lnTo>
                  <a:lnTo>
                    <a:pt x="152400" y="195389"/>
                  </a:lnTo>
                  <a:lnTo>
                    <a:pt x="139700" y="201790"/>
                  </a:lnTo>
                  <a:lnTo>
                    <a:pt x="152400" y="205854"/>
                  </a:lnTo>
                  <a:lnTo>
                    <a:pt x="139700" y="208178"/>
                  </a:lnTo>
                  <a:lnTo>
                    <a:pt x="139700" y="212826"/>
                  </a:lnTo>
                  <a:lnTo>
                    <a:pt x="165100" y="216319"/>
                  </a:lnTo>
                  <a:lnTo>
                    <a:pt x="165100" y="246849"/>
                  </a:lnTo>
                  <a:lnTo>
                    <a:pt x="177800" y="248881"/>
                  </a:lnTo>
                  <a:lnTo>
                    <a:pt x="177800" y="249466"/>
                  </a:lnTo>
                  <a:lnTo>
                    <a:pt x="190500" y="248881"/>
                  </a:lnTo>
                  <a:lnTo>
                    <a:pt x="190500" y="252945"/>
                  </a:lnTo>
                  <a:lnTo>
                    <a:pt x="177800" y="251790"/>
                  </a:lnTo>
                  <a:lnTo>
                    <a:pt x="177800" y="258178"/>
                  </a:lnTo>
                  <a:lnTo>
                    <a:pt x="190500" y="256438"/>
                  </a:lnTo>
                  <a:lnTo>
                    <a:pt x="190500" y="266319"/>
                  </a:lnTo>
                  <a:lnTo>
                    <a:pt x="203200" y="265163"/>
                  </a:lnTo>
                  <a:lnTo>
                    <a:pt x="190500" y="275043"/>
                  </a:lnTo>
                  <a:lnTo>
                    <a:pt x="203200" y="273875"/>
                  </a:lnTo>
                  <a:lnTo>
                    <a:pt x="203200" y="267487"/>
                  </a:lnTo>
                  <a:lnTo>
                    <a:pt x="215900" y="268643"/>
                  </a:lnTo>
                  <a:lnTo>
                    <a:pt x="215900" y="276783"/>
                  </a:lnTo>
                  <a:lnTo>
                    <a:pt x="215900" y="471703"/>
                  </a:lnTo>
                  <a:lnTo>
                    <a:pt x="215900" y="480860"/>
                  </a:lnTo>
                  <a:lnTo>
                    <a:pt x="203200" y="482028"/>
                  </a:lnTo>
                  <a:lnTo>
                    <a:pt x="203200" y="470103"/>
                  </a:lnTo>
                  <a:lnTo>
                    <a:pt x="215900" y="471703"/>
                  </a:lnTo>
                  <a:lnTo>
                    <a:pt x="215900" y="276783"/>
                  </a:lnTo>
                  <a:lnTo>
                    <a:pt x="203200" y="278536"/>
                  </a:lnTo>
                  <a:lnTo>
                    <a:pt x="203200" y="277952"/>
                  </a:lnTo>
                  <a:lnTo>
                    <a:pt x="190500" y="279692"/>
                  </a:lnTo>
                  <a:lnTo>
                    <a:pt x="190500" y="279107"/>
                  </a:lnTo>
                  <a:lnTo>
                    <a:pt x="177800" y="279107"/>
                  </a:lnTo>
                  <a:lnTo>
                    <a:pt x="177800" y="287401"/>
                  </a:lnTo>
                  <a:lnTo>
                    <a:pt x="190500" y="293649"/>
                  </a:lnTo>
                  <a:lnTo>
                    <a:pt x="190500" y="301790"/>
                  </a:lnTo>
                  <a:lnTo>
                    <a:pt x="190500" y="472719"/>
                  </a:lnTo>
                  <a:lnTo>
                    <a:pt x="177800" y="472528"/>
                  </a:lnTo>
                  <a:lnTo>
                    <a:pt x="177800" y="468071"/>
                  </a:lnTo>
                  <a:lnTo>
                    <a:pt x="190500" y="472719"/>
                  </a:lnTo>
                  <a:lnTo>
                    <a:pt x="190500" y="301790"/>
                  </a:lnTo>
                  <a:lnTo>
                    <a:pt x="177800" y="294233"/>
                  </a:lnTo>
                  <a:lnTo>
                    <a:pt x="177800" y="342480"/>
                  </a:lnTo>
                  <a:lnTo>
                    <a:pt x="165100" y="341909"/>
                  </a:lnTo>
                  <a:lnTo>
                    <a:pt x="165100" y="353529"/>
                  </a:lnTo>
                  <a:lnTo>
                    <a:pt x="177800" y="354114"/>
                  </a:lnTo>
                  <a:lnTo>
                    <a:pt x="177800" y="356438"/>
                  </a:lnTo>
                  <a:lnTo>
                    <a:pt x="165100" y="353529"/>
                  </a:lnTo>
                  <a:lnTo>
                    <a:pt x="165100" y="366903"/>
                  </a:lnTo>
                  <a:lnTo>
                    <a:pt x="152400" y="372719"/>
                  </a:lnTo>
                  <a:lnTo>
                    <a:pt x="165100" y="372135"/>
                  </a:lnTo>
                  <a:lnTo>
                    <a:pt x="165100" y="398297"/>
                  </a:lnTo>
                  <a:lnTo>
                    <a:pt x="177800" y="398881"/>
                  </a:lnTo>
                  <a:lnTo>
                    <a:pt x="165100" y="399986"/>
                  </a:lnTo>
                  <a:lnTo>
                    <a:pt x="165100" y="415747"/>
                  </a:lnTo>
                  <a:lnTo>
                    <a:pt x="152400" y="414578"/>
                  </a:lnTo>
                  <a:lnTo>
                    <a:pt x="152400" y="419239"/>
                  </a:lnTo>
                  <a:lnTo>
                    <a:pt x="163283" y="422224"/>
                  </a:lnTo>
                  <a:lnTo>
                    <a:pt x="152400" y="426212"/>
                  </a:lnTo>
                  <a:lnTo>
                    <a:pt x="165100" y="429704"/>
                  </a:lnTo>
                  <a:lnTo>
                    <a:pt x="165100" y="435508"/>
                  </a:lnTo>
                  <a:lnTo>
                    <a:pt x="177800" y="438416"/>
                  </a:lnTo>
                  <a:lnTo>
                    <a:pt x="165100" y="441909"/>
                  </a:lnTo>
                  <a:lnTo>
                    <a:pt x="165100" y="452958"/>
                  </a:lnTo>
                  <a:lnTo>
                    <a:pt x="177800" y="463423"/>
                  </a:lnTo>
                  <a:lnTo>
                    <a:pt x="177800" y="465607"/>
                  </a:lnTo>
                  <a:lnTo>
                    <a:pt x="165100" y="465747"/>
                  </a:lnTo>
                  <a:lnTo>
                    <a:pt x="165100" y="470395"/>
                  </a:lnTo>
                  <a:lnTo>
                    <a:pt x="177800" y="473303"/>
                  </a:lnTo>
                  <a:lnTo>
                    <a:pt x="190500" y="479120"/>
                  </a:lnTo>
                  <a:lnTo>
                    <a:pt x="190500" y="490740"/>
                  </a:lnTo>
                  <a:lnTo>
                    <a:pt x="177800" y="488416"/>
                  </a:lnTo>
                  <a:lnTo>
                    <a:pt x="177800" y="497141"/>
                  </a:lnTo>
                  <a:lnTo>
                    <a:pt x="190500" y="501789"/>
                  </a:lnTo>
                  <a:lnTo>
                    <a:pt x="190500" y="514578"/>
                  </a:lnTo>
                  <a:lnTo>
                    <a:pt x="203200" y="511492"/>
                  </a:lnTo>
                  <a:lnTo>
                    <a:pt x="203200" y="510730"/>
                  </a:lnTo>
                  <a:lnTo>
                    <a:pt x="215900" y="510743"/>
                  </a:lnTo>
                  <a:lnTo>
                    <a:pt x="228600" y="509930"/>
                  </a:lnTo>
                  <a:lnTo>
                    <a:pt x="215900" y="514299"/>
                  </a:lnTo>
                  <a:lnTo>
                    <a:pt x="215900" y="518223"/>
                  </a:lnTo>
                  <a:lnTo>
                    <a:pt x="203200" y="522363"/>
                  </a:lnTo>
                  <a:lnTo>
                    <a:pt x="190500" y="527380"/>
                  </a:lnTo>
                  <a:lnTo>
                    <a:pt x="190500" y="527951"/>
                  </a:lnTo>
                  <a:lnTo>
                    <a:pt x="203200" y="527380"/>
                  </a:lnTo>
                  <a:lnTo>
                    <a:pt x="203200" y="527951"/>
                  </a:lnTo>
                  <a:lnTo>
                    <a:pt x="215900" y="533184"/>
                  </a:lnTo>
                  <a:lnTo>
                    <a:pt x="203200" y="534936"/>
                  </a:lnTo>
                  <a:lnTo>
                    <a:pt x="203200" y="535520"/>
                  </a:lnTo>
                  <a:lnTo>
                    <a:pt x="215900" y="534936"/>
                  </a:lnTo>
                  <a:lnTo>
                    <a:pt x="215900" y="544804"/>
                  </a:lnTo>
                  <a:lnTo>
                    <a:pt x="228600" y="546493"/>
                  </a:lnTo>
                  <a:lnTo>
                    <a:pt x="228600" y="563448"/>
                  </a:lnTo>
                  <a:lnTo>
                    <a:pt x="215900" y="568071"/>
                  </a:lnTo>
                  <a:lnTo>
                    <a:pt x="228600" y="569823"/>
                  </a:lnTo>
                  <a:lnTo>
                    <a:pt x="228600" y="568071"/>
                  </a:lnTo>
                  <a:lnTo>
                    <a:pt x="241300" y="565746"/>
                  </a:lnTo>
                  <a:lnTo>
                    <a:pt x="241300" y="569239"/>
                  </a:lnTo>
                  <a:lnTo>
                    <a:pt x="254000" y="568655"/>
                  </a:lnTo>
                  <a:lnTo>
                    <a:pt x="254000" y="573887"/>
                  </a:lnTo>
                  <a:lnTo>
                    <a:pt x="266700" y="572731"/>
                  </a:lnTo>
                  <a:lnTo>
                    <a:pt x="266700" y="576795"/>
                  </a:lnTo>
                  <a:lnTo>
                    <a:pt x="254000" y="580288"/>
                  </a:lnTo>
                  <a:lnTo>
                    <a:pt x="254000" y="587552"/>
                  </a:lnTo>
                  <a:lnTo>
                    <a:pt x="265531" y="588860"/>
                  </a:lnTo>
                  <a:lnTo>
                    <a:pt x="254000" y="593077"/>
                  </a:lnTo>
                  <a:lnTo>
                    <a:pt x="254000" y="594233"/>
                  </a:lnTo>
                  <a:lnTo>
                    <a:pt x="266700" y="589584"/>
                  </a:lnTo>
                  <a:lnTo>
                    <a:pt x="266700" y="594233"/>
                  </a:lnTo>
                  <a:lnTo>
                    <a:pt x="254000" y="597725"/>
                  </a:lnTo>
                  <a:lnTo>
                    <a:pt x="266700" y="598093"/>
                  </a:lnTo>
                  <a:lnTo>
                    <a:pt x="266700" y="603542"/>
                  </a:lnTo>
                  <a:lnTo>
                    <a:pt x="279400" y="601802"/>
                  </a:lnTo>
                  <a:lnTo>
                    <a:pt x="279400" y="613791"/>
                  </a:lnTo>
                  <a:lnTo>
                    <a:pt x="266700" y="613359"/>
                  </a:lnTo>
                  <a:lnTo>
                    <a:pt x="266700" y="616915"/>
                  </a:lnTo>
                  <a:lnTo>
                    <a:pt x="279400" y="619531"/>
                  </a:lnTo>
                  <a:lnTo>
                    <a:pt x="279400" y="620839"/>
                  </a:lnTo>
                  <a:lnTo>
                    <a:pt x="292100" y="622795"/>
                  </a:lnTo>
                  <a:lnTo>
                    <a:pt x="292100" y="625055"/>
                  </a:lnTo>
                  <a:lnTo>
                    <a:pt x="304800" y="621169"/>
                  </a:lnTo>
                  <a:lnTo>
                    <a:pt x="304800" y="633196"/>
                  </a:lnTo>
                  <a:lnTo>
                    <a:pt x="292100" y="639584"/>
                  </a:lnTo>
                  <a:lnTo>
                    <a:pt x="292100" y="644817"/>
                  </a:lnTo>
                  <a:lnTo>
                    <a:pt x="304800" y="643661"/>
                  </a:lnTo>
                  <a:lnTo>
                    <a:pt x="317500" y="644817"/>
                  </a:lnTo>
                  <a:lnTo>
                    <a:pt x="317500" y="657034"/>
                  </a:lnTo>
                  <a:lnTo>
                    <a:pt x="330200" y="658774"/>
                  </a:lnTo>
                  <a:lnTo>
                    <a:pt x="330200" y="667423"/>
                  </a:lnTo>
                  <a:lnTo>
                    <a:pt x="342900" y="667499"/>
                  </a:lnTo>
                  <a:lnTo>
                    <a:pt x="355600" y="666330"/>
                  </a:lnTo>
                  <a:lnTo>
                    <a:pt x="342900" y="679119"/>
                  </a:lnTo>
                  <a:lnTo>
                    <a:pt x="342900" y="681443"/>
                  </a:lnTo>
                  <a:lnTo>
                    <a:pt x="355600" y="683196"/>
                  </a:lnTo>
                  <a:lnTo>
                    <a:pt x="355600" y="681863"/>
                  </a:lnTo>
                  <a:lnTo>
                    <a:pt x="355600" y="679704"/>
                  </a:lnTo>
                  <a:lnTo>
                    <a:pt x="368300" y="677379"/>
                  </a:lnTo>
                  <a:lnTo>
                    <a:pt x="355600" y="681863"/>
                  </a:lnTo>
                  <a:lnTo>
                    <a:pt x="368300" y="677887"/>
                  </a:lnTo>
                  <a:lnTo>
                    <a:pt x="368300" y="679119"/>
                  </a:lnTo>
                  <a:lnTo>
                    <a:pt x="381000" y="675640"/>
                  </a:lnTo>
                  <a:lnTo>
                    <a:pt x="381000" y="677964"/>
                  </a:lnTo>
                  <a:lnTo>
                    <a:pt x="370090" y="685457"/>
                  </a:lnTo>
                  <a:lnTo>
                    <a:pt x="381000" y="683044"/>
                  </a:lnTo>
                  <a:lnTo>
                    <a:pt x="381000" y="687260"/>
                  </a:lnTo>
                  <a:lnTo>
                    <a:pt x="368300" y="698893"/>
                  </a:lnTo>
                  <a:lnTo>
                    <a:pt x="381000" y="706450"/>
                  </a:lnTo>
                  <a:lnTo>
                    <a:pt x="381000" y="695134"/>
                  </a:lnTo>
                  <a:lnTo>
                    <a:pt x="393700" y="695261"/>
                  </a:lnTo>
                  <a:lnTo>
                    <a:pt x="393700" y="696912"/>
                  </a:lnTo>
                  <a:lnTo>
                    <a:pt x="406400" y="693661"/>
                  </a:lnTo>
                  <a:lnTo>
                    <a:pt x="393700" y="699058"/>
                  </a:lnTo>
                  <a:lnTo>
                    <a:pt x="393700" y="704862"/>
                  </a:lnTo>
                  <a:lnTo>
                    <a:pt x="381000" y="709942"/>
                  </a:lnTo>
                  <a:lnTo>
                    <a:pt x="381000" y="720915"/>
                  </a:lnTo>
                  <a:lnTo>
                    <a:pt x="393700" y="722680"/>
                  </a:lnTo>
                  <a:lnTo>
                    <a:pt x="393700" y="719823"/>
                  </a:lnTo>
                  <a:lnTo>
                    <a:pt x="406400" y="715175"/>
                  </a:lnTo>
                  <a:lnTo>
                    <a:pt x="406400" y="731456"/>
                  </a:lnTo>
                  <a:lnTo>
                    <a:pt x="419100" y="729703"/>
                  </a:lnTo>
                  <a:lnTo>
                    <a:pt x="419100" y="727303"/>
                  </a:lnTo>
                  <a:lnTo>
                    <a:pt x="431800" y="723531"/>
                  </a:lnTo>
                  <a:lnTo>
                    <a:pt x="431800" y="733780"/>
                  </a:lnTo>
                  <a:lnTo>
                    <a:pt x="442912" y="732256"/>
                  </a:lnTo>
                  <a:lnTo>
                    <a:pt x="444500" y="730872"/>
                  </a:lnTo>
                  <a:lnTo>
                    <a:pt x="444500" y="723887"/>
                  </a:lnTo>
                  <a:lnTo>
                    <a:pt x="457200" y="729462"/>
                  </a:lnTo>
                  <a:lnTo>
                    <a:pt x="469900" y="734872"/>
                  </a:lnTo>
                  <a:lnTo>
                    <a:pt x="469900" y="740168"/>
                  </a:lnTo>
                  <a:lnTo>
                    <a:pt x="482600" y="745401"/>
                  </a:lnTo>
                  <a:lnTo>
                    <a:pt x="482600" y="755700"/>
                  </a:lnTo>
                  <a:lnTo>
                    <a:pt x="469900" y="765822"/>
                  </a:lnTo>
                  <a:lnTo>
                    <a:pt x="469900" y="795401"/>
                  </a:lnTo>
                  <a:lnTo>
                    <a:pt x="482600" y="783780"/>
                  </a:lnTo>
                  <a:lnTo>
                    <a:pt x="482600" y="784936"/>
                  </a:lnTo>
                  <a:lnTo>
                    <a:pt x="495300" y="782612"/>
                  </a:lnTo>
                  <a:lnTo>
                    <a:pt x="495300" y="790752"/>
                  </a:lnTo>
                  <a:lnTo>
                    <a:pt x="482600" y="795985"/>
                  </a:lnTo>
                  <a:lnTo>
                    <a:pt x="495300" y="791921"/>
                  </a:lnTo>
                  <a:lnTo>
                    <a:pt x="495300" y="795985"/>
                  </a:lnTo>
                  <a:lnTo>
                    <a:pt x="495300" y="799084"/>
                  </a:lnTo>
                  <a:lnTo>
                    <a:pt x="508000" y="801154"/>
                  </a:lnTo>
                  <a:lnTo>
                    <a:pt x="508000" y="802386"/>
                  </a:lnTo>
                  <a:lnTo>
                    <a:pt x="520700" y="802970"/>
                  </a:lnTo>
                  <a:lnTo>
                    <a:pt x="508000" y="810628"/>
                  </a:lnTo>
                  <a:lnTo>
                    <a:pt x="508000" y="814082"/>
                  </a:lnTo>
                  <a:lnTo>
                    <a:pt x="520700" y="818095"/>
                  </a:lnTo>
                  <a:lnTo>
                    <a:pt x="508000" y="827379"/>
                  </a:lnTo>
                  <a:lnTo>
                    <a:pt x="520700" y="821321"/>
                  </a:lnTo>
                  <a:lnTo>
                    <a:pt x="520700" y="821131"/>
                  </a:lnTo>
                  <a:lnTo>
                    <a:pt x="533400" y="822477"/>
                  </a:lnTo>
                  <a:lnTo>
                    <a:pt x="533400" y="835520"/>
                  </a:lnTo>
                  <a:lnTo>
                    <a:pt x="546100" y="827938"/>
                  </a:lnTo>
                  <a:lnTo>
                    <a:pt x="546100" y="823239"/>
                  </a:lnTo>
                  <a:lnTo>
                    <a:pt x="558800" y="819746"/>
                  </a:lnTo>
                  <a:lnTo>
                    <a:pt x="558800" y="824509"/>
                  </a:lnTo>
                  <a:lnTo>
                    <a:pt x="546100" y="829995"/>
                  </a:lnTo>
                  <a:lnTo>
                    <a:pt x="546100" y="833704"/>
                  </a:lnTo>
                  <a:lnTo>
                    <a:pt x="558800" y="831138"/>
                  </a:lnTo>
                  <a:lnTo>
                    <a:pt x="558800" y="835888"/>
                  </a:lnTo>
                  <a:lnTo>
                    <a:pt x="571500" y="832612"/>
                  </a:lnTo>
                  <a:lnTo>
                    <a:pt x="571500" y="838428"/>
                  </a:lnTo>
                  <a:lnTo>
                    <a:pt x="584200" y="839939"/>
                  </a:lnTo>
                  <a:lnTo>
                    <a:pt x="571500" y="844384"/>
                  </a:lnTo>
                  <a:lnTo>
                    <a:pt x="571500" y="843076"/>
                  </a:lnTo>
                  <a:lnTo>
                    <a:pt x="558800" y="848893"/>
                  </a:lnTo>
                  <a:lnTo>
                    <a:pt x="571500" y="845985"/>
                  </a:lnTo>
                  <a:lnTo>
                    <a:pt x="571500" y="852385"/>
                  </a:lnTo>
                  <a:lnTo>
                    <a:pt x="558800" y="855878"/>
                  </a:lnTo>
                  <a:lnTo>
                    <a:pt x="571500" y="855268"/>
                  </a:lnTo>
                  <a:lnTo>
                    <a:pt x="584200" y="844829"/>
                  </a:lnTo>
                  <a:lnTo>
                    <a:pt x="584200" y="851801"/>
                  </a:lnTo>
                  <a:lnTo>
                    <a:pt x="596900" y="849020"/>
                  </a:lnTo>
                  <a:lnTo>
                    <a:pt x="596900" y="850658"/>
                  </a:lnTo>
                  <a:lnTo>
                    <a:pt x="609600" y="846569"/>
                  </a:lnTo>
                  <a:lnTo>
                    <a:pt x="609600" y="849477"/>
                  </a:lnTo>
                  <a:lnTo>
                    <a:pt x="622300" y="847737"/>
                  </a:lnTo>
                  <a:lnTo>
                    <a:pt x="622300" y="844969"/>
                  </a:lnTo>
                  <a:lnTo>
                    <a:pt x="609600" y="845540"/>
                  </a:lnTo>
                  <a:lnTo>
                    <a:pt x="609600" y="832612"/>
                  </a:lnTo>
                  <a:lnTo>
                    <a:pt x="622300" y="833196"/>
                  </a:lnTo>
                  <a:lnTo>
                    <a:pt x="622300" y="840181"/>
                  </a:lnTo>
                  <a:lnTo>
                    <a:pt x="635000" y="845413"/>
                  </a:lnTo>
                  <a:lnTo>
                    <a:pt x="622300" y="850760"/>
                  </a:lnTo>
                  <a:lnTo>
                    <a:pt x="622300" y="851217"/>
                  </a:lnTo>
                  <a:lnTo>
                    <a:pt x="609600" y="859688"/>
                  </a:lnTo>
                  <a:lnTo>
                    <a:pt x="609600" y="872515"/>
                  </a:lnTo>
                  <a:lnTo>
                    <a:pt x="622300" y="871791"/>
                  </a:lnTo>
                  <a:lnTo>
                    <a:pt x="622300" y="874483"/>
                  </a:lnTo>
                  <a:lnTo>
                    <a:pt x="635000" y="868667"/>
                  </a:lnTo>
                  <a:lnTo>
                    <a:pt x="622300" y="864590"/>
                  </a:lnTo>
                  <a:lnTo>
                    <a:pt x="635000" y="858774"/>
                  </a:lnTo>
                  <a:lnTo>
                    <a:pt x="635000" y="868667"/>
                  </a:lnTo>
                  <a:lnTo>
                    <a:pt x="635000" y="880605"/>
                  </a:lnTo>
                  <a:lnTo>
                    <a:pt x="647700" y="879716"/>
                  </a:lnTo>
                  <a:lnTo>
                    <a:pt x="647700" y="867651"/>
                  </a:lnTo>
                  <a:lnTo>
                    <a:pt x="660400" y="864997"/>
                  </a:lnTo>
                  <a:lnTo>
                    <a:pt x="660400" y="868667"/>
                  </a:lnTo>
                  <a:lnTo>
                    <a:pt x="647700" y="881456"/>
                  </a:lnTo>
                  <a:lnTo>
                    <a:pt x="660400" y="880884"/>
                  </a:lnTo>
                  <a:lnTo>
                    <a:pt x="660400" y="877671"/>
                  </a:lnTo>
                  <a:lnTo>
                    <a:pt x="673100" y="875639"/>
                  </a:lnTo>
                  <a:lnTo>
                    <a:pt x="660400" y="887857"/>
                  </a:lnTo>
                  <a:lnTo>
                    <a:pt x="672592" y="887730"/>
                  </a:lnTo>
                  <a:lnTo>
                    <a:pt x="673506" y="887679"/>
                  </a:lnTo>
                  <a:lnTo>
                    <a:pt x="685800" y="886396"/>
                  </a:lnTo>
                  <a:lnTo>
                    <a:pt x="685800" y="885075"/>
                  </a:lnTo>
                  <a:lnTo>
                    <a:pt x="698500" y="884948"/>
                  </a:lnTo>
                  <a:lnTo>
                    <a:pt x="698500" y="888428"/>
                  </a:lnTo>
                  <a:lnTo>
                    <a:pt x="685800" y="891336"/>
                  </a:lnTo>
                  <a:lnTo>
                    <a:pt x="685800" y="895985"/>
                  </a:lnTo>
                  <a:lnTo>
                    <a:pt x="698500" y="897064"/>
                  </a:lnTo>
                  <a:lnTo>
                    <a:pt x="711200" y="901954"/>
                  </a:lnTo>
                  <a:lnTo>
                    <a:pt x="711200" y="909231"/>
                  </a:lnTo>
                  <a:lnTo>
                    <a:pt x="723900" y="917498"/>
                  </a:lnTo>
                  <a:lnTo>
                    <a:pt x="725487" y="916406"/>
                  </a:lnTo>
                  <a:lnTo>
                    <a:pt x="736600" y="920991"/>
                  </a:lnTo>
                  <a:lnTo>
                    <a:pt x="736600" y="914019"/>
                  </a:lnTo>
                  <a:lnTo>
                    <a:pt x="727075" y="915327"/>
                  </a:lnTo>
                  <a:lnTo>
                    <a:pt x="736600" y="908786"/>
                  </a:lnTo>
                  <a:lnTo>
                    <a:pt x="736600" y="911453"/>
                  </a:lnTo>
                  <a:lnTo>
                    <a:pt x="749300" y="909218"/>
                  </a:lnTo>
                  <a:lnTo>
                    <a:pt x="762000" y="910691"/>
                  </a:lnTo>
                  <a:lnTo>
                    <a:pt x="762000" y="919708"/>
                  </a:lnTo>
                  <a:lnTo>
                    <a:pt x="774700" y="914082"/>
                  </a:lnTo>
                  <a:lnTo>
                    <a:pt x="787400" y="918540"/>
                  </a:lnTo>
                  <a:lnTo>
                    <a:pt x="800100" y="921423"/>
                  </a:lnTo>
                  <a:lnTo>
                    <a:pt x="800100" y="926274"/>
                  </a:lnTo>
                  <a:lnTo>
                    <a:pt x="812800" y="936688"/>
                  </a:lnTo>
                  <a:lnTo>
                    <a:pt x="812800" y="931862"/>
                  </a:lnTo>
                  <a:lnTo>
                    <a:pt x="825500" y="933856"/>
                  </a:lnTo>
                  <a:lnTo>
                    <a:pt x="825500" y="934237"/>
                  </a:lnTo>
                  <a:lnTo>
                    <a:pt x="838200" y="940181"/>
                  </a:lnTo>
                  <a:lnTo>
                    <a:pt x="838200" y="954125"/>
                  </a:lnTo>
                  <a:lnTo>
                    <a:pt x="850900" y="940181"/>
                  </a:lnTo>
                  <a:lnTo>
                    <a:pt x="850900" y="953554"/>
                  </a:lnTo>
                  <a:lnTo>
                    <a:pt x="863600" y="951801"/>
                  </a:lnTo>
                  <a:lnTo>
                    <a:pt x="863600" y="959942"/>
                  </a:lnTo>
                  <a:lnTo>
                    <a:pt x="876300" y="953554"/>
                  </a:lnTo>
                  <a:lnTo>
                    <a:pt x="876300" y="961694"/>
                  </a:lnTo>
                  <a:lnTo>
                    <a:pt x="889000" y="958202"/>
                  </a:lnTo>
                  <a:lnTo>
                    <a:pt x="889000" y="965174"/>
                  </a:lnTo>
                  <a:lnTo>
                    <a:pt x="901700" y="963434"/>
                  </a:lnTo>
                  <a:lnTo>
                    <a:pt x="889000" y="970991"/>
                  </a:lnTo>
                  <a:lnTo>
                    <a:pt x="901700" y="972921"/>
                  </a:lnTo>
                  <a:lnTo>
                    <a:pt x="914400" y="973391"/>
                  </a:lnTo>
                  <a:lnTo>
                    <a:pt x="914400" y="973531"/>
                  </a:lnTo>
                  <a:lnTo>
                    <a:pt x="927100" y="974483"/>
                  </a:lnTo>
                  <a:lnTo>
                    <a:pt x="927100" y="978166"/>
                  </a:lnTo>
                  <a:lnTo>
                    <a:pt x="939800" y="981887"/>
                  </a:lnTo>
                  <a:lnTo>
                    <a:pt x="939800" y="983780"/>
                  </a:lnTo>
                  <a:lnTo>
                    <a:pt x="952500" y="986104"/>
                  </a:lnTo>
                  <a:lnTo>
                    <a:pt x="952500" y="983195"/>
                  </a:lnTo>
                  <a:lnTo>
                    <a:pt x="965200" y="983780"/>
                  </a:lnTo>
                  <a:lnTo>
                    <a:pt x="965200" y="976223"/>
                  </a:lnTo>
                  <a:lnTo>
                    <a:pt x="977900" y="968667"/>
                  </a:lnTo>
                  <a:lnTo>
                    <a:pt x="977900" y="973315"/>
                  </a:lnTo>
                  <a:lnTo>
                    <a:pt x="990600" y="982624"/>
                  </a:lnTo>
                  <a:lnTo>
                    <a:pt x="990600" y="983195"/>
                  </a:lnTo>
                  <a:lnTo>
                    <a:pt x="1003300" y="979131"/>
                  </a:lnTo>
                  <a:lnTo>
                    <a:pt x="990600" y="974483"/>
                  </a:lnTo>
                  <a:lnTo>
                    <a:pt x="1003300" y="968667"/>
                  </a:lnTo>
                  <a:lnTo>
                    <a:pt x="1003300" y="979131"/>
                  </a:lnTo>
                  <a:lnTo>
                    <a:pt x="1003300" y="984948"/>
                  </a:lnTo>
                  <a:lnTo>
                    <a:pt x="1016000" y="984948"/>
                  </a:lnTo>
                  <a:lnTo>
                    <a:pt x="1028700" y="979131"/>
                  </a:lnTo>
                  <a:lnTo>
                    <a:pt x="1028700" y="978319"/>
                  </a:lnTo>
                  <a:lnTo>
                    <a:pt x="1041400" y="980147"/>
                  </a:lnTo>
                  <a:lnTo>
                    <a:pt x="1041400" y="989596"/>
                  </a:lnTo>
                  <a:lnTo>
                    <a:pt x="1054100" y="994498"/>
                  </a:lnTo>
                  <a:lnTo>
                    <a:pt x="1054100" y="997877"/>
                  </a:lnTo>
                  <a:lnTo>
                    <a:pt x="1066800" y="998423"/>
                  </a:lnTo>
                  <a:lnTo>
                    <a:pt x="1066800" y="994829"/>
                  </a:lnTo>
                  <a:lnTo>
                    <a:pt x="1079500" y="986104"/>
                  </a:lnTo>
                  <a:lnTo>
                    <a:pt x="1079500" y="993927"/>
                  </a:lnTo>
                  <a:lnTo>
                    <a:pt x="1092200" y="995121"/>
                  </a:lnTo>
                  <a:lnTo>
                    <a:pt x="1092200" y="997191"/>
                  </a:lnTo>
                  <a:lnTo>
                    <a:pt x="1104900" y="994244"/>
                  </a:lnTo>
                  <a:lnTo>
                    <a:pt x="1104900" y="1007148"/>
                  </a:lnTo>
                  <a:lnTo>
                    <a:pt x="1117600" y="1008062"/>
                  </a:lnTo>
                  <a:lnTo>
                    <a:pt x="1130300" y="1007008"/>
                  </a:lnTo>
                  <a:lnTo>
                    <a:pt x="1143000" y="1014018"/>
                  </a:lnTo>
                  <a:lnTo>
                    <a:pt x="1143000" y="1002969"/>
                  </a:lnTo>
                  <a:lnTo>
                    <a:pt x="1155700" y="1001826"/>
                  </a:lnTo>
                  <a:lnTo>
                    <a:pt x="1155700" y="1002538"/>
                  </a:lnTo>
                  <a:lnTo>
                    <a:pt x="1168400" y="1004773"/>
                  </a:lnTo>
                  <a:lnTo>
                    <a:pt x="1181100" y="1008202"/>
                  </a:lnTo>
                  <a:lnTo>
                    <a:pt x="1181100" y="1012278"/>
                  </a:lnTo>
                  <a:lnTo>
                    <a:pt x="1193800" y="1016419"/>
                  </a:lnTo>
                  <a:lnTo>
                    <a:pt x="1206500" y="1020216"/>
                  </a:lnTo>
                  <a:lnTo>
                    <a:pt x="1206500" y="1023315"/>
                  </a:lnTo>
                  <a:lnTo>
                    <a:pt x="1219200" y="1019200"/>
                  </a:lnTo>
                  <a:lnTo>
                    <a:pt x="1219200" y="1018082"/>
                  </a:lnTo>
                  <a:lnTo>
                    <a:pt x="1219200" y="1001572"/>
                  </a:lnTo>
                  <a:lnTo>
                    <a:pt x="1231900" y="1005293"/>
                  </a:lnTo>
                  <a:lnTo>
                    <a:pt x="1219200" y="1018082"/>
                  </a:lnTo>
                  <a:lnTo>
                    <a:pt x="1231900" y="1011948"/>
                  </a:lnTo>
                  <a:lnTo>
                    <a:pt x="1244600" y="1011694"/>
                  </a:lnTo>
                  <a:lnTo>
                    <a:pt x="1257300" y="1011872"/>
                  </a:lnTo>
                  <a:lnTo>
                    <a:pt x="1270000" y="1007033"/>
                  </a:lnTo>
                  <a:lnTo>
                    <a:pt x="1270000" y="1017333"/>
                  </a:lnTo>
                  <a:lnTo>
                    <a:pt x="1282700" y="1016266"/>
                  </a:lnTo>
                  <a:lnTo>
                    <a:pt x="1282700" y="1017460"/>
                  </a:lnTo>
                  <a:lnTo>
                    <a:pt x="1295400" y="1014234"/>
                  </a:lnTo>
                  <a:lnTo>
                    <a:pt x="1295400" y="1015174"/>
                  </a:lnTo>
                  <a:lnTo>
                    <a:pt x="1308100" y="1018667"/>
                  </a:lnTo>
                  <a:lnTo>
                    <a:pt x="1308100" y="1010361"/>
                  </a:lnTo>
                  <a:lnTo>
                    <a:pt x="1320800" y="1008049"/>
                  </a:lnTo>
                  <a:lnTo>
                    <a:pt x="1320800" y="1006170"/>
                  </a:lnTo>
                  <a:lnTo>
                    <a:pt x="1333500" y="1005852"/>
                  </a:lnTo>
                  <a:lnTo>
                    <a:pt x="1333500" y="1010894"/>
                  </a:lnTo>
                  <a:lnTo>
                    <a:pt x="1346200" y="1009116"/>
                  </a:lnTo>
                  <a:lnTo>
                    <a:pt x="1346200" y="1015758"/>
                  </a:lnTo>
                  <a:lnTo>
                    <a:pt x="1358900" y="1012278"/>
                  </a:lnTo>
                  <a:lnTo>
                    <a:pt x="1358900" y="1009573"/>
                  </a:lnTo>
                  <a:lnTo>
                    <a:pt x="1371600" y="1005509"/>
                  </a:lnTo>
                  <a:lnTo>
                    <a:pt x="1371600" y="1012278"/>
                  </a:lnTo>
                  <a:lnTo>
                    <a:pt x="1384300" y="1005382"/>
                  </a:lnTo>
                  <a:lnTo>
                    <a:pt x="1397000" y="999477"/>
                  </a:lnTo>
                  <a:lnTo>
                    <a:pt x="1397000" y="994448"/>
                  </a:lnTo>
                  <a:lnTo>
                    <a:pt x="1409700" y="990180"/>
                  </a:lnTo>
                  <a:lnTo>
                    <a:pt x="1409700" y="996505"/>
                  </a:lnTo>
                  <a:lnTo>
                    <a:pt x="1422400" y="991476"/>
                  </a:lnTo>
                  <a:lnTo>
                    <a:pt x="1422400" y="990765"/>
                  </a:lnTo>
                  <a:lnTo>
                    <a:pt x="1435100" y="992505"/>
                  </a:lnTo>
                  <a:lnTo>
                    <a:pt x="1422400" y="998321"/>
                  </a:lnTo>
                  <a:lnTo>
                    <a:pt x="1422400" y="1001229"/>
                  </a:lnTo>
                  <a:lnTo>
                    <a:pt x="1435100" y="997534"/>
                  </a:lnTo>
                  <a:lnTo>
                    <a:pt x="1435100" y="996569"/>
                  </a:lnTo>
                  <a:lnTo>
                    <a:pt x="1447800" y="995172"/>
                  </a:lnTo>
                  <a:lnTo>
                    <a:pt x="1460500" y="990180"/>
                  </a:lnTo>
                  <a:lnTo>
                    <a:pt x="1460500" y="975207"/>
                  </a:lnTo>
                  <a:lnTo>
                    <a:pt x="1473200" y="979754"/>
                  </a:lnTo>
                  <a:lnTo>
                    <a:pt x="1473200" y="980871"/>
                  </a:lnTo>
                  <a:lnTo>
                    <a:pt x="1485900" y="980300"/>
                  </a:lnTo>
                  <a:lnTo>
                    <a:pt x="1485900" y="982624"/>
                  </a:lnTo>
                  <a:lnTo>
                    <a:pt x="1498600" y="978369"/>
                  </a:lnTo>
                  <a:lnTo>
                    <a:pt x="1498600" y="971715"/>
                  </a:lnTo>
                  <a:lnTo>
                    <a:pt x="1511300" y="966597"/>
                  </a:lnTo>
                  <a:lnTo>
                    <a:pt x="1511300" y="979017"/>
                  </a:lnTo>
                  <a:lnTo>
                    <a:pt x="1524000" y="985532"/>
                  </a:lnTo>
                  <a:lnTo>
                    <a:pt x="1524000" y="962850"/>
                  </a:lnTo>
                  <a:lnTo>
                    <a:pt x="1536700" y="966343"/>
                  </a:lnTo>
                  <a:lnTo>
                    <a:pt x="1536700" y="948893"/>
                  </a:lnTo>
                  <a:lnTo>
                    <a:pt x="1549400" y="956462"/>
                  </a:lnTo>
                  <a:lnTo>
                    <a:pt x="1549400" y="968082"/>
                  </a:lnTo>
                  <a:lnTo>
                    <a:pt x="1562100" y="961923"/>
                  </a:lnTo>
                  <a:lnTo>
                    <a:pt x="1562100" y="954125"/>
                  </a:lnTo>
                  <a:lnTo>
                    <a:pt x="1574800" y="953554"/>
                  </a:lnTo>
                  <a:lnTo>
                    <a:pt x="1574800" y="954963"/>
                  </a:lnTo>
                  <a:lnTo>
                    <a:pt x="1587500" y="952169"/>
                  </a:lnTo>
                  <a:lnTo>
                    <a:pt x="1587500" y="949490"/>
                  </a:lnTo>
                  <a:lnTo>
                    <a:pt x="1600200" y="949477"/>
                  </a:lnTo>
                  <a:lnTo>
                    <a:pt x="1600200" y="958202"/>
                  </a:lnTo>
                  <a:lnTo>
                    <a:pt x="1587500" y="959942"/>
                  </a:lnTo>
                  <a:lnTo>
                    <a:pt x="1600200" y="965174"/>
                  </a:lnTo>
                  <a:lnTo>
                    <a:pt x="1600200" y="959967"/>
                  </a:lnTo>
                  <a:lnTo>
                    <a:pt x="1612900" y="953109"/>
                  </a:lnTo>
                  <a:lnTo>
                    <a:pt x="1612900" y="947356"/>
                  </a:lnTo>
                  <a:lnTo>
                    <a:pt x="1625600" y="945413"/>
                  </a:lnTo>
                  <a:lnTo>
                    <a:pt x="1625600" y="943914"/>
                  </a:lnTo>
                  <a:lnTo>
                    <a:pt x="1625892" y="943876"/>
                  </a:lnTo>
                  <a:lnTo>
                    <a:pt x="1638300" y="952969"/>
                  </a:lnTo>
                  <a:lnTo>
                    <a:pt x="1638300" y="946213"/>
                  </a:lnTo>
                  <a:lnTo>
                    <a:pt x="1651000" y="940587"/>
                  </a:lnTo>
                  <a:lnTo>
                    <a:pt x="1651000" y="939596"/>
                  </a:lnTo>
                  <a:lnTo>
                    <a:pt x="1663700" y="943089"/>
                  </a:lnTo>
                  <a:lnTo>
                    <a:pt x="1663700" y="935532"/>
                  </a:lnTo>
                  <a:lnTo>
                    <a:pt x="1676400" y="935532"/>
                  </a:lnTo>
                  <a:lnTo>
                    <a:pt x="1663700" y="928547"/>
                  </a:lnTo>
                  <a:lnTo>
                    <a:pt x="1676400" y="934694"/>
                  </a:lnTo>
                  <a:lnTo>
                    <a:pt x="1676400" y="935532"/>
                  </a:lnTo>
                  <a:lnTo>
                    <a:pt x="1676400" y="935888"/>
                  </a:lnTo>
                  <a:lnTo>
                    <a:pt x="1689100" y="933704"/>
                  </a:lnTo>
                  <a:lnTo>
                    <a:pt x="1689100" y="925423"/>
                  </a:lnTo>
                  <a:lnTo>
                    <a:pt x="1701800" y="922439"/>
                  </a:lnTo>
                  <a:lnTo>
                    <a:pt x="1701800" y="932624"/>
                  </a:lnTo>
                  <a:lnTo>
                    <a:pt x="1714500" y="925055"/>
                  </a:lnTo>
                  <a:lnTo>
                    <a:pt x="1714500" y="920407"/>
                  </a:lnTo>
                  <a:lnTo>
                    <a:pt x="1701800" y="914590"/>
                  </a:lnTo>
                  <a:lnTo>
                    <a:pt x="1701800" y="909358"/>
                  </a:lnTo>
                  <a:lnTo>
                    <a:pt x="1714500" y="904709"/>
                  </a:lnTo>
                  <a:lnTo>
                    <a:pt x="1714500" y="906449"/>
                  </a:lnTo>
                  <a:lnTo>
                    <a:pt x="1727200" y="905878"/>
                  </a:lnTo>
                  <a:lnTo>
                    <a:pt x="1727200" y="916927"/>
                  </a:lnTo>
                  <a:lnTo>
                    <a:pt x="1739900" y="924483"/>
                  </a:lnTo>
                  <a:lnTo>
                    <a:pt x="1739900" y="917498"/>
                  </a:lnTo>
                  <a:lnTo>
                    <a:pt x="1752600" y="918667"/>
                  </a:lnTo>
                  <a:lnTo>
                    <a:pt x="1739900" y="916343"/>
                  </a:lnTo>
                  <a:lnTo>
                    <a:pt x="1752600" y="918083"/>
                  </a:lnTo>
                  <a:lnTo>
                    <a:pt x="1752600" y="918667"/>
                  </a:lnTo>
                  <a:lnTo>
                    <a:pt x="1752600" y="921575"/>
                  </a:lnTo>
                  <a:lnTo>
                    <a:pt x="1765300" y="919226"/>
                  </a:lnTo>
                  <a:lnTo>
                    <a:pt x="1765300" y="914069"/>
                  </a:lnTo>
                  <a:lnTo>
                    <a:pt x="1778000" y="914450"/>
                  </a:lnTo>
                  <a:lnTo>
                    <a:pt x="1778000" y="916927"/>
                  </a:lnTo>
                  <a:lnTo>
                    <a:pt x="1790700" y="912850"/>
                  </a:lnTo>
                  <a:lnTo>
                    <a:pt x="1778000" y="911110"/>
                  </a:lnTo>
                  <a:lnTo>
                    <a:pt x="1778000" y="889596"/>
                  </a:lnTo>
                  <a:lnTo>
                    <a:pt x="1790700" y="888428"/>
                  </a:lnTo>
                  <a:lnTo>
                    <a:pt x="1790700" y="895413"/>
                  </a:lnTo>
                  <a:lnTo>
                    <a:pt x="1803400" y="893660"/>
                  </a:lnTo>
                  <a:lnTo>
                    <a:pt x="1803400" y="906322"/>
                  </a:lnTo>
                  <a:lnTo>
                    <a:pt x="1816100" y="904633"/>
                  </a:lnTo>
                  <a:lnTo>
                    <a:pt x="1816100" y="913003"/>
                  </a:lnTo>
                  <a:lnTo>
                    <a:pt x="1828800" y="908799"/>
                  </a:lnTo>
                  <a:lnTo>
                    <a:pt x="1828800" y="911110"/>
                  </a:lnTo>
                  <a:lnTo>
                    <a:pt x="1841500" y="904709"/>
                  </a:lnTo>
                  <a:lnTo>
                    <a:pt x="1841500" y="913333"/>
                  </a:lnTo>
                  <a:lnTo>
                    <a:pt x="1854200" y="911034"/>
                  </a:lnTo>
                  <a:lnTo>
                    <a:pt x="1854200" y="912723"/>
                  </a:lnTo>
                  <a:lnTo>
                    <a:pt x="1866900" y="915758"/>
                  </a:lnTo>
                  <a:lnTo>
                    <a:pt x="1866900" y="892505"/>
                  </a:lnTo>
                  <a:lnTo>
                    <a:pt x="1879600" y="902385"/>
                  </a:lnTo>
                  <a:lnTo>
                    <a:pt x="1879600" y="913434"/>
                  </a:lnTo>
                  <a:lnTo>
                    <a:pt x="1892300" y="906741"/>
                  </a:lnTo>
                  <a:lnTo>
                    <a:pt x="1892300" y="893152"/>
                  </a:lnTo>
                  <a:lnTo>
                    <a:pt x="1905000" y="890536"/>
                  </a:lnTo>
                  <a:lnTo>
                    <a:pt x="1905000" y="885520"/>
                  </a:lnTo>
                  <a:lnTo>
                    <a:pt x="1910194" y="883145"/>
                  </a:lnTo>
                  <a:lnTo>
                    <a:pt x="1905000" y="880287"/>
                  </a:lnTo>
                  <a:lnTo>
                    <a:pt x="1911731" y="882446"/>
                  </a:lnTo>
                  <a:lnTo>
                    <a:pt x="1917700" y="879716"/>
                  </a:lnTo>
                  <a:lnTo>
                    <a:pt x="1917700" y="859358"/>
                  </a:lnTo>
                  <a:lnTo>
                    <a:pt x="1930400" y="867549"/>
                  </a:lnTo>
                  <a:lnTo>
                    <a:pt x="1930400" y="868032"/>
                  </a:lnTo>
                  <a:lnTo>
                    <a:pt x="1943100" y="876223"/>
                  </a:lnTo>
                  <a:lnTo>
                    <a:pt x="1943100" y="853541"/>
                  </a:lnTo>
                  <a:lnTo>
                    <a:pt x="1955800" y="855878"/>
                  </a:lnTo>
                  <a:lnTo>
                    <a:pt x="1955800" y="848093"/>
                  </a:lnTo>
                  <a:lnTo>
                    <a:pt x="1968500" y="854557"/>
                  </a:lnTo>
                  <a:lnTo>
                    <a:pt x="1968500" y="845591"/>
                  </a:lnTo>
                  <a:lnTo>
                    <a:pt x="1955800" y="840181"/>
                  </a:lnTo>
                  <a:lnTo>
                    <a:pt x="1968500" y="845045"/>
                  </a:lnTo>
                  <a:lnTo>
                    <a:pt x="1968500" y="837844"/>
                  </a:lnTo>
                  <a:lnTo>
                    <a:pt x="1981200" y="843661"/>
                  </a:lnTo>
                  <a:lnTo>
                    <a:pt x="1981200" y="844372"/>
                  </a:lnTo>
                  <a:lnTo>
                    <a:pt x="1993900" y="849477"/>
                  </a:lnTo>
                  <a:lnTo>
                    <a:pt x="1993900" y="815759"/>
                  </a:lnTo>
                  <a:lnTo>
                    <a:pt x="2005114" y="817295"/>
                  </a:lnTo>
                  <a:lnTo>
                    <a:pt x="1993900" y="807034"/>
                  </a:lnTo>
                  <a:lnTo>
                    <a:pt x="1993900" y="801801"/>
                  </a:lnTo>
                  <a:lnTo>
                    <a:pt x="2006600" y="807173"/>
                  </a:lnTo>
                  <a:lnTo>
                    <a:pt x="2006600" y="817499"/>
                  </a:lnTo>
                  <a:lnTo>
                    <a:pt x="2005114" y="817295"/>
                  </a:lnTo>
                  <a:lnTo>
                    <a:pt x="2006600" y="818667"/>
                  </a:lnTo>
                  <a:lnTo>
                    <a:pt x="2006600" y="822337"/>
                  </a:lnTo>
                  <a:lnTo>
                    <a:pt x="2012708" y="825893"/>
                  </a:lnTo>
                  <a:lnTo>
                    <a:pt x="2009940" y="830872"/>
                  </a:lnTo>
                  <a:lnTo>
                    <a:pt x="2014588" y="827379"/>
                  </a:lnTo>
                  <a:lnTo>
                    <a:pt x="2013610" y="826414"/>
                  </a:lnTo>
                  <a:lnTo>
                    <a:pt x="2019300" y="829703"/>
                  </a:lnTo>
                  <a:lnTo>
                    <a:pt x="2019300" y="819823"/>
                  </a:lnTo>
                  <a:lnTo>
                    <a:pt x="2032000" y="819238"/>
                  </a:lnTo>
                  <a:lnTo>
                    <a:pt x="2019300" y="812266"/>
                  </a:lnTo>
                  <a:lnTo>
                    <a:pt x="2019300" y="800188"/>
                  </a:lnTo>
                  <a:lnTo>
                    <a:pt x="2032000" y="806742"/>
                  </a:lnTo>
                  <a:lnTo>
                    <a:pt x="2032000" y="812863"/>
                  </a:lnTo>
                  <a:lnTo>
                    <a:pt x="2044700" y="808202"/>
                  </a:lnTo>
                  <a:lnTo>
                    <a:pt x="2032000" y="794600"/>
                  </a:lnTo>
                  <a:lnTo>
                    <a:pt x="2032000" y="790168"/>
                  </a:lnTo>
                  <a:lnTo>
                    <a:pt x="2044700" y="802970"/>
                  </a:lnTo>
                  <a:lnTo>
                    <a:pt x="2044700" y="784936"/>
                  </a:lnTo>
                  <a:lnTo>
                    <a:pt x="2057400" y="794829"/>
                  </a:lnTo>
                  <a:lnTo>
                    <a:pt x="2057400" y="776097"/>
                  </a:lnTo>
                  <a:lnTo>
                    <a:pt x="2070100" y="770407"/>
                  </a:lnTo>
                  <a:lnTo>
                    <a:pt x="2070100" y="779703"/>
                  </a:lnTo>
                  <a:lnTo>
                    <a:pt x="2082800" y="773214"/>
                  </a:lnTo>
                  <a:lnTo>
                    <a:pt x="2082800" y="769607"/>
                  </a:lnTo>
                  <a:lnTo>
                    <a:pt x="2095500" y="767854"/>
                  </a:lnTo>
                  <a:lnTo>
                    <a:pt x="2108200" y="766914"/>
                  </a:lnTo>
                  <a:lnTo>
                    <a:pt x="2095500" y="755865"/>
                  </a:lnTo>
                  <a:lnTo>
                    <a:pt x="2108200" y="761682"/>
                  </a:lnTo>
                  <a:lnTo>
                    <a:pt x="2108200" y="758774"/>
                  </a:lnTo>
                  <a:lnTo>
                    <a:pt x="2095500" y="755294"/>
                  </a:lnTo>
                  <a:lnTo>
                    <a:pt x="2095500" y="749477"/>
                  </a:lnTo>
                  <a:lnTo>
                    <a:pt x="2108200" y="754126"/>
                  </a:lnTo>
                  <a:lnTo>
                    <a:pt x="2108200" y="734148"/>
                  </a:lnTo>
                  <a:lnTo>
                    <a:pt x="2120900" y="733780"/>
                  </a:lnTo>
                  <a:lnTo>
                    <a:pt x="2120900" y="720407"/>
                  </a:lnTo>
                  <a:lnTo>
                    <a:pt x="2133600" y="714590"/>
                  </a:lnTo>
                  <a:lnTo>
                    <a:pt x="2133600" y="706450"/>
                  </a:lnTo>
                  <a:lnTo>
                    <a:pt x="2146300" y="703541"/>
                  </a:lnTo>
                  <a:lnTo>
                    <a:pt x="2146300" y="699757"/>
                  </a:lnTo>
                  <a:lnTo>
                    <a:pt x="2159000" y="697077"/>
                  </a:lnTo>
                  <a:lnTo>
                    <a:pt x="2159000" y="693851"/>
                  </a:lnTo>
                  <a:lnTo>
                    <a:pt x="2146300" y="686104"/>
                  </a:lnTo>
                  <a:lnTo>
                    <a:pt x="2159000" y="687705"/>
                  </a:lnTo>
                  <a:lnTo>
                    <a:pt x="2159000" y="689368"/>
                  </a:lnTo>
                  <a:lnTo>
                    <a:pt x="2171700" y="690270"/>
                  </a:lnTo>
                  <a:lnTo>
                    <a:pt x="2171700" y="689584"/>
                  </a:lnTo>
                  <a:lnTo>
                    <a:pt x="2184400" y="688428"/>
                  </a:lnTo>
                  <a:lnTo>
                    <a:pt x="2171700" y="677964"/>
                  </a:lnTo>
                  <a:lnTo>
                    <a:pt x="2171700" y="670979"/>
                  </a:lnTo>
                  <a:lnTo>
                    <a:pt x="2174875" y="671423"/>
                  </a:lnTo>
                  <a:lnTo>
                    <a:pt x="2171700" y="669823"/>
                  </a:lnTo>
                  <a:lnTo>
                    <a:pt x="2171700" y="661682"/>
                  </a:lnTo>
                  <a:lnTo>
                    <a:pt x="2197100" y="667499"/>
                  </a:lnTo>
                  <a:lnTo>
                    <a:pt x="2197100" y="651802"/>
                  </a:lnTo>
                  <a:lnTo>
                    <a:pt x="2209800" y="646569"/>
                  </a:lnTo>
                  <a:lnTo>
                    <a:pt x="2209800" y="640676"/>
                  </a:lnTo>
                  <a:lnTo>
                    <a:pt x="2222500" y="634060"/>
                  </a:lnTo>
                  <a:lnTo>
                    <a:pt x="2222500" y="621563"/>
                  </a:lnTo>
                  <a:lnTo>
                    <a:pt x="2209800" y="614006"/>
                  </a:lnTo>
                  <a:lnTo>
                    <a:pt x="2209800" y="606450"/>
                  </a:lnTo>
                  <a:lnTo>
                    <a:pt x="2222500" y="613422"/>
                  </a:lnTo>
                  <a:lnTo>
                    <a:pt x="2222500" y="614476"/>
                  </a:lnTo>
                  <a:lnTo>
                    <a:pt x="2235200" y="613575"/>
                  </a:lnTo>
                  <a:lnTo>
                    <a:pt x="2235200" y="580859"/>
                  </a:lnTo>
                  <a:lnTo>
                    <a:pt x="2222500" y="575627"/>
                  </a:lnTo>
                  <a:lnTo>
                    <a:pt x="2235200" y="572147"/>
                  </a:lnTo>
                  <a:lnTo>
                    <a:pt x="2247900" y="569239"/>
                  </a:lnTo>
                  <a:lnTo>
                    <a:pt x="2247900" y="556450"/>
                  </a:lnTo>
                  <a:lnTo>
                    <a:pt x="2235200" y="558190"/>
                  </a:lnTo>
                  <a:lnTo>
                    <a:pt x="2235200" y="557022"/>
                  </a:lnTo>
                  <a:lnTo>
                    <a:pt x="2247900" y="550633"/>
                  </a:lnTo>
                  <a:lnTo>
                    <a:pt x="2247900" y="533768"/>
                  </a:lnTo>
                  <a:lnTo>
                    <a:pt x="2235200" y="533768"/>
                  </a:lnTo>
                  <a:lnTo>
                    <a:pt x="2235200" y="529704"/>
                  </a:lnTo>
                  <a:lnTo>
                    <a:pt x="2247900" y="531444"/>
                  </a:lnTo>
                  <a:lnTo>
                    <a:pt x="2247900" y="519188"/>
                  </a:lnTo>
                  <a:lnTo>
                    <a:pt x="2260600" y="515747"/>
                  </a:lnTo>
                  <a:lnTo>
                    <a:pt x="2260600" y="492493"/>
                  </a:lnTo>
                  <a:lnTo>
                    <a:pt x="2273300" y="490169"/>
                  </a:lnTo>
                  <a:lnTo>
                    <a:pt x="2260600" y="483184"/>
                  </a:lnTo>
                  <a:lnTo>
                    <a:pt x="2260600" y="475627"/>
                  </a:lnTo>
                  <a:lnTo>
                    <a:pt x="2273300" y="472147"/>
                  </a:lnTo>
                  <a:lnTo>
                    <a:pt x="2273300" y="468655"/>
                  </a:lnTo>
                  <a:lnTo>
                    <a:pt x="2260600" y="463423"/>
                  </a:lnTo>
                  <a:lnTo>
                    <a:pt x="2273300" y="462838"/>
                  </a:lnTo>
                  <a:lnTo>
                    <a:pt x="2273300" y="450634"/>
                  </a:lnTo>
                  <a:lnTo>
                    <a:pt x="2279650" y="450926"/>
                  </a:lnTo>
                  <a:lnTo>
                    <a:pt x="2273300" y="449465"/>
                  </a:lnTo>
                  <a:lnTo>
                    <a:pt x="2273300" y="448881"/>
                  </a:lnTo>
                  <a:lnTo>
                    <a:pt x="2273300" y="441909"/>
                  </a:lnTo>
                  <a:lnTo>
                    <a:pt x="2286000" y="443649"/>
                  </a:lnTo>
                  <a:lnTo>
                    <a:pt x="2286000" y="448310"/>
                  </a:lnTo>
                  <a:lnTo>
                    <a:pt x="2298700" y="448310"/>
                  </a:lnTo>
                  <a:lnTo>
                    <a:pt x="2298700" y="436092"/>
                  </a:lnTo>
                  <a:lnTo>
                    <a:pt x="2311400" y="425627"/>
                  </a:lnTo>
                  <a:lnTo>
                    <a:pt x="2311400" y="422135"/>
                  </a:lnTo>
                  <a:lnTo>
                    <a:pt x="2324100" y="418655"/>
                  </a:lnTo>
                  <a:lnTo>
                    <a:pt x="2324100" y="414578"/>
                  </a:lnTo>
                  <a:lnTo>
                    <a:pt x="2336800" y="411099"/>
                  </a:lnTo>
                  <a:lnTo>
                    <a:pt x="2336800" y="395401"/>
                  </a:lnTo>
                  <a:lnTo>
                    <a:pt x="2349500" y="401205"/>
                  </a:lnTo>
                  <a:lnTo>
                    <a:pt x="2349500" y="398297"/>
                  </a:lnTo>
                  <a:lnTo>
                    <a:pt x="2362200" y="394817"/>
                  </a:lnTo>
                  <a:lnTo>
                    <a:pt x="2362200" y="394233"/>
                  </a:lnTo>
                  <a:lnTo>
                    <a:pt x="2349500" y="387832"/>
                  </a:lnTo>
                  <a:lnTo>
                    <a:pt x="2362200" y="388416"/>
                  </a:lnTo>
                  <a:lnTo>
                    <a:pt x="2362200" y="375475"/>
                  </a:lnTo>
                  <a:lnTo>
                    <a:pt x="2374900" y="374103"/>
                  </a:lnTo>
                  <a:lnTo>
                    <a:pt x="2374900" y="372186"/>
                  </a:lnTo>
                  <a:lnTo>
                    <a:pt x="2362200" y="365747"/>
                  </a:lnTo>
                  <a:lnTo>
                    <a:pt x="2374900" y="371970"/>
                  </a:lnTo>
                  <a:lnTo>
                    <a:pt x="2387600" y="367868"/>
                  </a:lnTo>
                  <a:lnTo>
                    <a:pt x="2374900" y="361670"/>
                  </a:lnTo>
                  <a:lnTo>
                    <a:pt x="2387600" y="366331"/>
                  </a:lnTo>
                  <a:lnTo>
                    <a:pt x="2387600" y="356438"/>
                  </a:lnTo>
                  <a:lnTo>
                    <a:pt x="2400300" y="357759"/>
                  </a:lnTo>
                  <a:lnTo>
                    <a:pt x="2400300" y="346875"/>
                  </a:lnTo>
                  <a:lnTo>
                    <a:pt x="2413000" y="351790"/>
                  </a:lnTo>
                  <a:lnTo>
                    <a:pt x="2413000" y="330212"/>
                  </a:lnTo>
                  <a:lnTo>
                    <a:pt x="2425700" y="337248"/>
                  </a:lnTo>
                  <a:lnTo>
                    <a:pt x="2425700" y="322453"/>
                  </a:lnTo>
                  <a:lnTo>
                    <a:pt x="2413000" y="326275"/>
                  </a:lnTo>
                  <a:lnTo>
                    <a:pt x="2413000" y="315747"/>
                  </a:lnTo>
                  <a:lnTo>
                    <a:pt x="2425700" y="322453"/>
                  </a:lnTo>
                  <a:lnTo>
                    <a:pt x="2425700" y="313423"/>
                  </a:lnTo>
                  <a:lnTo>
                    <a:pt x="2438400" y="316318"/>
                  </a:lnTo>
                  <a:lnTo>
                    <a:pt x="2438400" y="291325"/>
                  </a:lnTo>
                  <a:lnTo>
                    <a:pt x="2451100" y="292481"/>
                  </a:lnTo>
                  <a:lnTo>
                    <a:pt x="2451100" y="291325"/>
                  </a:lnTo>
                  <a:lnTo>
                    <a:pt x="2438400" y="285877"/>
                  </a:lnTo>
                  <a:lnTo>
                    <a:pt x="2438400" y="278676"/>
                  </a:lnTo>
                  <a:lnTo>
                    <a:pt x="2425700" y="271703"/>
                  </a:lnTo>
                  <a:lnTo>
                    <a:pt x="2425700" y="266903"/>
                  </a:lnTo>
                  <a:lnTo>
                    <a:pt x="2438400" y="273659"/>
                  </a:lnTo>
                  <a:lnTo>
                    <a:pt x="2438400" y="274243"/>
                  </a:lnTo>
                  <a:lnTo>
                    <a:pt x="2451100" y="275818"/>
                  </a:lnTo>
                  <a:lnTo>
                    <a:pt x="2451100" y="283768"/>
                  </a:lnTo>
                  <a:lnTo>
                    <a:pt x="2463800" y="276212"/>
                  </a:lnTo>
                  <a:lnTo>
                    <a:pt x="2451100" y="269227"/>
                  </a:lnTo>
                  <a:lnTo>
                    <a:pt x="2451100" y="261086"/>
                  </a:lnTo>
                  <a:lnTo>
                    <a:pt x="2463800" y="262255"/>
                  </a:lnTo>
                  <a:lnTo>
                    <a:pt x="2463800" y="245948"/>
                  </a:lnTo>
                  <a:lnTo>
                    <a:pt x="2476500" y="246621"/>
                  </a:lnTo>
                  <a:lnTo>
                    <a:pt x="2476500" y="219811"/>
                  </a:lnTo>
                  <a:lnTo>
                    <a:pt x="2463800" y="217487"/>
                  </a:lnTo>
                  <a:lnTo>
                    <a:pt x="2463800" y="212826"/>
                  </a:lnTo>
                  <a:lnTo>
                    <a:pt x="2476500" y="215734"/>
                  </a:lnTo>
                  <a:lnTo>
                    <a:pt x="2476500" y="208762"/>
                  </a:lnTo>
                  <a:lnTo>
                    <a:pt x="2489200" y="216319"/>
                  </a:lnTo>
                  <a:lnTo>
                    <a:pt x="2489200" y="204571"/>
                  </a:lnTo>
                  <a:lnTo>
                    <a:pt x="2476500" y="198882"/>
                  </a:lnTo>
                  <a:lnTo>
                    <a:pt x="2489200" y="201206"/>
                  </a:lnTo>
                  <a:lnTo>
                    <a:pt x="2489200" y="197129"/>
                  </a:lnTo>
                  <a:lnTo>
                    <a:pt x="2501900" y="193649"/>
                  </a:lnTo>
                  <a:lnTo>
                    <a:pt x="2489200" y="183184"/>
                  </a:lnTo>
                  <a:lnTo>
                    <a:pt x="2501900" y="180860"/>
                  </a:lnTo>
                  <a:lnTo>
                    <a:pt x="2501900" y="189026"/>
                  </a:lnTo>
                  <a:lnTo>
                    <a:pt x="2514600" y="191897"/>
                  </a:lnTo>
                  <a:lnTo>
                    <a:pt x="2514600" y="162826"/>
                  </a:lnTo>
                  <a:lnTo>
                    <a:pt x="2501900" y="157949"/>
                  </a:lnTo>
                  <a:lnTo>
                    <a:pt x="2514600" y="157378"/>
                  </a:lnTo>
                  <a:lnTo>
                    <a:pt x="2514600" y="155854"/>
                  </a:lnTo>
                  <a:lnTo>
                    <a:pt x="2527300" y="160502"/>
                  </a:lnTo>
                  <a:lnTo>
                    <a:pt x="2527300" y="139573"/>
                  </a:lnTo>
                  <a:lnTo>
                    <a:pt x="2540000" y="138417"/>
                  </a:lnTo>
                  <a:lnTo>
                    <a:pt x="2540000" y="126199"/>
                  </a:lnTo>
                  <a:lnTo>
                    <a:pt x="2527300" y="123875"/>
                  </a:lnTo>
                  <a:lnTo>
                    <a:pt x="2540000" y="125615"/>
                  </a:lnTo>
                  <a:lnTo>
                    <a:pt x="2540000" y="98882"/>
                  </a:lnTo>
                  <a:lnTo>
                    <a:pt x="2552700" y="99453"/>
                  </a:lnTo>
                  <a:lnTo>
                    <a:pt x="2552700" y="93065"/>
                  </a:lnTo>
                  <a:lnTo>
                    <a:pt x="2544241" y="91122"/>
                  </a:lnTo>
                  <a:lnTo>
                    <a:pt x="2540000" y="90741"/>
                  </a:lnTo>
                  <a:lnTo>
                    <a:pt x="2540000" y="90157"/>
                  </a:lnTo>
                  <a:lnTo>
                    <a:pt x="2540000" y="87833"/>
                  </a:lnTo>
                  <a:lnTo>
                    <a:pt x="2527300" y="83756"/>
                  </a:lnTo>
                  <a:lnTo>
                    <a:pt x="2527300" y="82016"/>
                  </a:lnTo>
                  <a:lnTo>
                    <a:pt x="2540000" y="87833"/>
                  </a:lnTo>
                  <a:lnTo>
                    <a:pt x="2552700" y="87833"/>
                  </a:lnTo>
                  <a:lnTo>
                    <a:pt x="2552700" y="87249"/>
                  </a:lnTo>
                  <a:lnTo>
                    <a:pt x="2540000" y="85509"/>
                  </a:lnTo>
                  <a:lnTo>
                    <a:pt x="2540000" y="84340"/>
                  </a:lnTo>
                  <a:lnTo>
                    <a:pt x="2552700" y="84124"/>
                  </a:lnTo>
                  <a:lnTo>
                    <a:pt x="2540000" y="81292"/>
                  </a:lnTo>
                  <a:lnTo>
                    <a:pt x="2540000" y="73291"/>
                  </a:lnTo>
                  <a:lnTo>
                    <a:pt x="2540000" y="69227"/>
                  </a:lnTo>
                  <a:lnTo>
                    <a:pt x="2542641" y="69824"/>
                  </a:lnTo>
                  <a:lnTo>
                    <a:pt x="2540000" y="68935"/>
                  </a:lnTo>
                  <a:lnTo>
                    <a:pt x="2540000" y="64566"/>
                  </a:lnTo>
                  <a:lnTo>
                    <a:pt x="2552700" y="66903"/>
                  </a:lnTo>
                  <a:lnTo>
                    <a:pt x="2552700" y="70967"/>
                  </a:lnTo>
                  <a:lnTo>
                    <a:pt x="2565400" y="72136"/>
                  </a:lnTo>
                  <a:lnTo>
                    <a:pt x="2565400" y="65735"/>
                  </a:lnTo>
                  <a:lnTo>
                    <a:pt x="2552700" y="58369"/>
                  </a:lnTo>
                  <a:lnTo>
                    <a:pt x="2552700" y="49593"/>
                  </a:lnTo>
                  <a:lnTo>
                    <a:pt x="2565400" y="50977"/>
                  </a:lnTo>
                  <a:lnTo>
                    <a:pt x="2565400" y="52946"/>
                  </a:lnTo>
                  <a:lnTo>
                    <a:pt x="2578100" y="51777"/>
                  </a:lnTo>
                  <a:lnTo>
                    <a:pt x="2578100" y="41897"/>
                  </a:lnTo>
                  <a:lnTo>
                    <a:pt x="2565400" y="37249"/>
                  </a:lnTo>
                  <a:lnTo>
                    <a:pt x="2578100" y="35496"/>
                  </a:lnTo>
                  <a:lnTo>
                    <a:pt x="2578100" y="30848"/>
                  </a:lnTo>
                  <a:lnTo>
                    <a:pt x="2590800" y="2794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1998" y="123303"/>
              <a:ext cx="409575" cy="555625"/>
            </a:xfrm>
            <a:custGeom>
              <a:avLst/>
              <a:gdLst/>
              <a:ahLst/>
              <a:cxnLst/>
              <a:rect l="l" t="t" r="r" b="b"/>
              <a:pathLst>
                <a:path w="409575" h="555625">
                  <a:moveTo>
                    <a:pt x="584" y="0"/>
                  </a:moveTo>
                  <a:lnTo>
                    <a:pt x="0" y="1168"/>
                  </a:lnTo>
                  <a:lnTo>
                    <a:pt x="584" y="584"/>
                  </a:lnTo>
                  <a:lnTo>
                    <a:pt x="584" y="0"/>
                  </a:lnTo>
                  <a:close/>
                </a:path>
                <a:path w="409575" h="555625">
                  <a:moveTo>
                    <a:pt x="124421" y="247688"/>
                  </a:moveTo>
                  <a:lnTo>
                    <a:pt x="120357" y="249428"/>
                  </a:lnTo>
                  <a:lnTo>
                    <a:pt x="120942" y="255828"/>
                  </a:lnTo>
                  <a:lnTo>
                    <a:pt x="124421" y="247688"/>
                  </a:lnTo>
                  <a:close/>
                </a:path>
                <a:path w="409575" h="555625">
                  <a:moveTo>
                    <a:pt x="143027" y="552919"/>
                  </a:moveTo>
                  <a:lnTo>
                    <a:pt x="141871" y="551180"/>
                  </a:lnTo>
                  <a:lnTo>
                    <a:pt x="140703" y="548855"/>
                  </a:lnTo>
                  <a:lnTo>
                    <a:pt x="138963" y="551180"/>
                  </a:lnTo>
                  <a:lnTo>
                    <a:pt x="136639" y="552919"/>
                  </a:lnTo>
                  <a:lnTo>
                    <a:pt x="135470" y="555256"/>
                  </a:lnTo>
                  <a:lnTo>
                    <a:pt x="140131" y="554088"/>
                  </a:lnTo>
                  <a:lnTo>
                    <a:pt x="143027" y="552919"/>
                  </a:lnTo>
                  <a:close/>
                </a:path>
                <a:path w="409575" h="555625">
                  <a:moveTo>
                    <a:pt x="190906" y="373849"/>
                  </a:moveTo>
                  <a:lnTo>
                    <a:pt x="189547" y="377926"/>
                  </a:lnTo>
                  <a:lnTo>
                    <a:pt x="190703" y="375018"/>
                  </a:lnTo>
                  <a:lnTo>
                    <a:pt x="190906" y="373849"/>
                  </a:lnTo>
                  <a:close/>
                </a:path>
                <a:path w="409575" h="555625">
                  <a:moveTo>
                    <a:pt x="197688" y="369785"/>
                  </a:moveTo>
                  <a:lnTo>
                    <a:pt x="191871" y="368617"/>
                  </a:lnTo>
                  <a:lnTo>
                    <a:pt x="191287" y="371525"/>
                  </a:lnTo>
                  <a:lnTo>
                    <a:pt x="190906" y="373849"/>
                  </a:lnTo>
                  <a:lnTo>
                    <a:pt x="191871" y="370941"/>
                  </a:lnTo>
                  <a:lnTo>
                    <a:pt x="197688" y="369785"/>
                  </a:lnTo>
                  <a:close/>
                </a:path>
                <a:path w="409575" h="555625">
                  <a:moveTo>
                    <a:pt x="374434" y="424434"/>
                  </a:moveTo>
                  <a:lnTo>
                    <a:pt x="373265" y="420941"/>
                  </a:lnTo>
                  <a:lnTo>
                    <a:pt x="374434" y="425018"/>
                  </a:lnTo>
                  <a:lnTo>
                    <a:pt x="374434" y="424434"/>
                  </a:lnTo>
                  <a:close/>
                </a:path>
                <a:path w="409575" h="555625">
                  <a:moveTo>
                    <a:pt x="392112" y="415467"/>
                  </a:moveTo>
                  <a:lnTo>
                    <a:pt x="391299" y="415137"/>
                  </a:lnTo>
                  <a:lnTo>
                    <a:pt x="387223" y="413969"/>
                  </a:lnTo>
                  <a:lnTo>
                    <a:pt x="392112" y="415467"/>
                  </a:lnTo>
                  <a:close/>
                </a:path>
                <a:path w="409575" h="555625">
                  <a:moveTo>
                    <a:pt x="395655" y="416953"/>
                  </a:moveTo>
                  <a:lnTo>
                    <a:pt x="394779" y="416293"/>
                  </a:lnTo>
                  <a:lnTo>
                    <a:pt x="392112" y="415467"/>
                  </a:lnTo>
                  <a:lnTo>
                    <a:pt x="395655" y="416953"/>
                  </a:lnTo>
                  <a:close/>
                </a:path>
                <a:path w="409575" h="555625">
                  <a:moveTo>
                    <a:pt x="403504" y="419785"/>
                  </a:moveTo>
                  <a:lnTo>
                    <a:pt x="398272" y="418033"/>
                  </a:lnTo>
                  <a:lnTo>
                    <a:pt x="395655" y="416953"/>
                  </a:lnTo>
                  <a:lnTo>
                    <a:pt x="397103" y="418033"/>
                  </a:lnTo>
                  <a:lnTo>
                    <a:pt x="403504" y="420370"/>
                  </a:lnTo>
                  <a:lnTo>
                    <a:pt x="403504" y="419785"/>
                  </a:lnTo>
                  <a:close/>
                </a:path>
                <a:path w="409575" h="555625">
                  <a:moveTo>
                    <a:pt x="403504" y="411645"/>
                  </a:moveTo>
                  <a:lnTo>
                    <a:pt x="402920" y="411937"/>
                  </a:lnTo>
                  <a:lnTo>
                    <a:pt x="402348" y="412229"/>
                  </a:lnTo>
                  <a:lnTo>
                    <a:pt x="402348" y="412800"/>
                  </a:lnTo>
                  <a:lnTo>
                    <a:pt x="396532" y="411581"/>
                  </a:lnTo>
                  <a:lnTo>
                    <a:pt x="391299" y="410476"/>
                  </a:lnTo>
                  <a:lnTo>
                    <a:pt x="396532" y="412229"/>
                  </a:lnTo>
                  <a:lnTo>
                    <a:pt x="394779" y="412800"/>
                  </a:lnTo>
                  <a:lnTo>
                    <a:pt x="390131" y="412800"/>
                  </a:lnTo>
                  <a:lnTo>
                    <a:pt x="386638" y="412229"/>
                  </a:lnTo>
                  <a:lnTo>
                    <a:pt x="387223" y="413385"/>
                  </a:lnTo>
                  <a:lnTo>
                    <a:pt x="396227" y="416179"/>
                  </a:lnTo>
                  <a:lnTo>
                    <a:pt x="398195" y="416953"/>
                  </a:lnTo>
                  <a:lnTo>
                    <a:pt x="398754" y="417398"/>
                  </a:lnTo>
                  <a:lnTo>
                    <a:pt x="403504" y="419201"/>
                  </a:lnTo>
                  <a:lnTo>
                    <a:pt x="402920" y="416877"/>
                  </a:lnTo>
                  <a:lnTo>
                    <a:pt x="402920" y="413969"/>
                  </a:lnTo>
                  <a:lnTo>
                    <a:pt x="403504" y="411645"/>
                  </a:lnTo>
                  <a:close/>
                </a:path>
                <a:path w="409575" h="555625">
                  <a:moveTo>
                    <a:pt x="404088" y="387223"/>
                  </a:moveTo>
                  <a:lnTo>
                    <a:pt x="401764" y="387223"/>
                  </a:lnTo>
                  <a:lnTo>
                    <a:pt x="388975" y="390715"/>
                  </a:lnTo>
                  <a:lnTo>
                    <a:pt x="392455" y="390131"/>
                  </a:lnTo>
                  <a:lnTo>
                    <a:pt x="404088" y="387223"/>
                  </a:lnTo>
                  <a:close/>
                </a:path>
                <a:path w="409575" h="555625">
                  <a:moveTo>
                    <a:pt x="406996" y="404660"/>
                  </a:moveTo>
                  <a:lnTo>
                    <a:pt x="395947" y="404660"/>
                  </a:lnTo>
                  <a:lnTo>
                    <a:pt x="401764" y="405244"/>
                  </a:lnTo>
                  <a:lnTo>
                    <a:pt x="402348" y="405244"/>
                  </a:lnTo>
                  <a:lnTo>
                    <a:pt x="406996" y="404660"/>
                  </a:lnTo>
                  <a:close/>
                </a:path>
                <a:path w="409575" h="555625">
                  <a:moveTo>
                    <a:pt x="409321" y="408736"/>
                  </a:moveTo>
                  <a:lnTo>
                    <a:pt x="405244" y="407568"/>
                  </a:lnTo>
                  <a:lnTo>
                    <a:pt x="401764" y="406996"/>
                  </a:lnTo>
                  <a:lnTo>
                    <a:pt x="398272" y="406412"/>
                  </a:lnTo>
                  <a:lnTo>
                    <a:pt x="399440" y="407568"/>
                  </a:lnTo>
                  <a:lnTo>
                    <a:pt x="405828" y="408736"/>
                  </a:lnTo>
                  <a:lnTo>
                    <a:pt x="404672" y="408152"/>
                  </a:lnTo>
                  <a:lnTo>
                    <a:pt x="404114" y="408051"/>
                  </a:lnTo>
                  <a:lnTo>
                    <a:pt x="405244" y="408152"/>
                  </a:lnTo>
                  <a:lnTo>
                    <a:pt x="406412" y="408736"/>
                  </a:lnTo>
                  <a:lnTo>
                    <a:pt x="409321" y="40873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24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6" y="0"/>
                </a:lnTo>
                <a:lnTo>
                  <a:pt x="1327362" y="0"/>
                </a:lnTo>
                <a:lnTo>
                  <a:pt x="1318949" y="3810"/>
                </a:lnTo>
                <a:lnTo>
                  <a:pt x="1273001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1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4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1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60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6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7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306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50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2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4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1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7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2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2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2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5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231" y="1380652"/>
            <a:ext cx="5514888" cy="7556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5349" y="76038"/>
            <a:ext cx="10577195" cy="297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z="9000" spc="170" dirty="0"/>
              <a:t>Creation</a:t>
            </a:r>
            <a:r>
              <a:rPr sz="9000" spc="-390" dirty="0"/>
              <a:t> </a:t>
            </a:r>
            <a:r>
              <a:rPr sz="9000" spc="85" dirty="0"/>
              <a:t>process</a:t>
            </a:r>
            <a:endParaRPr sz="9000"/>
          </a:p>
          <a:p>
            <a:pPr marL="12700" marR="5080" algn="ctr">
              <a:lnSpc>
                <a:spcPct val="115700"/>
              </a:lnSpc>
              <a:spcBef>
                <a:spcPts val="1850"/>
              </a:spcBef>
            </a:pPr>
            <a:r>
              <a:rPr sz="1900" spc="5" dirty="0"/>
              <a:t>The </a:t>
            </a:r>
            <a:r>
              <a:rPr sz="1900" spc="-30" dirty="0"/>
              <a:t>HTML </a:t>
            </a:r>
            <a:r>
              <a:rPr sz="1900" spc="45" dirty="0"/>
              <a:t>structure </a:t>
            </a:r>
            <a:r>
              <a:rPr sz="1900" spc="15" dirty="0"/>
              <a:t>comprises </a:t>
            </a:r>
            <a:r>
              <a:rPr sz="1900" spc="35" dirty="0"/>
              <a:t>a primary </a:t>
            </a:r>
            <a:r>
              <a:rPr sz="1900" spc="10" dirty="0"/>
              <a:t>div </a:t>
            </a:r>
            <a:r>
              <a:rPr sz="1900" spc="40" dirty="0"/>
              <a:t>with </a:t>
            </a:r>
            <a:r>
              <a:rPr sz="1900" spc="75" dirty="0"/>
              <a:t>the </a:t>
            </a:r>
            <a:r>
              <a:rPr sz="1900" spc="-15" dirty="0"/>
              <a:t>class </a:t>
            </a:r>
            <a:r>
              <a:rPr sz="1900" spc="-85" dirty="0"/>
              <a:t>"poll" </a:t>
            </a:r>
            <a:r>
              <a:rPr sz="1900" spc="35" dirty="0"/>
              <a:t>where </a:t>
            </a:r>
            <a:r>
              <a:rPr sz="1900" spc="-5" dirty="0"/>
              <a:t>poll </a:t>
            </a:r>
            <a:r>
              <a:rPr sz="1900" spc="15" dirty="0"/>
              <a:t>options </a:t>
            </a:r>
            <a:r>
              <a:rPr sz="1900" spc="40" dirty="0"/>
              <a:t>are </a:t>
            </a:r>
            <a:r>
              <a:rPr sz="1900" spc="45" dirty="0"/>
              <a:t> </a:t>
            </a:r>
            <a:r>
              <a:rPr sz="1900" spc="15" dirty="0"/>
              <a:t>displayed. </a:t>
            </a:r>
            <a:r>
              <a:rPr sz="1900" spc="-85" dirty="0"/>
              <a:t>CSS </a:t>
            </a:r>
            <a:r>
              <a:rPr sz="1900" dirty="0"/>
              <a:t>styling </a:t>
            </a:r>
            <a:r>
              <a:rPr sz="1900" spc="20" dirty="0"/>
              <a:t>enhances </a:t>
            </a:r>
            <a:r>
              <a:rPr sz="1900" spc="75" dirty="0"/>
              <a:t>the </a:t>
            </a:r>
            <a:r>
              <a:rPr sz="1900" spc="-20" dirty="0"/>
              <a:t>visual </a:t>
            </a:r>
            <a:r>
              <a:rPr sz="1900" spc="20" dirty="0"/>
              <a:t>appeal, featuring </a:t>
            </a:r>
            <a:r>
              <a:rPr sz="1900" spc="35" dirty="0"/>
              <a:t>a </a:t>
            </a:r>
            <a:r>
              <a:rPr sz="1900" spc="160" dirty="0"/>
              <a:t>400px </a:t>
            </a:r>
            <a:r>
              <a:rPr sz="1900" spc="40" dirty="0"/>
              <a:t>wide </a:t>
            </a:r>
            <a:r>
              <a:rPr sz="1900" spc="30" dirty="0"/>
              <a:t>container </a:t>
            </a:r>
            <a:r>
              <a:rPr sz="1900" spc="40" dirty="0"/>
              <a:t>with </a:t>
            </a:r>
            <a:r>
              <a:rPr sz="1900" spc="-515" dirty="0"/>
              <a:t> </a:t>
            </a:r>
            <a:r>
              <a:rPr sz="1900" spc="5" dirty="0"/>
              <a:t>padding,</a:t>
            </a:r>
            <a:r>
              <a:rPr sz="1900" spc="-80" dirty="0"/>
              <a:t> </a:t>
            </a:r>
            <a:r>
              <a:rPr sz="1900" spc="-15" dirty="0"/>
              <a:t>margin,</a:t>
            </a:r>
            <a:r>
              <a:rPr sz="1900" spc="-75" dirty="0"/>
              <a:t> </a:t>
            </a:r>
            <a:r>
              <a:rPr sz="1900" spc="30" dirty="0"/>
              <a:t>and</a:t>
            </a:r>
            <a:r>
              <a:rPr sz="1900" spc="-75" dirty="0"/>
              <a:t> </a:t>
            </a:r>
            <a:r>
              <a:rPr sz="1900" spc="35" dirty="0"/>
              <a:t>a</a:t>
            </a:r>
            <a:r>
              <a:rPr sz="1900" spc="-75" dirty="0"/>
              <a:t> </a:t>
            </a:r>
            <a:r>
              <a:rPr sz="1900" spc="30" dirty="0"/>
              <a:t>subtle</a:t>
            </a:r>
            <a:r>
              <a:rPr sz="1900" spc="-75" dirty="0"/>
              <a:t> </a:t>
            </a:r>
            <a:r>
              <a:rPr sz="1900" spc="20" dirty="0"/>
              <a:t>box</a:t>
            </a:r>
            <a:r>
              <a:rPr sz="1900" spc="-80" dirty="0"/>
              <a:t> </a:t>
            </a:r>
            <a:r>
              <a:rPr sz="1900" spc="-5" dirty="0"/>
              <a:t>shadow.</a:t>
            </a:r>
            <a:r>
              <a:rPr sz="1900" spc="-75" dirty="0"/>
              <a:t> </a:t>
            </a:r>
            <a:r>
              <a:rPr sz="1900" spc="5" dirty="0"/>
              <a:t>The</a:t>
            </a:r>
            <a:r>
              <a:rPr sz="1900" spc="-75" dirty="0"/>
              <a:t> </a:t>
            </a:r>
            <a:r>
              <a:rPr sz="1900" spc="15" dirty="0"/>
              <a:t>options</a:t>
            </a:r>
            <a:r>
              <a:rPr sz="1900" spc="-75" dirty="0"/>
              <a:t> </a:t>
            </a:r>
            <a:r>
              <a:rPr sz="1900" spc="40" dirty="0"/>
              <a:t>are</a:t>
            </a:r>
            <a:r>
              <a:rPr sz="1900" spc="-75" dirty="0"/>
              <a:t> </a:t>
            </a:r>
            <a:r>
              <a:rPr sz="1900" spc="25" dirty="0"/>
              <a:t>stylized</a:t>
            </a:r>
            <a:r>
              <a:rPr sz="1900" spc="-80" dirty="0"/>
              <a:t> </a:t>
            </a:r>
            <a:r>
              <a:rPr sz="1900" spc="40" dirty="0"/>
              <a:t>with</a:t>
            </a:r>
            <a:r>
              <a:rPr sz="1900" spc="-75" dirty="0"/>
              <a:t> </a:t>
            </a:r>
            <a:r>
              <a:rPr sz="1900" spc="35" dirty="0"/>
              <a:t>a</a:t>
            </a:r>
            <a:r>
              <a:rPr sz="1900" spc="-75" dirty="0"/>
              <a:t> </a:t>
            </a:r>
            <a:r>
              <a:rPr sz="1900" spc="10" dirty="0"/>
              <a:t>hover</a:t>
            </a:r>
            <a:r>
              <a:rPr sz="1900" spc="-75" dirty="0"/>
              <a:t> </a:t>
            </a:r>
            <a:r>
              <a:rPr sz="1900" spc="80" dirty="0"/>
              <a:t>effect</a:t>
            </a:r>
            <a:r>
              <a:rPr sz="1900" spc="-75" dirty="0"/>
              <a:t> </a:t>
            </a:r>
            <a:r>
              <a:rPr sz="1900" spc="30" dirty="0"/>
              <a:t>and </a:t>
            </a:r>
            <a:r>
              <a:rPr sz="1900" spc="-515" dirty="0"/>
              <a:t> </a:t>
            </a:r>
            <a:r>
              <a:rPr sz="1900" spc="35" dirty="0"/>
              <a:t>a</a:t>
            </a:r>
            <a:r>
              <a:rPr sz="1900" spc="-80" dirty="0"/>
              <a:t> </a:t>
            </a:r>
            <a:r>
              <a:rPr sz="1900" spc="35" dirty="0"/>
              <a:t>distinctive</a:t>
            </a:r>
            <a:r>
              <a:rPr sz="1900" spc="-75" dirty="0"/>
              <a:t> </a:t>
            </a:r>
            <a:r>
              <a:rPr sz="1900" spc="45" dirty="0"/>
              <a:t>appearance</a:t>
            </a:r>
            <a:r>
              <a:rPr sz="1900" spc="-75" dirty="0"/>
              <a:t> </a:t>
            </a:r>
            <a:r>
              <a:rPr sz="1900" spc="10" dirty="0"/>
              <a:t>for</a:t>
            </a:r>
            <a:r>
              <a:rPr sz="1900" spc="-80" dirty="0"/>
              <a:t> </a:t>
            </a:r>
            <a:r>
              <a:rPr sz="1900" spc="75" dirty="0"/>
              <a:t>the</a:t>
            </a:r>
            <a:r>
              <a:rPr sz="1900" spc="-75" dirty="0"/>
              <a:t> </a:t>
            </a:r>
            <a:r>
              <a:rPr sz="1900" spc="50" dirty="0"/>
              <a:t>selected</a:t>
            </a:r>
            <a:r>
              <a:rPr sz="1900" spc="-75" dirty="0"/>
              <a:t> </a:t>
            </a:r>
            <a:r>
              <a:rPr sz="1900" spc="10" dirty="0"/>
              <a:t>option,</a:t>
            </a:r>
            <a:r>
              <a:rPr sz="1900" spc="-80" dirty="0"/>
              <a:t> </a:t>
            </a:r>
            <a:r>
              <a:rPr sz="1900" spc="30" dirty="0"/>
              <a:t>creating</a:t>
            </a:r>
            <a:r>
              <a:rPr sz="1900" spc="-75" dirty="0"/>
              <a:t> </a:t>
            </a:r>
            <a:r>
              <a:rPr sz="1900" spc="35" dirty="0"/>
              <a:t>a</a:t>
            </a:r>
            <a:r>
              <a:rPr sz="1900" spc="-75" dirty="0"/>
              <a:t> </a:t>
            </a:r>
            <a:r>
              <a:rPr sz="1900" spc="40" dirty="0"/>
              <a:t>user-friendly</a:t>
            </a:r>
            <a:r>
              <a:rPr sz="1900" spc="-75" dirty="0"/>
              <a:t> </a:t>
            </a:r>
            <a:r>
              <a:rPr sz="1900" spc="35" dirty="0"/>
              <a:t>interface.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7491890" y="3357525"/>
            <a:ext cx="10543540" cy="679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 marR="5080" algn="ctr">
              <a:lnSpc>
                <a:spcPct val="115700"/>
              </a:lnSpc>
              <a:spcBef>
                <a:spcPts val="95"/>
              </a:spcBef>
            </a:pPr>
            <a:r>
              <a:rPr sz="1900" b="1" spc="5" dirty="0">
                <a:latin typeface="Arial"/>
                <a:cs typeface="Arial"/>
              </a:rPr>
              <a:t>On </a:t>
            </a:r>
            <a:r>
              <a:rPr sz="1900" b="1" spc="75" dirty="0">
                <a:latin typeface="Arial"/>
                <a:cs typeface="Arial"/>
              </a:rPr>
              <a:t>the </a:t>
            </a:r>
            <a:r>
              <a:rPr sz="1900" b="1" spc="45" dirty="0">
                <a:latin typeface="Arial"/>
                <a:cs typeface="Arial"/>
              </a:rPr>
              <a:t>client-side, </a:t>
            </a:r>
            <a:r>
              <a:rPr sz="1900" b="1" spc="15" dirty="0">
                <a:latin typeface="Arial"/>
                <a:cs typeface="Arial"/>
              </a:rPr>
              <a:t>JavaScript </a:t>
            </a:r>
            <a:r>
              <a:rPr sz="1900" b="1" spc="35" dirty="0">
                <a:latin typeface="Arial"/>
                <a:cs typeface="Arial"/>
              </a:rPr>
              <a:t>orchestrates </a:t>
            </a:r>
            <a:r>
              <a:rPr sz="1900" b="1" spc="75" dirty="0">
                <a:latin typeface="Arial"/>
                <a:cs typeface="Arial"/>
              </a:rPr>
              <a:t>the </a:t>
            </a:r>
            <a:r>
              <a:rPr sz="1900" b="1" spc="-20" dirty="0">
                <a:latin typeface="Arial"/>
                <a:cs typeface="Arial"/>
              </a:rPr>
              <a:t>polling </a:t>
            </a:r>
            <a:r>
              <a:rPr sz="1900" b="1" spc="15" dirty="0">
                <a:latin typeface="Arial"/>
                <a:cs typeface="Arial"/>
              </a:rPr>
              <a:t>mechanism. </a:t>
            </a:r>
            <a:r>
              <a:rPr sz="1900" b="1" spc="5" dirty="0">
                <a:latin typeface="Arial"/>
                <a:cs typeface="Arial"/>
              </a:rPr>
              <a:t>The </a:t>
            </a:r>
            <a:r>
              <a:rPr sz="1900" b="1" spc="-55" dirty="0">
                <a:latin typeface="Arial"/>
                <a:cs typeface="Arial"/>
              </a:rPr>
              <a:t>Poll </a:t>
            </a:r>
            <a:r>
              <a:rPr sz="1900" b="1" spc="-25" dirty="0">
                <a:latin typeface="Arial"/>
                <a:cs typeface="Arial"/>
              </a:rPr>
              <a:t>class, 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instantiated </a:t>
            </a:r>
            <a:r>
              <a:rPr sz="1900" b="1" spc="40" dirty="0">
                <a:latin typeface="Arial"/>
                <a:cs typeface="Arial"/>
              </a:rPr>
              <a:t>with </a:t>
            </a:r>
            <a:r>
              <a:rPr sz="1900" b="1" spc="35" dirty="0">
                <a:latin typeface="Arial"/>
                <a:cs typeface="Arial"/>
              </a:rPr>
              <a:t>a </a:t>
            </a:r>
            <a:r>
              <a:rPr sz="1900" b="1" spc="30" dirty="0">
                <a:latin typeface="Arial"/>
                <a:cs typeface="Arial"/>
              </a:rPr>
              <a:t>specified </a:t>
            </a:r>
            <a:r>
              <a:rPr sz="1900" b="1" spc="40" dirty="0">
                <a:latin typeface="Arial"/>
                <a:cs typeface="Arial"/>
              </a:rPr>
              <a:t>title, </a:t>
            </a:r>
            <a:r>
              <a:rPr sz="1900" b="1" spc="30" dirty="0">
                <a:latin typeface="Arial"/>
                <a:cs typeface="Arial"/>
              </a:rPr>
              <a:t>dynamically </a:t>
            </a:r>
            <a:r>
              <a:rPr sz="1900" b="1" spc="50" dirty="0">
                <a:latin typeface="Arial"/>
                <a:cs typeface="Arial"/>
              </a:rPr>
              <a:t>fetches </a:t>
            </a:r>
            <a:r>
              <a:rPr sz="1900" b="1" spc="75" dirty="0">
                <a:latin typeface="Arial"/>
                <a:cs typeface="Arial"/>
              </a:rPr>
              <a:t>data </a:t>
            </a:r>
            <a:r>
              <a:rPr sz="1900" b="1" spc="30" dirty="0">
                <a:latin typeface="Arial"/>
                <a:cs typeface="Arial"/>
              </a:rPr>
              <a:t>from </a:t>
            </a:r>
            <a:r>
              <a:rPr sz="1900" b="1" spc="75" dirty="0">
                <a:latin typeface="Arial"/>
                <a:cs typeface="Arial"/>
              </a:rPr>
              <a:t>the </a:t>
            </a:r>
            <a:r>
              <a:rPr sz="1900" b="1" spc="15" dirty="0">
                <a:latin typeface="Arial"/>
                <a:cs typeface="Arial"/>
              </a:rPr>
              <a:t>server </a:t>
            </a:r>
            <a:r>
              <a:rPr sz="1900" b="1" spc="40" dirty="0">
                <a:latin typeface="Arial"/>
                <a:cs typeface="Arial"/>
              </a:rPr>
              <a:t>endpoint </a:t>
            </a:r>
            <a:r>
              <a:rPr sz="1900" b="1" spc="45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(http://localhost:3000/poll) </a:t>
            </a:r>
            <a:r>
              <a:rPr sz="1900" b="1" spc="-40" dirty="0">
                <a:latin typeface="Arial"/>
                <a:cs typeface="Arial"/>
              </a:rPr>
              <a:t>using </a:t>
            </a:r>
            <a:r>
              <a:rPr sz="1900" b="1" spc="75" dirty="0">
                <a:latin typeface="Arial"/>
                <a:cs typeface="Arial"/>
              </a:rPr>
              <a:t>the </a:t>
            </a:r>
            <a:r>
              <a:rPr sz="1900" b="1" spc="35" dirty="0">
                <a:latin typeface="Arial"/>
                <a:cs typeface="Arial"/>
              </a:rPr>
              <a:t>Fetch </a:t>
            </a:r>
            <a:r>
              <a:rPr sz="1900" b="1" spc="-70" dirty="0">
                <a:latin typeface="Arial"/>
                <a:cs typeface="Arial"/>
              </a:rPr>
              <a:t>API. </a:t>
            </a:r>
            <a:r>
              <a:rPr sz="1900" b="1" spc="5" dirty="0">
                <a:latin typeface="Arial"/>
                <a:cs typeface="Arial"/>
              </a:rPr>
              <a:t>The </a:t>
            </a:r>
            <a:r>
              <a:rPr sz="1900" b="1" spc="55" dirty="0">
                <a:latin typeface="Arial"/>
                <a:cs typeface="Arial"/>
              </a:rPr>
              <a:t>percentage-filled </a:t>
            </a:r>
            <a:r>
              <a:rPr sz="1900" b="1" spc="40" dirty="0">
                <a:latin typeface="Arial"/>
                <a:cs typeface="Arial"/>
              </a:rPr>
              <a:t>bar </a:t>
            </a:r>
            <a:r>
              <a:rPr sz="1900" b="1" spc="5" dirty="0">
                <a:latin typeface="Arial"/>
                <a:cs typeface="Arial"/>
              </a:rPr>
              <a:t>graphically 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represents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75" dirty="0">
                <a:latin typeface="Arial"/>
                <a:cs typeface="Arial"/>
              </a:rPr>
              <a:t>the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distribution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15" dirty="0">
                <a:latin typeface="Arial"/>
                <a:cs typeface="Arial"/>
              </a:rPr>
              <a:t>of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votes.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20" dirty="0">
                <a:latin typeface="Arial"/>
                <a:cs typeface="Arial"/>
              </a:rPr>
              <a:t>Notably,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user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15" dirty="0">
                <a:latin typeface="Arial"/>
                <a:cs typeface="Arial"/>
              </a:rPr>
              <a:t>selections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40" dirty="0">
                <a:latin typeface="Arial"/>
                <a:cs typeface="Arial"/>
              </a:rPr>
              <a:t>are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40" dirty="0">
                <a:latin typeface="Arial"/>
                <a:cs typeface="Arial"/>
              </a:rPr>
              <a:t>stored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in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sessionStorage </a:t>
            </a:r>
            <a:r>
              <a:rPr sz="1900" b="1" spc="-509" dirty="0">
                <a:latin typeface="Arial"/>
                <a:cs typeface="Arial"/>
              </a:rPr>
              <a:t> </a:t>
            </a:r>
            <a:r>
              <a:rPr sz="1900" b="1" spc="75" dirty="0">
                <a:latin typeface="Arial"/>
                <a:cs typeface="Arial"/>
              </a:rPr>
              <a:t>to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maintain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state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across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page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reloads,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5" dirty="0">
                <a:latin typeface="Arial"/>
                <a:cs typeface="Arial"/>
              </a:rPr>
              <a:t>ensuring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a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seamless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and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personalized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experience.</a:t>
            </a:r>
            <a:endParaRPr sz="1900">
              <a:latin typeface="Arial"/>
              <a:cs typeface="Arial"/>
            </a:endParaRPr>
          </a:p>
          <a:p>
            <a:pPr marL="71120" marR="156210" algn="ctr">
              <a:lnSpc>
                <a:spcPct val="116100"/>
              </a:lnSpc>
              <a:spcBef>
                <a:spcPts val="2075"/>
              </a:spcBef>
            </a:pPr>
            <a:r>
              <a:rPr sz="2100" b="1" spc="10" dirty="0">
                <a:latin typeface="Arial"/>
                <a:cs typeface="Arial"/>
              </a:rPr>
              <a:t>The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server,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65" dirty="0">
                <a:latin typeface="Arial"/>
                <a:cs typeface="Arial"/>
              </a:rPr>
              <a:t>implemented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40" dirty="0">
                <a:latin typeface="Arial"/>
                <a:cs typeface="Arial"/>
              </a:rPr>
              <a:t>using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20" dirty="0">
                <a:latin typeface="Arial"/>
                <a:cs typeface="Arial"/>
              </a:rPr>
              <a:t>Express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in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Node.js,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manages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poll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data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stored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in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a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-45" dirty="0">
                <a:latin typeface="Arial"/>
                <a:cs typeface="Arial"/>
              </a:rPr>
              <a:t>JSON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file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("data.json").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The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server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25" dirty="0">
                <a:latin typeface="Arial"/>
                <a:cs typeface="Arial"/>
              </a:rPr>
              <a:t>supports</a:t>
            </a:r>
            <a:r>
              <a:rPr sz="2100" b="1" spc="-75" dirty="0">
                <a:latin typeface="Arial"/>
                <a:cs typeface="Arial"/>
              </a:rPr>
              <a:t> CORS </a:t>
            </a:r>
            <a:r>
              <a:rPr sz="2100" b="1" spc="85" dirty="0">
                <a:latin typeface="Arial"/>
                <a:cs typeface="Arial"/>
              </a:rPr>
              <a:t>to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allow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cross-origin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requests </a:t>
            </a:r>
            <a:r>
              <a:rPr sz="2100" b="1" spc="-565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and </a:t>
            </a:r>
            <a:r>
              <a:rPr sz="2100" b="1" spc="5" dirty="0">
                <a:latin typeface="Arial"/>
                <a:cs typeface="Arial"/>
              </a:rPr>
              <a:t>utilizes </a:t>
            </a:r>
            <a:r>
              <a:rPr sz="2100" b="1" spc="45" dirty="0">
                <a:latin typeface="Arial"/>
                <a:cs typeface="Arial"/>
              </a:rPr>
              <a:t>middleware </a:t>
            </a:r>
            <a:r>
              <a:rPr sz="2100" b="1" spc="15" dirty="0">
                <a:latin typeface="Arial"/>
                <a:cs typeface="Arial"/>
              </a:rPr>
              <a:t>for </a:t>
            </a:r>
            <a:r>
              <a:rPr sz="2100" b="1" spc="-10" dirty="0">
                <a:latin typeface="Arial"/>
                <a:cs typeface="Arial"/>
              </a:rPr>
              <a:t>parsing </a:t>
            </a:r>
            <a:r>
              <a:rPr sz="2100" b="1" spc="35" dirty="0">
                <a:latin typeface="Arial"/>
                <a:cs typeface="Arial"/>
              </a:rPr>
              <a:t>URL-encoded form </a:t>
            </a:r>
            <a:r>
              <a:rPr sz="2100" b="1" spc="55" dirty="0">
                <a:latin typeface="Arial"/>
                <a:cs typeface="Arial"/>
              </a:rPr>
              <a:t>data. </a:t>
            </a:r>
            <a:r>
              <a:rPr sz="2100" b="1" spc="-5" dirty="0">
                <a:latin typeface="Arial"/>
                <a:cs typeface="Arial"/>
              </a:rPr>
              <a:t>Two </a:t>
            </a:r>
            <a:r>
              <a:rPr sz="2100" b="1" spc="20" dirty="0">
                <a:latin typeface="Arial"/>
                <a:cs typeface="Arial"/>
              </a:rPr>
              <a:t>essential </a:t>
            </a:r>
            <a:r>
              <a:rPr sz="2100" b="1" spc="25" dirty="0">
                <a:latin typeface="Arial"/>
                <a:cs typeface="Arial"/>
              </a:rPr>
              <a:t> </a:t>
            </a:r>
            <a:r>
              <a:rPr sz="2100" b="1" spc="30" dirty="0">
                <a:latin typeface="Arial"/>
                <a:cs typeface="Arial"/>
              </a:rPr>
              <a:t>routes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are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defined: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53670" marR="238125" algn="ctr">
              <a:lnSpc>
                <a:spcPct val="116100"/>
              </a:lnSpc>
            </a:pPr>
            <a:r>
              <a:rPr sz="2100" b="1" spc="-80" dirty="0">
                <a:latin typeface="Arial"/>
                <a:cs typeface="Arial"/>
              </a:rPr>
              <a:t>GET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/poll: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Retrieves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poll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data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from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45" dirty="0">
                <a:latin typeface="Arial"/>
                <a:cs typeface="Arial"/>
              </a:rPr>
              <a:t>JSON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file,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calculates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percentages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based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on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70" dirty="0">
                <a:latin typeface="Arial"/>
                <a:cs typeface="Arial"/>
              </a:rPr>
              <a:t>total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votes,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and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responds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50" dirty="0">
                <a:latin typeface="Arial"/>
                <a:cs typeface="Arial"/>
              </a:rPr>
              <a:t>with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80" dirty="0">
                <a:latin typeface="Arial"/>
                <a:cs typeface="Arial"/>
              </a:rPr>
              <a:t>updated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information.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22225" marR="107314" algn="ctr">
              <a:lnSpc>
                <a:spcPct val="116100"/>
              </a:lnSpc>
            </a:pPr>
            <a:r>
              <a:rPr sz="2100" b="1" spc="-75" dirty="0">
                <a:latin typeface="Arial"/>
                <a:cs typeface="Arial"/>
              </a:rPr>
              <a:t>POST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/poll: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Increments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60" dirty="0">
                <a:latin typeface="Arial"/>
                <a:cs typeface="Arial"/>
              </a:rPr>
              <a:t>vote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50" dirty="0">
                <a:latin typeface="Arial"/>
                <a:cs typeface="Arial"/>
              </a:rPr>
              <a:t>count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for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65" dirty="0">
                <a:latin typeface="Arial"/>
                <a:cs typeface="Arial"/>
              </a:rPr>
              <a:t>selected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option,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55" dirty="0">
                <a:latin typeface="Arial"/>
                <a:cs typeface="Arial"/>
              </a:rPr>
              <a:t>updates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45" dirty="0">
                <a:latin typeface="Arial"/>
                <a:cs typeface="Arial"/>
              </a:rPr>
              <a:t>JSON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file,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and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acknowledges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completion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of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the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vote.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2700" marR="97155" algn="ctr">
              <a:lnSpc>
                <a:spcPct val="116100"/>
              </a:lnSpc>
            </a:pPr>
            <a:r>
              <a:rPr sz="2100" b="1" spc="10" dirty="0">
                <a:latin typeface="Arial"/>
                <a:cs typeface="Arial"/>
              </a:rPr>
              <a:t>The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server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script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45" dirty="0">
                <a:latin typeface="Arial"/>
                <a:cs typeface="Arial"/>
              </a:rPr>
              <a:t>is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encapsulated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in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a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25" dirty="0">
                <a:latin typeface="Arial"/>
                <a:cs typeface="Arial"/>
              </a:rPr>
              <a:t>minimalistic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package.json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file,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streamlining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50" dirty="0">
                <a:latin typeface="Arial"/>
                <a:cs typeface="Arial"/>
              </a:rPr>
              <a:t>dependencies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for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easy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50" dirty="0">
                <a:latin typeface="Arial"/>
                <a:cs typeface="Arial"/>
              </a:rPr>
              <a:t>deployment.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72061" y="1025291"/>
            <a:ext cx="5596890" cy="2672715"/>
            <a:chOff x="11672061" y="1025291"/>
            <a:chExt cx="5596890" cy="2672715"/>
          </a:xfrm>
        </p:grpSpPr>
        <p:sp>
          <p:nvSpPr>
            <p:cNvPr id="3" name="object 3"/>
            <p:cNvSpPr/>
            <p:nvPr/>
          </p:nvSpPr>
          <p:spPr>
            <a:xfrm>
              <a:off x="11672061" y="1025291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4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99039" y="10875"/>
                  </a:lnTo>
                  <a:lnTo>
                    <a:pt x="5545390" y="41847"/>
                  </a:lnTo>
                  <a:lnTo>
                    <a:pt x="5576362" y="88199"/>
                  </a:lnTo>
                  <a:lnTo>
                    <a:pt x="5587238" y="142874"/>
                  </a:lnTo>
                  <a:lnTo>
                    <a:pt x="5587238" y="2520047"/>
                  </a:lnTo>
                  <a:lnTo>
                    <a:pt x="5576362" y="2574722"/>
                  </a:lnTo>
                  <a:lnTo>
                    <a:pt x="5545390" y="2621074"/>
                  </a:lnTo>
                  <a:lnTo>
                    <a:pt x="5499039" y="2652046"/>
                  </a:lnTo>
                  <a:lnTo>
                    <a:pt x="5444364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315" y="1049296"/>
              <a:ext cx="5532120" cy="2639060"/>
            </a:xfrm>
            <a:custGeom>
              <a:avLst/>
              <a:gdLst/>
              <a:ahLst/>
              <a:cxnLst/>
              <a:rect l="l" t="t" r="r" b="b"/>
              <a:pathLst>
                <a:path w="5532119" h="2639060">
                  <a:moveTo>
                    <a:pt x="5468243" y="0"/>
                  </a:moveTo>
                  <a:lnTo>
                    <a:pt x="5475489" y="5941"/>
                  </a:lnTo>
                </a:path>
                <a:path w="5532119" h="2639060">
                  <a:moveTo>
                    <a:pt x="5490003" y="17841"/>
                  </a:moveTo>
                  <a:lnTo>
                    <a:pt x="5507845" y="39601"/>
                  </a:lnTo>
                  <a:lnTo>
                    <a:pt x="5520973" y="64191"/>
                  </a:lnTo>
                  <a:lnTo>
                    <a:pt x="5529078" y="90863"/>
                  </a:lnTo>
                  <a:lnTo>
                    <a:pt x="5531848" y="118865"/>
                  </a:lnTo>
                  <a:lnTo>
                    <a:pt x="5531848" y="2495958"/>
                  </a:lnTo>
                  <a:lnTo>
                    <a:pt x="5520973" y="2550632"/>
                  </a:lnTo>
                  <a:lnTo>
                    <a:pt x="5490003" y="2596982"/>
                  </a:lnTo>
                  <a:lnTo>
                    <a:pt x="5443652" y="2627952"/>
                  </a:lnTo>
                  <a:lnTo>
                    <a:pt x="5388978" y="2638828"/>
                  </a:lnTo>
                  <a:lnTo>
                    <a:pt x="87667" y="2638828"/>
                  </a:lnTo>
                  <a:lnTo>
                    <a:pt x="59664" y="2636057"/>
                  </a:lnTo>
                  <a:lnTo>
                    <a:pt x="32993" y="2627952"/>
                  </a:lnTo>
                  <a:lnTo>
                    <a:pt x="8403" y="2614824"/>
                  </a:lnTo>
                  <a:lnTo>
                    <a:pt x="0" y="260793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672061" y="3808631"/>
            <a:ext cx="5596890" cy="2672715"/>
            <a:chOff x="11672061" y="3808631"/>
            <a:chExt cx="5596890" cy="2672715"/>
          </a:xfrm>
        </p:grpSpPr>
        <p:sp>
          <p:nvSpPr>
            <p:cNvPr id="6" name="object 6"/>
            <p:cNvSpPr/>
            <p:nvPr/>
          </p:nvSpPr>
          <p:spPr>
            <a:xfrm>
              <a:off x="11672061" y="3808631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7" y="2662921"/>
                  </a:moveTo>
                  <a:lnTo>
                    <a:pt x="142870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0" y="24004"/>
                  </a:lnTo>
                  <a:lnTo>
                    <a:pt x="5563233" y="63607"/>
                  </a:lnTo>
                  <a:lnTo>
                    <a:pt x="5584467" y="114871"/>
                  </a:lnTo>
                  <a:lnTo>
                    <a:pt x="5587238" y="142874"/>
                  </a:lnTo>
                  <a:lnTo>
                    <a:pt x="5587238" y="2520047"/>
                  </a:lnTo>
                  <a:lnTo>
                    <a:pt x="5576362" y="2574723"/>
                  </a:lnTo>
                  <a:lnTo>
                    <a:pt x="5545390" y="2621074"/>
                  </a:lnTo>
                  <a:lnTo>
                    <a:pt x="5499039" y="2652046"/>
                  </a:lnTo>
                  <a:lnTo>
                    <a:pt x="5444367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23994" y="3838013"/>
              <a:ext cx="5535295" cy="2633980"/>
            </a:xfrm>
            <a:custGeom>
              <a:avLst/>
              <a:gdLst/>
              <a:ahLst/>
              <a:cxnLst/>
              <a:rect l="l" t="t" r="r" b="b"/>
              <a:pathLst>
                <a:path w="5535294" h="2633979">
                  <a:moveTo>
                    <a:pt x="5478125" y="0"/>
                  </a:moveTo>
                  <a:lnTo>
                    <a:pt x="5511167" y="34222"/>
                  </a:lnTo>
                  <a:lnTo>
                    <a:pt x="5532399" y="85484"/>
                  </a:lnTo>
                  <a:lnTo>
                    <a:pt x="5535170" y="113487"/>
                  </a:lnTo>
                  <a:lnTo>
                    <a:pt x="5535170" y="2490579"/>
                  </a:lnTo>
                  <a:lnTo>
                    <a:pt x="5524295" y="2545253"/>
                  </a:lnTo>
                  <a:lnTo>
                    <a:pt x="5493325" y="2591604"/>
                  </a:lnTo>
                  <a:lnTo>
                    <a:pt x="5446974" y="2622574"/>
                  </a:lnTo>
                  <a:lnTo>
                    <a:pt x="5392300" y="2633449"/>
                  </a:lnTo>
                  <a:lnTo>
                    <a:pt x="90989" y="2633449"/>
                  </a:lnTo>
                  <a:lnTo>
                    <a:pt x="62986" y="2630679"/>
                  </a:lnTo>
                  <a:lnTo>
                    <a:pt x="36315" y="2622574"/>
                  </a:lnTo>
                  <a:lnTo>
                    <a:pt x="11725" y="2609445"/>
                  </a:lnTo>
                  <a:lnTo>
                    <a:pt x="0" y="259983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672061" y="6585854"/>
            <a:ext cx="5596890" cy="2682240"/>
            <a:chOff x="11672061" y="6585854"/>
            <a:chExt cx="5596890" cy="2682240"/>
          </a:xfrm>
        </p:grpSpPr>
        <p:sp>
          <p:nvSpPr>
            <p:cNvPr id="9" name="object 9"/>
            <p:cNvSpPr/>
            <p:nvPr/>
          </p:nvSpPr>
          <p:spPr>
            <a:xfrm>
              <a:off x="11672061" y="6595379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3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6"/>
                  </a:lnTo>
                  <a:lnTo>
                    <a:pt x="0" y="142874"/>
                  </a:lnTo>
                  <a:lnTo>
                    <a:pt x="10875" y="88198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99039" y="10875"/>
                  </a:lnTo>
                  <a:lnTo>
                    <a:pt x="5545390" y="41847"/>
                  </a:lnTo>
                  <a:lnTo>
                    <a:pt x="5576362" y="88198"/>
                  </a:lnTo>
                  <a:lnTo>
                    <a:pt x="5587238" y="142874"/>
                  </a:lnTo>
                  <a:lnTo>
                    <a:pt x="5587238" y="2520046"/>
                  </a:lnTo>
                  <a:lnTo>
                    <a:pt x="5576362" y="2574723"/>
                  </a:lnTo>
                  <a:lnTo>
                    <a:pt x="5545390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4983" y="6595379"/>
              <a:ext cx="5444490" cy="2663190"/>
            </a:xfrm>
            <a:custGeom>
              <a:avLst/>
              <a:gdLst/>
              <a:ahLst/>
              <a:cxnLst/>
              <a:rect l="l" t="t" r="r" b="b"/>
              <a:pathLst>
                <a:path w="5444490" h="2663190">
                  <a:moveTo>
                    <a:pt x="5301311" y="0"/>
                  </a:moveTo>
                  <a:lnTo>
                    <a:pt x="5320965" y="1944"/>
                  </a:lnTo>
                </a:path>
                <a:path w="5444490" h="2663190">
                  <a:moveTo>
                    <a:pt x="5329313" y="2770"/>
                  </a:moveTo>
                  <a:lnTo>
                    <a:pt x="5380575" y="24003"/>
                  </a:lnTo>
                  <a:lnTo>
                    <a:pt x="5420177" y="63605"/>
                  </a:lnTo>
                  <a:lnTo>
                    <a:pt x="5441410" y="114867"/>
                  </a:lnTo>
                  <a:lnTo>
                    <a:pt x="5444180" y="142870"/>
                  </a:lnTo>
                  <a:lnTo>
                    <a:pt x="5444180" y="2519962"/>
                  </a:lnTo>
                  <a:lnTo>
                    <a:pt x="5433305" y="2574636"/>
                  </a:lnTo>
                  <a:lnTo>
                    <a:pt x="5402335" y="2620986"/>
                  </a:lnTo>
                  <a:lnTo>
                    <a:pt x="5355984" y="2651957"/>
                  </a:lnTo>
                  <a:lnTo>
                    <a:pt x="5301310" y="2662832"/>
                  </a:lnTo>
                  <a:lnTo>
                    <a:pt x="0" y="266283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19227" y="1019175"/>
            <a:ext cx="5606415" cy="2672715"/>
            <a:chOff x="1019227" y="1019175"/>
            <a:chExt cx="5606415" cy="2672715"/>
          </a:xfrm>
        </p:grpSpPr>
        <p:sp>
          <p:nvSpPr>
            <p:cNvPr id="12" name="object 12"/>
            <p:cNvSpPr/>
            <p:nvPr/>
          </p:nvSpPr>
          <p:spPr>
            <a:xfrm>
              <a:off x="1028699" y="1028699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3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99039" y="10875"/>
                  </a:lnTo>
                  <a:lnTo>
                    <a:pt x="5545391" y="41847"/>
                  </a:lnTo>
                  <a:lnTo>
                    <a:pt x="5576362" y="88199"/>
                  </a:lnTo>
                  <a:lnTo>
                    <a:pt x="5587238" y="142874"/>
                  </a:lnTo>
                  <a:lnTo>
                    <a:pt x="5587238" y="2520047"/>
                  </a:lnTo>
                  <a:lnTo>
                    <a:pt x="5576362" y="2574722"/>
                  </a:lnTo>
                  <a:lnTo>
                    <a:pt x="5545391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8752" y="1028699"/>
              <a:ext cx="5587365" cy="2652395"/>
            </a:xfrm>
            <a:custGeom>
              <a:avLst/>
              <a:gdLst/>
              <a:ahLst/>
              <a:cxnLst/>
              <a:rect l="l" t="t" r="r" b="b"/>
              <a:pathLst>
                <a:path w="5587365" h="2652395">
                  <a:moveTo>
                    <a:pt x="142870" y="0"/>
                  </a:moveTo>
                  <a:lnTo>
                    <a:pt x="5444181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0" y="114867"/>
                  </a:lnTo>
                  <a:lnTo>
                    <a:pt x="5587050" y="142870"/>
                  </a:lnTo>
                  <a:lnTo>
                    <a:pt x="5587050" y="2519962"/>
                  </a:lnTo>
                  <a:lnTo>
                    <a:pt x="5584280" y="2547965"/>
                  </a:lnTo>
                  <a:lnTo>
                    <a:pt x="5576175" y="2574636"/>
                  </a:lnTo>
                  <a:lnTo>
                    <a:pt x="5563047" y="2599226"/>
                  </a:lnTo>
                  <a:lnTo>
                    <a:pt x="5545205" y="2620986"/>
                  </a:lnTo>
                  <a:lnTo>
                    <a:pt x="5523445" y="2638828"/>
                  </a:lnTo>
                </a:path>
                <a:path w="5587365" h="2652395">
                  <a:moveTo>
                    <a:pt x="5512461" y="2644692"/>
                  </a:moveTo>
                  <a:lnTo>
                    <a:pt x="5498855" y="2651957"/>
                  </a:lnTo>
                </a:path>
                <a:path w="5587365" h="2652395">
                  <a:moveTo>
                    <a:pt x="0" y="2519962"/>
                  </a:moveTo>
                  <a:lnTo>
                    <a:pt x="0" y="142870"/>
                  </a:lnTo>
                  <a:lnTo>
                    <a:pt x="2770" y="114867"/>
                  </a:lnTo>
                  <a:lnTo>
                    <a:pt x="24003" y="63605"/>
                  </a:lnTo>
                  <a:lnTo>
                    <a:pt x="63605" y="24003"/>
                  </a:lnTo>
                  <a:lnTo>
                    <a:pt x="114867" y="2770"/>
                  </a:lnTo>
                  <a:lnTo>
                    <a:pt x="14287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19227" y="3812039"/>
            <a:ext cx="5606415" cy="2672715"/>
            <a:chOff x="1019227" y="3812039"/>
            <a:chExt cx="5606415" cy="2672715"/>
          </a:xfrm>
        </p:grpSpPr>
        <p:sp>
          <p:nvSpPr>
            <p:cNvPr id="15" name="object 15"/>
            <p:cNvSpPr/>
            <p:nvPr/>
          </p:nvSpPr>
          <p:spPr>
            <a:xfrm>
              <a:off x="1028699" y="3812039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4" y="2662921"/>
                  </a:moveTo>
                  <a:lnTo>
                    <a:pt x="142873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3" y="0"/>
                  </a:lnTo>
                  <a:lnTo>
                    <a:pt x="5444364" y="0"/>
                  </a:lnTo>
                  <a:lnTo>
                    <a:pt x="5499039" y="10875"/>
                  </a:lnTo>
                  <a:lnTo>
                    <a:pt x="5545391" y="41847"/>
                  </a:lnTo>
                  <a:lnTo>
                    <a:pt x="5576362" y="88199"/>
                  </a:lnTo>
                  <a:lnTo>
                    <a:pt x="5587238" y="142874"/>
                  </a:lnTo>
                  <a:lnTo>
                    <a:pt x="5587238" y="2520047"/>
                  </a:lnTo>
                  <a:lnTo>
                    <a:pt x="5584467" y="2548050"/>
                  </a:lnTo>
                  <a:lnTo>
                    <a:pt x="5563233" y="2599314"/>
                  </a:lnTo>
                  <a:lnTo>
                    <a:pt x="5523630" y="2638917"/>
                  </a:lnTo>
                  <a:lnTo>
                    <a:pt x="5472366" y="2660151"/>
                  </a:lnTo>
                  <a:lnTo>
                    <a:pt x="5444364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52" y="3822455"/>
              <a:ext cx="5587365" cy="2653030"/>
            </a:xfrm>
            <a:custGeom>
              <a:avLst/>
              <a:gdLst/>
              <a:ahLst/>
              <a:cxnLst/>
              <a:rect l="l" t="t" r="r" b="b"/>
              <a:pathLst>
                <a:path w="5587365" h="2653029">
                  <a:moveTo>
                    <a:pt x="5497345" y="0"/>
                  </a:moveTo>
                  <a:lnTo>
                    <a:pt x="5545205" y="31429"/>
                  </a:lnTo>
                  <a:lnTo>
                    <a:pt x="5576175" y="77779"/>
                  </a:lnTo>
                  <a:lnTo>
                    <a:pt x="5587050" y="132453"/>
                  </a:lnTo>
                  <a:lnTo>
                    <a:pt x="5587050" y="2509545"/>
                  </a:lnTo>
                  <a:lnTo>
                    <a:pt x="5576175" y="2564219"/>
                  </a:lnTo>
                  <a:lnTo>
                    <a:pt x="5545205" y="2610570"/>
                  </a:lnTo>
                  <a:lnTo>
                    <a:pt x="5498855" y="2641540"/>
                  </a:lnTo>
                  <a:lnTo>
                    <a:pt x="5444181" y="2652415"/>
                  </a:lnTo>
                  <a:lnTo>
                    <a:pt x="142870" y="2652415"/>
                  </a:lnTo>
                  <a:lnTo>
                    <a:pt x="114867" y="2649645"/>
                  </a:lnTo>
                  <a:lnTo>
                    <a:pt x="88196" y="2641540"/>
                  </a:lnTo>
                  <a:lnTo>
                    <a:pt x="63605" y="2628412"/>
                  </a:lnTo>
                  <a:lnTo>
                    <a:pt x="61700" y="2626850"/>
                  </a:lnTo>
                </a:path>
                <a:path w="5587365" h="2653029">
                  <a:moveTo>
                    <a:pt x="0" y="2509545"/>
                  </a:moveTo>
                  <a:lnTo>
                    <a:pt x="0" y="132453"/>
                  </a:lnTo>
                  <a:lnTo>
                    <a:pt x="2770" y="104450"/>
                  </a:lnTo>
                  <a:lnTo>
                    <a:pt x="10875" y="77779"/>
                  </a:lnTo>
                  <a:lnTo>
                    <a:pt x="24003" y="53189"/>
                  </a:lnTo>
                  <a:lnTo>
                    <a:pt x="41845" y="31429"/>
                  </a:lnTo>
                  <a:lnTo>
                    <a:pt x="61533" y="1528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19227" y="6591466"/>
            <a:ext cx="5606415" cy="2670810"/>
            <a:chOff x="1019227" y="6591466"/>
            <a:chExt cx="5606415" cy="2670810"/>
          </a:xfrm>
        </p:grpSpPr>
        <p:sp>
          <p:nvSpPr>
            <p:cNvPr id="18" name="object 18"/>
            <p:cNvSpPr/>
            <p:nvPr/>
          </p:nvSpPr>
          <p:spPr>
            <a:xfrm>
              <a:off x="1028699" y="6598785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444363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3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8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4" y="0"/>
                  </a:lnTo>
                  <a:lnTo>
                    <a:pt x="5444364" y="0"/>
                  </a:lnTo>
                  <a:lnTo>
                    <a:pt x="5499039" y="10875"/>
                  </a:lnTo>
                  <a:lnTo>
                    <a:pt x="5545391" y="41847"/>
                  </a:lnTo>
                  <a:lnTo>
                    <a:pt x="5576362" y="88198"/>
                  </a:lnTo>
                  <a:lnTo>
                    <a:pt x="5587238" y="142874"/>
                  </a:lnTo>
                  <a:lnTo>
                    <a:pt x="5587238" y="2520047"/>
                  </a:lnTo>
                  <a:lnTo>
                    <a:pt x="5576362" y="2574722"/>
                  </a:lnTo>
                  <a:lnTo>
                    <a:pt x="5545391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752" y="6600991"/>
              <a:ext cx="5587365" cy="2649855"/>
            </a:xfrm>
            <a:custGeom>
              <a:avLst/>
              <a:gdLst/>
              <a:ahLst/>
              <a:cxnLst/>
              <a:rect l="l" t="t" r="r" b="b"/>
              <a:pathLst>
                <a:path w="5587365" h="2649854">
                  <a:moveTo>
                    <a:pt x="5466477" y="0"/>
                  </a:moveTo>
                  <a:lnTo>
                    <a:pt x="5523445" y="21797"/>
                  </a:lnTo>
                  <a:lnTo>
                    <a:pt x="5563047" y="61399"/>
                  </a:lnTo>
                  <a:lnTo>
                    <a:pt x="5584280" y="112661"/>
                  </a:lnTo>
                  <a:lnTo>
                    <a:pt x="5587050" y="140664"/>
                  </a:lnTo>
                  <a:lnTo>
                    <a:pt x="5587050" y="2517756"/>
                  </a:lnTo>
                  <a:lnTo>
                    <a:pt x="5584280" y="2545759"/>
                  </a:lnTo>
                  <a:lnTo>
                    <a:pt x="5576175" y="2572430"/>
                  </a:lnTo>
                  <a:lnTo>
                    <a:pt x="5563047" y="2597020"/>
                  </a:lnTo>
                  <a:lnTo>
                    <a:pt x="5545205" y="2618780"/>
                  </a:lnTo>
                  <a:lnTo>
                    <a:pt x="5523445" y="2636622"/>
                  </a:lnTo>
                </a:path>
                <a:path w="5587365" h="2649854">
                  <a:moveTo>
                    <a:pt x="5502748" y="2647672"/>
                  </a:moveTo>
                  <a:lnTo>
                    <a:pt x="5498855" y="2649751"/>
                  </a:lnTo>
                </a:path>
                <a:path w="5587365" h="2649854">
                  <a:moveTo>
                    <a:pt x="0" y="2517755"/>
                  </a:moveTo>
                  <a:lnTo>
                    <a:pt x="0" y="140664"/>
                  </a:lnTo>
                </a:path>
                <a:path w="5587365" h="2649854">
                  <a:moveTo>
                    <a:pt x="2787" y="112605"/>
                  </a:moveTo>
                  <a:lnTo>
                    <a:pt x="10875" y="85990"/>
                  </a:lnTo>
                  <a:lnTo>
                    <a:pt x="24003" y="61399"/>
                  </a:lnTo>
                  <a:lnTo>
                    <a:pt x="28713" y="55655"/>
                  </a:lnTo>
                </a:path>
                <a:path w="5587365" h="2649854">
                  <a:moveTo>
                    <a:pt x="114867" y="564"/>
                  </a:moveTo>
                  <a:lnTo>
                    <a:pt x="115658" y="48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499424" y="1981506"/>
            <a:ext cx="699135" cy="760095"/>
          </a:xfrm>
          <a:custGeom>
            <a:avLst/>
            <a:gdLst/>
            <a:ahLst/>
            <a:cxnLst/>
            <a:rect l="l" t="t" r="r" b="b"/>
            <a:pathLst>
              <a:path w="699134" h="760094">
                <a:moveTo>
                  <a:pt x="343369" y="22183"/>
                </a:moveTo>
                <a:lnTo>
                  <a:pt x="346920" y="28351"/>
                </a:lnTo>
                <a:lnTo>
                  <a:pt x="347899" y="35765"/>
                </a:lnTo>
                <a:lnTo>
                  <a:pt x="347572" y="41000"/>
                </a:lnTo>
                <a:lnTo>
                  <a:pt x="345322" y="45475"/>
                </a:lnTo>
                <a:lnTo>
                  <a:pt x="338366" y="51665"/>
                </a:lnTo>
                <a:lnTo>
                  <a:pt x="333660" y="53381"/>
                </a:lnTo>
                <a:lnTo>
                  <a:pt x="80636" y="39393"/>
                </a:lnTo>
                <a:lnTo>
                  <a:pt x="694157" y="728780"/>
                </a:lnTo>
                <a:lnTo>
                  <a:pt x="697826" y="735113"/>
                </a:lnTo>
                <a:lnTo>
                  <a:pt x="698741" y="742159"/>
                </a:lnTo>
                <a:lnTo>
                  <a:pt x="696955" y="749059"/>
                </a:lnTo>
                <a:lnTo>
                  <a:pt x="692522" y="754955"/>
                </a:lnTo>
                <a:lnTo>
                  <a:pt x="686151" y="758674"/>
                </a:lnTo>
                <a:lnTo>
                  <a:pt x="679090" y="759647"/>
                </a:lnTo>
                <a:lnTo>
                  <a:pt x="672198" y="757921"/>
                </a:lnTo>
                <a:lnTo>
                  <a:pt x="666333" y="753541"/>
                </a:lnTo>
                <a:lnTo>
                  <a:pt x="52812" y="64155"/>
                </a:lnTo>
                <a:lnTo>
                  <a:pt x="37318" y="312168"/>
                </a:lnTo>
                <a:lnTo>
                  <a:pt x="35418" y="319421"/>
                </a:lnTo>
                <a:lnTo>
                  <a:pt x="31089" y="325128"/>
                </a:lnTo>
                <a:lnTo>
                  <a:pt x="24918" y="328765"/>
                </a:lnTo>
                <a:lnTo>
                  <a:pt x="17494" y="329811"/>
                </a:lnTo>
                <a:lnTo>
                  <a:pt x="10249" y="327973"/>
                </a:lnTo>
                <a:lnTo>
                  <a:pt x="4573" y="323696"/>
                </a:lnTo>
                <a:lnTo>
                  <a:pt x="984" y="317562"/>
                </a:lnTo>
                <a:lnTo>
                  <a:pt x="0" y="310153"/>
                </a:lnTo>
                <a:lnTo>
                  <a:pt x="18273" y="17642"/>
                </a:lnTo>
                <a:lnTo>
                  <a:pt x="20174" y="10389"/>
                </a:lnTo>
                <a:lnTo>
                  <a:pt x="24503" y="4682"/>
                </a:lnTo>
                <a:lnTo>
                  <a:pt x="30673" y="1045"/>
                </a:lnTo>
                <a:lnTo>
                  <a:pt x="38098" y="0"/>
                </a:lnTo>
                <a:lnTo>
                  <a:pt x="330753" y="15798"/>
                </a:lnTo>
                <a:lnTo>
                  <a:pt x="337797" y="17815"/>
                </a:lnTo>
                <a:lnTo>
                  <a:pt x="343369" y="2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62308" y="2012850"/>
            <a:ext cx="722630" cy="723265"/>
          </a:xfrm>
          <a:custGeom>
            <a:avLst/>
            <a:gdLst/>
            <a:ahLst/>
            <a:cxnLst/>
            <a:rect l="l" t="t" r="r" b="b"/>
            <a:pathLst>
              <a:path w="722629" h="723264">
                <a:moveTo>
                  <a:pt x="716701" y="326049"/>
                </a:moveTo>
                <a:lnTo>
                  <a:pt x="710750" y="329953"/>
                </a:lnTo>
                <a:lnTo>
                  <a:pt x="703406" y="331361"/>
                </a:lnTo>
                <a:lnTo>
                  <a:pt x="698160" y="331339"/>
                </a:lnTo>
                <a:lnTo>
                  <a:pt x="693562" y="329352"/>
                </a:lnTo>
                <a:lnTo>
                  <a:pt x="686978" y="322768"/>
                </a:lnTo>
                <a:lnTo>
                  <a:pt x="684992" y="318170"/>
                </a:lnTo>
                <a:lnTo>
                  <a:pt x="684248" y="64760"/>
                </a:lnTo>
                <a:lnTo>
                  <a:pt x="31690" y="717317"/>
                </a:lnTo>
                <a:lnTo>
                  <a:pt x="25581" y="721348"/>
                </a:lnTo>
                <a:lnTo>
                  <a:pt x="18600" y="722671"/>
                </a:lnTo>
                <a:lnTo>
                  <a:pt x="11608" y="721289"/>
                </a:lnTo>
                <a:lnTo>
                  <a:pt x="5464" y="717207"/>
                </a:lnTo>
                <a:lnTo>
                  <a:pt x="1381" y="711063"/>
                </a:lnTo>
                <a:lnTo>
                  <a:pt x="0" y="704071"/>
                </a:lnTo>
                <a:lnTo>
                  <a:pt x="1322" y="697089"/>
                </a:lnTo>
                <a:lnTo>
                  <a:pt x="5353" y="690980"/>
                </a:lnTo>
                <a:lnTo>
                  <a:pt x="657910" y="38423"/>
                </a:lnTo>
                <a:lnTo>
                  <a:pt x="409416" y="37372"/>
                </a:lnTo>
                <a:lnTo>
                  <a:pt x="402065" y="35896"/>
                </a:lnTo>
                <a:lnTo>
                  <a:pt x="396117" y="31907"/>
                </a:lnTo>
                <a:lnTo>
                  <a:pt x="392127" y="25958"/>
                </a:lnTo>
                <a:lnTo>
                  <a:pt x="390651" y="18607"/>
                </a:lnTo>
                <a:lnTo>
                  <a:pt x="392065" y="11267"/>
                </a:lnTo>
                <a:lnTo>
                  <a:pt x="396004" y="5353"/>
                </a:lnTo>
                <a:lnTo>
                  <a:pt x="401919" y="1413"/>
                </a:lnTo>
                <a:lnTo>
                  <a:pt x="409258" y="0"/>
                </a:lnTo>
                <a:lnTo>
                  <a:pt x="702337" y="1239"/>
                </a:lnTo>
                <a:lnTo>
                  <a:pt x="722342" y="313083"/>
                </a:lnTo>
                <a:lnTo>
                  <a:pt x="720738" y="320232"/>
                </a:lnTo>
                <a:lnTo>
                  <a:pt x="716701" y="326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79745" y="7508699"/>
            <a:ext cx="657225" cy="814705"/>
          </a:xfrm>
          <a:custGeom>
            <a:avLst/>
            <a:gdLst/>
            <a:ahLst/>
            <a:cxnLst/>
            <a:rect l="l" t="t" r="r" b="b"/>
            <a:pathLst>
              <a:path w="657225" h="814704">
                <a:moveTo>
                  <a:pt x="289084" y="764702"/>
                </a:moveTo>
                <a:lnTo>
                  <a:pt x="286103" y="758239"/>
                </a:lnTo>
                <a:lnTo>
                  <a:pt x="285795" y="750767"/>
                </a:lnTo>
                <a:lnTo>
                  <a:pt x="286593" y="745583"/>
                </a:lnTo>
                <a:lnTo>
                  <a:pt x="289237" y="741329"/>
                </a:lnTo>
                <a:lnTo>
                  <a:pt x="296722" y="735790"/>
                </a:lnTo>
                <a:lnTo>
                  <a:pt x="301563" y="734505"/>
                </a:lnTo>
                <a:lnTo>
                  <a:pt x="552300" y="771224"/>
                </a:lnTo>
                <a:lnTo>
                  <a:pt x="3360" y="29384"/>
                </a:lnTo>
                <a:lnTo>
                  <a:pt x="276" y="22747"/>
                </a:lnTo>
                <a:lnTo>
                  <a:pt x="0" y="15647"/>
                </a:lnTo>
                <a:lnTo>
                  <a:pt x="2400" y="8935"/>
                </a:lnTo>
                <a:lnTo>
                  <a:pt x="7346" y="3463"/>
                </a:lnTo>
                <a:lnTo>
                  <a:pt x="14025" y="333"/>
                </a:lnTo>
                <a:lnTo>
                  <a:pt x="21145" y="0"/>
                </a:lnTo>
                <a:lnTo>
                  <a:pt x="27854" y="2340"/>
                </a:lnTo>
                <a:lnTo>
                  <a:pt x="33300" y="7229"/>
                </a:lnTo>
                <a:lnTo>
                  <a:pt x="582240" y="749069"/>
                </a:lnTo>
                <a:lnTo>
                  <a:pt x="620008" y="503460"/>
                </a:lnTo>
                <a:lnTo>
                  <a:pt x="622554" y="496407"/>
                </a:lnTo>
                <a:lnTo>
                  <a:pt x="627379" y="491114"/>
                </a:lnTo>
                <a:lnTo>
                  <a:pt x="633852" y="488047"/>
                </a:lnTo>
                <a:lnTo>
                  <a:pt x="641341" y="487674"/>
                </a:lnTo>
                <a:lnTo>
                  <a:pt x="648391" y="490157"/>
                </a:lnTo>
                <a:lnTo>
                  <a:pt x="653658" y="494927"/>
                </a:lnTo>
                <a:lnTo>
                  <a:pt x="656680" y="501360"/>
                </a:lnTo>
                <a:lnTo>
                  <a:pt x="656993" y="508827"/>
                </a:lnTo>
                <a:lnTo>
                  <a:pt x="612449" y="798504"/>
                </a:lnTo>
                <a:lnTo>
                  <a:pt x="609904" y="805556"/>
                </a:lnTo>
                <a:lnTo>
                  <a:pt x="605078" y="810850"/>
                </a:lnTo>
                <a:lnTo>
                  <a:pt x="598606" y="813916"/>
                </a:lnTo>
                <a:lnTo>
                  <a:pt x="591117" y="814289"/>
                </a:lnTo>
                <a:lnTo>
                  <a:pt x="301074" y="772197"/>
                </a:lnTo>
                <a:lnTo>
                  <a:pt x="294240" y="769555"/>
                </a:lnTo>
                <a:lnTo>
                  <a:pt x="289084" y="764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2648" y="7506819"/>
            <a:ext cx="694690" cy="766445"/>
          </a:xfrm>
          <a:custGeom>
            <a:avLst/>
            <a:gdLst/>
            <a:ahLst/>
            <a:cxnLst/>
            <a:rect l="l" t="t" r="r" b="b"/>
            <a:pathLst>
              <a:path w="694690" h="766445">
                <a:moveTo>
                  <a:pt x="4747" y="443114"/>
                </a:moveTo>
                <a:lnTo>
                  <a:pt x="10419" y="438815"/>
                </a:lnTo>
                <a:lnTo>
                  <a:pt x="17651" y="436912"/>
                </a:lnTo>
                <a:lnTo>
                  <a:pt x="22886" y="436578"/>
                </a:lnTo>
                <a:lnTo>
                  <a:pt x="27608" y="438247"/>
                </a:lnTo>
                <a:lnTo>
                  <a:pt x="34624" y="444369"/>
                </a:lnTo>
                <a:lnTo>
                  <a:pt x="36918" y="448821"/>
                </a:lnTo>
                <a:lnTo>
                  <a:pt x="54870" y="701596"/>
                </a:lnTo>
                <a:lnTo>
                  <a:pt x="661605" y="6230"/>
                </a:lnTo>
                <a:lnTo>
                  <a:pt x="667426" y="1793"/>
                </a:lnTo>
                <a:lnTo>
                  <a:pt x="674301" y="0"/>
                </a:lnTo>
                <a:lnTo>
                  <a:pt x="681372" y="903"/>
                </a:lnTo>
                <a:lnTo>
                  <a:pt x="687778" y="4559"/>
                </a:lnTo>
                <a:lnTo>
                  <a:pt x="692269" y="10411"/>
                </a:lnTo>
                <a:lnTo>
                  <a:pt x="694122" y="17294"/>
                </a:lnTo>
                <a:lnTo>
                  <a:pt x="693277" y="24349"/>
                </a:lnTo>
                <a:lnTo>
                  <a:pt x="689670" y="30718"/>
                </a:lnTo>
                <a:lnTo>
                  <a:pt x="82935" y="726084"/>
                </a:lnTo>
                <a:lnTo>
                  <a:pt x="330926" y="710257"/>
                </a:lnTo>
                <a:lnTo>
                  <a:pt x="338361" y="711230"/>
                </a:lnTo>
                <a:lnTo>
                  <a:pt x="344567" y="714807"/>
                </a:lnTo>
                <a:lnTo>
                  <a:pt x="348951" y="720470"/>
                </a:lnTo>
                <a:lnTo>
                  <a:pt x="350923" y="727705"/>
                </a:lnTo>
                <a:lnTo>
                  <a:pt x="350011" y="735123"/>
                </a:lnTo>
                <a:lnTo>
                  <a:pt x="346482" y="741292"/>
                </a:lnTo>
                <a:lnTo>
                  <a:pt x="340848" y="745624"/>
                </a:lnTo>
                <a:lnTo>
                  <a:pt x="333622" y="747533"/>
                </a:lnTo>
                <a:lnTo>
                  <a:pt x="41136" y="766199"/>
                </a:lnTo>
                <a:lnTo>
                  <a:pt x="33701" y="765226"/>
                </a:lnTo>
                <a:lnTo>
                  <a:pt x="27495" y="761649"/>
                </a:lnTo>
                <a:lnTo>
                  <a:pt x="23111" y="755986"/>
                </a:lnTo>
                <a:lnTo>
                  <a:pt x="21139" y="748751"/>
                </a:lnTo>
                <a:lnTo>
                  <a:pt x="0" y="456433"/>
                </a:lnTo>
                <a:lnTo>
                  <a:pt x="1114" y="449192"/>
                </a:lnTo>
                <a:lnTo>
                  <a:pt x="4747" y="443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687" y="1503105"/>
            <a:ext cx="1828641" cy="173093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8802" y="4112993"/>
            <a:ext cx="1542969" cy="204923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340" y="7066610"/>
            <a:ext cx="1942603" cy="17018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9700" y="1547606"/>
            <a:ext cx="1512464" cy="16890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45036" y="7131699"/>
            <a:ext cx="1187029" cy="16332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89347" y="7807840"/>
            <a:ext cx="459496" cy="95123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17134" y="4306091"/>
            <a:ext cx="1761146" cy="163056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4089135" y="1467429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89135" y="4254175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89135" y="7003592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5774" y="1467429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5774" y="4250767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45774" y="7027724"/>
            <a:ext cx="283273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30" dirty="0">
                <a:latin typeface="Trebuchet MS"/>
                <a:cs typeface="Trebuchet MS"/>
              </a:rPr>
              <a:t>Lorem </a:t>
            </a:r>
            <a:r>
              <a:rPr sz="1300" spc="50" dirty="0">
                <a:latin typeface="Trebuchet MS"/>
                <a:cs typeface="Trebuchet MS"/>
              </a:rPr>
              <a:t>ipsum </a:t>
            </a:r>
            <a:r>
              <a:rPr sz="1300" spc="15" dirty="0">
                <a:latin typeface="Trebuchet MS"/>
                <a:cs typeface="Trebuchet MS"/>
              </a:rPr>
              <a:t>dolor sit </a:t>
            </a:r>
            <a:r>
              <a:rPr sz="1300" spc="-30" dirty="0">
                <a:latin typeface="Trebuchet MS"/>
                <a:cs typeface="Trebuchet MS"/>
              </a:rPr>
              <a:t>amet, 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65" dirty="0">
                <a:latin typeface="Trebuchet MS"/>
                <a:cs typeface="Trebuchet MS"/>
              </a:rPr>
              <a:t>o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25" dirty="0">
                <a:latin typeface="Trebuchet MS"/>
                <a:cs typeface="Trebuchet MS"/>
              </a:rPr>
              <a:t>u</a:t>
            </a:r>
            <a:r>
              <a:rPr sz="1300" spc="-35" dirty="0">
                <a:latin typeface="Trebuchet MS"/>
                <a:cs typeface="Trebuchet MS"/>
              </a:rPr>
              <a:t>r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85" dirty="0">
                <a:latin typeface="Trebuchet MS"/>
                <a:cs typeface="Trebuchet MS"/>
              </a:rPr>
              <a:t>p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90" dirty="0">
                <a:latin typeface="Trebuchet MS"/>
                <a:cs typeface="Trebuchet MS"/>
              </a:rPr>
              <a:t>c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25" dirty="0">
                <a:latin typeface="Trebuchet MS"/>
                <a:cs typeface="Trebuchet MS"/>
              </a:rPr>
              <a:t>n</a:t>
            </a:r>
            <a:r>
              <a:rPr sz="1300" spc="65" dirty="0">
                <a:latin typeface="Trebuchet MS"/>
                <a:cs typeface="Trebuchet MS"/>
              </a:rPr>
              <a:t>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-95" dirty="0">
                <a:latin typeface="Trebuchet MS"/>
                <a:cs typeface="Trebuchet MS"/>
              </a:rPr>
              <a:t>l</a:t>
            </a:r>
            <a:r>
              <a:rPr sz="1300" spc="-60" dirty="0">
                <a:latin typeface="Trebuchet MS"/>
                <a:cs typeface="Trebuchet MS"/>
              </a:rPr>
              <a:t>i</a:t>
            </a:r>
            <a:r>
              <a:rPr sz="1300" spc="-20" dirty="0">
                <a:latin typeface="Trebuchet MS"/>
                <a:cs typeface="Trebuchet MS"/>
              </a:rPr>
              <a:t>t</a:t>
            </a:r>
            <a:r>
              <a:rPr sz="1300" spc="-250" dirty="0">
                <a:latin typeface="Trebuchet MS"/>
                <a:cs typeface="Trebuchet MS"/>
              </a:rPr>
              <a:t>,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14" dirty="0">
                <a:latin typeface="Trebuchet MS"/>
                <a:cs typeface="Trebuchet MS"/>
              </a:rPr>
              <a:t>s</a:t>
            </a:r>
            <a:r>
              <a:rPr sz="1300" spc="25" dirty="0">
                <a:latin typeface="Trebuchet MS"/>
                <a:cs typeface="Trebuchet MS"/>
              </a:rPr>
              <a:t>e</a:t>
            </a:r>
            <a:r>
              <a:rPr sz="1300" spc="90" dirty="0">
                <a:latin typeface="Trebuchet MS"/>
                <a:cs typeface="Trebuchet MS"/>
              </a:rPr>
              <a:t>d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d</a:t>
            </a:r>
            <a:r>
              <a:rPr sz="1300" spc="50" dirty="0">
                <a:latin typeface="Trebuchet MS"/>
                <a:cs typeface="Trebuchet MS"/>
              </a:rPr>
              <a:t>o  eiusmod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tempor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incididunt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ut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labore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et </a:t>
            </a:r>
            <a:r>
              <a:rPr sz="1300" spc="15" dirty="0">
                <a:latin typeface="Trebuchet MS"/>
                <a:cs typeface="Trebuchet MS"/>
              </a:rPr>
              <a:t>dolore </a:t>
            </a:r>
            <a:r>
              <a:rPr sz="1300" spc="40" dirty="0">
                <a:latin typeface="Trebuchet MS"/>
                <a:cs typeface="Trebuchet MS"/>
              </a:rPr>
              <a:t>magna </a:t>
            </a:r>
            <a:r>
              <a:rPr sz="1300" spc="-35" dirty="0">
                <a:latin typeface="Trebuchet MS"/>
                <a:cs typeface="Trebuchet MS"/>
              </a:rPr>
              <a:t>aliqua. </a:t>
            </a:r>
            <a:r>
              <a:rPr sz="1300" spc="-5" dirty="0">
                <a:latin typeface="Trebuchet MS"/>
                <a:cs typeface="Trebuchet MS"/>
              </a:rPr>
              <a:t>Ut </a:t>
            </a:r>
            <a:r>
              <a:rPr sz="1300" spc="15" dirty="0">
                <a:latin typeface="Trebuchet MS"/>
                <a:cs typeface="Trebuchet MS"/>
              </a:rPr>
              <a:t>enim </a:t>
            </a:r>
            <a:r>
              <a:rPr sz="1300" spc="50" dirty="0">
                <a:latin typeface="Trebuchet MS"/>
                <a:cs typeface="Trebuchet MS"/>
              </a:rPr>
              <a:t>ad 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minim </a:t>
            </a:r>
            <a:r>
              <a:rPr sz="1300" spc="-20" dirty="0">
                <a:latin typeface="Trebuchet MS"/>
                <a:cs typeface="Trebuchet MS"/>
              </a:rPr>
              <a:t>veniam, </a:t>
            </a:r>
            <a:r>
              <a:rPr sz="1300" spc="40" dirty="0">
                <a:latin typeface="Trebuchet MS"/>
                <a:cs typeface="Trebuchet MS"/>
              </a:rPr>
              <a:t>quis </a:t>
            </a:r>
            <a:r>
              <a:rPr sz="1300" spc="35" dirty="0">
                <a:latin typeface="Trebuchet MS"/>
                <a:cs typeface="Trebuchet MS"/>
              </a:rPr>
              <a:t>nostrud 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exercitation </a:t>
            </a:r>
            <a:r>
              <a:rPr sz="1300" spc="10" dirty="0">
                <a:latin typeface="Trebuchet MS"/>
                <a:cs typeface="Trebuchet MS"/>
              </a:rPr>
              <a:t>ullamco laboris </a:t>
            </a:r>
            <a:r>
              <a:rPr sz="1300" spc="5" dirty="0">
                <a:latin typeface="Trebuchet MS"/>
                <a:cs typeface="Trebuchet MS"/>
              </a:rPr>
              <a:t>nisi ut 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aliquip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ex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ea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commodo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consequat.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64169" y="6022447"/>
            <a:ext cx="3559810" cy="623570"/>
          </a:xfrm>
          <a:custGeom>
            <a:avLst/>
            <a:gdLst/>
            <a:ahLst/>
            <a:cxnLst/>
            <a:rect l="l" t="t" r="r" b="b"/>
            <a:pathLst>
              <a:path w="3559809" h="623570">
                <a:moveTo>
                  <a:pt x="3500244" y="623570"/>
                </a:moveTo>
                <a:lnTo>
                  <a:pt x="59239" y="623570"/>
                </a:lnTo>
                <a:lnTo>
                  <a:pt x="36180" y="618915"/>
                </a:lnTo>
                <a:lnTo>
                  <a:pt x="17350" y="606220"/>
                </a:lnTo>
                <a:lnTo>
                  <a:pt x="4655" y="587390"/>
                </a:lnTo>
                <a:lnTo>
                  <a:pt x="0" y="564331"/>
                </a:lnTo>
                <a:lnTo>
                  <a:pt x="0" y="59239"/>
                </a:lnTo>
                <a:lnTo>
                  <a:pt x="4655" y="36180"/>
                </a:lnTo>
                <a:lnTo>
                  <a:pt x="17350" y="17350"/>
                </a:lnTo>
                <a:lnTo>
                  <a:pt x="36180" y="4655"/>
                </a:lnTo>
                <a:lnTo>
                  <a:pt x="59239" y="0"/>
                </a:lnTo>
                <a:lnTo>
                  <a:pt x="3500244" y="0"/>
                </a:lnTo>
                <a:lnTo>
                  <a:pt x="3542133" y="17350"/>
                </a:lnTo>
                <a:lnTo>
                  <a:pt x="3559484" y="59239"/>
                </a:lnTo>
                <a:lnTo>
                  <a:pt x="3559484" y="564331"/>
                </a:lnTo>
                <a:lnTo>
                  <a:pt x="3542133" y="606220"/>
                </a:lnTo>
                <a:lnTo>
                  <a:pt x="3500244" y="62357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98789" y="3640704"/>
            <a:ext cx="3290570" cy="290385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420370" marR="412750" algn="ctr">
              <a:lnSpc>
                <a:spcPts val="7730"/>
              </a:lnSpc>
              <a:spcBef>
                <a:spcPts val="1914"/>
              </a:spcBef>
            </a:pPr>
            <a:r>
              <a:rPr sz="8000" b="1" spc="390" dirty="0">
                <a:latin typeface="Arial"/>
                <a:cs typeface="Arial"/>
              </a:rPr>
              <a:t>M</a:t>
            </a:r>
            <a:r>
              <a:rPr sz="8000" b="1" spc="-95" dirty="0">
                <a:latin typeface="Arial"/>
                <a:cs typeface="Arial"/>
              </a:rPr>
              <a:t>i</a:t>
            </a:r>
            <a:r>
              <a:rPr sz="8000" b="1" spc="-30" dirty="0">
                <a:latin typeface="Arial"/>
                <a:cs typeface="Arial"/>
              </a:rPr>
              <a:t>n</a:t>
            </a:r>
            <a:r>
              <a:rPr sz="8000" b="1" spc="235" dirty="0">
                <a:latin typeface="Arial"/>
                <a:cs typeface="Arial"/>
              </a:rPr>
              <a:t>d </a:t>
            </a:r>
            <a:r>
              <a:rPr sz="8000" b="1" spc="145" dirty="0">
                <a:latin typeface="Arial"/>
                <a:cs typeface="Arial"/>
              </a:rPr>
              <a:t> </a:t>
            </a:r>
            <a:r>
              <a:rPr sz="8000" b="1" spc="285" dirty="0">
                <a:latin typeface="Arial"/>
                <a:cs typeface="Arial"/>
              </a:rPr>
              <a:t>map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sz="2900" spc="20" dirty="0">
                <a:latin typeface="Trebuchet MS"/>
                <a:cs typeface="Trebuchet MS"/>
              </a:rPr>
              <a:t>Exploring</a:t>
            </a:r>
            <a:r>
              <a:rPr sz="2900" spc="-165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creativity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Success</a:t>
            </a:r>
            <a:r>
              <a:rPr spc="-360" dirty="0"/>
              <a:t> </a:t>
            </a:r>
            <a:r>
              <a:rPr spc="5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2976" y="5522403"/>
            <a:ext cx="972185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81280" indent="-179070">
              <a:lnSpc>
                <a:spcPct val="109400"/>
              </a:lnSpc>
              <a:spcBef>
                <a:spcPts val="100"/>
              </a:spcBef>
            </a:pPr>
            <a:r>
              <a:rPr sz="2000" spc="145" dirty="0">
                <a:latin typeface="Trebuchet MS"/>
                <a:cs typeface="Trebuchet MS"/>
              </a:rPr>
              <a:t>Lorem </a:t>
            </a:r>
            <a:r>
              <a:rPr sz="2000" spc="175" dirty="0">
                <a:latin typeface="Trebuchet MS"/>
                <a:cs typeface="Trebuchet MS"/>
              </a:rPr>
              <a:t>ipsum </a:t>
            </a:r>
            <a:r>
              <a:rPr sz="2000" spc="125" dirty="0">
                <a:latin typeface="Trebuchet MS"/>
                <a:cs typeface="Trebuchet MS"/>
              </a:rPr>
              <a:t>dolor </a:t>
            </a:r>
            <a:r>
              <a:rPr sz="2000" spc="100" dirty="0">
                <a:latin typeface="Trebuchet MS"/>
                <a:cs typeface="Trebuchet MS"/>
              </a:rPr>
              <a:t>sit </a:t>
            </a:r>
            <a:r>
              <a:rPr sz="2000" spc="50" dirty="0">
                <a:latin typeface="Trebuchet MS"/>
                <a:cs typeface="Trebuchet MS"/>
              </a:rPr>
              <a:t>amet, </a:t>
            </a:r>
            <a:r>
              <a:rPr sz="2000" spc="165" dirty="0">
                <a:latin typeface="Trebuchet MS"/>
                <a:cs typeface="Trebuchet MS"/>
              </a:rPr>
              <a:t>consectetur </a:t>
            </a:r>
            <a:r>
              <a:rPr sz="2000" spc="155" dirty="0">
                <a:latin typeface="Trebuchet MS"/>
                <a:cs typeface="Trebuchet MS"/>
              </a:rPr>
              <a:t>adipiscing </a:t>
            </a:r>
            <a:r>
              <a:rPr sz="2000" spc="-30" dirty="0">
                <a:latin typeface="Trebuchet MS"/>
                <a:cs typeface="Trebuchet MS"/>
              </a:rPr>
              <a:t>elit,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200" dirty="0">
                <a:latin typeface="Trebuchet MS"/>
                <a:cs typeface="Trebuchet MS"/>
              </a:rPr>
              <a:t>sed </a:t>
            </a:r>
            <a:r>
              <a:rPr sz="2000" spc="180" dirty="0">
                <a:latin typeface="Trebuchet MS"/>
                <a:cs typeface="Trebuchet MS"/>
              </a:rPr>
              <a:t>do eiusmod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tempor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incididunt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labore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et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dolore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magna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aliqua.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enim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ad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minim 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veniam,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quis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nostrud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exercitation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ullamco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laboris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nisi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aliquip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ex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ea</a:t>
            </a:r>
            <a:endParaRPr sz="2000">
              <a:latin typeface="Trebuchet MS"/>
              <a:cs typeface="Trebuchet MS"/>
            </a:endParaRPr>
          </a:p>
          <a:p>
            <a:pPr marL="3441700">
              <a:lnSpc>
                <a:spcPct val="100000"/>
              </a:lnSpc>
              <a:spcBef>
                <a:spcPts val="225"/>
              </a:spcBef>
            </a:pPr>
            <a:r>
              <a:rPr sz="2000" spc="220" dirty="0">
                <a:latin typeface="Trebuchet MS"/>
                <a:cs typeface="Trebuchet MS"/>
              </a:rPr>
              <a:t>commodo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consequat.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5080" algn="ctr">
              <a:lnSpc>
                <a:spcPct val="109400"/>
              </a:lnSpc>
            </a:pPr>
            <a:r>
              <a:rPr sz="2000" spc="160" dirty="0">
                <a:latin typeface="Trebuchet MS"/>
                <a:cs typeface="Trebuchet MS"/>
              </a:rPr>
              <a:t>Duis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aute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irure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dolor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in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reprehenderit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in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voluptate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velit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204" dirty="0">
                <a:latin typeface="Trebuchet MS"/>
                <a:cs typeface="Trebuchet MS"/>
              </a:rPr>
              <a:t>esse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cillum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dolore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eu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fugiat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nulla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pariatur.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Excepteur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sint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occaecat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cupidatat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non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proident, 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sunt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in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culpa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qui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officia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deserunt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mollit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anim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id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est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laborum.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3605" y="1307438"/>
            <a:ext cx="5300980" cy="3003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0" b="1" spc="1535" dirty="0">
                <a:latin typeface="Arial"/>
                <a:cs typeface="Arial"/>
              </a:rPr>
              <a:t>9</a:t>
            </a:r>
            <a:r>
              <a:rPr sz="19500" b="1" spc="1260" dirty="0">
                <a:latin typeface="Arial"/>
                <a:cs typeface="Arial"/>
              </a:rPr>
              <a:t>5</a:t>
            </a:r>
            <a:r>
              <a:rPr sz="19500" b="1" spc="-305" dirty="0">
                <a:latin typeface="Arial"/>
                <a:cs typeface="Arial"/>
              </a:rPr>
              <a:t>%</a:t>
            </a:r>
            <a:endParaRPr sz="19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237374"/>
            <a:ext cx="2132965" cy="1049655"/>
          </a:xfrm>
          <a:custGeom>
            <a:avLst/>
            <a:gdLst/>
            <a:ahLst/>
            <a:cxnLst/>
            <a:rect l="l" t="t" r="r" b="b"/>
            <a:pathLst>
              <a:path w="2132965" h="1049654">
                <a:moveTo>
                  <a:pt x="0" y="150456"/>
                </a:moveTo>
                <a:lnTo>
                  <a:pt x="0" y="18395"/>
                </a:lnTo>
                <a:lnTo>
                  <a:pt x="22706" y="15632"/>
                </a:lnTo>
                <a:lnTo>
                  <a:pt x="68869" y="10875"/>
                </a:lnTo>
                <a:lnTo>
                  <a:pt x="115086" y="6973"/>
                </a:lnTo>
                <a:lnTo>
                  <a:pt x="161339" y="3930"/>
                </a:lnTo>
                <a:lnTo>
                  <a:pt x="207611" y="1751"/>
                </a:lnTo>
                <a:lnTo>
                  <a:pt x="253886" y="439"/>
                </a:lnTo>
                <a:lnTo>
                  <a:pt x="300146" y="0"/>
                </a:lnTo>
                <a:lnTo>
                  <a:pt x="346375" y="435"/>
                </a:lnTo>
                <a:lnTo>
                  <a:pt x="392554" y="1751"/>
                </a:lnTo>
                <a:lnTo>
                  <a:pt x="438667" y="3951"/>
                </a:lnTo>
                <a:lnTo>
                  <a:pt x="484698" y="7039"/>
                </a:lnTo>
                <a:lnTo>
                  <a:pt x="530628" y="11020"/>
                </a:lnTo>
                <a:lnTo>
                  <a:pt x="576441" y="15897"/>
                </a:lnTo>
                <a:lnTo>
                  <a:pt x="622119" y="21674"/>
                </a:lnTo>
                <a:lnTo>
                  <a:pt x="667647" y="28356"/>
                </a:lnTo>
                <a:lnTo>
                  <a:pt x="713006" y="35948"/>
                </a:lnTo>
                <a:lnTo>
                  <a:pt x="758179" y="44452"/>
                </a:lnTo>
                <a:lnTo>
                  <a:pt x="803149" y="53873"/>
                </a:lnTo>
                <a:lnTo>
                  <a:pt x="847900" y="64215"/>
                </a:lnTo>
                <a:lnTo>
                  <a:pt x="892415" y="75483"/>
                </a:lnTo>
                <a:lnTo>
                  <a:pt x="936675" y="87680"/>
                </a:lnTo>
                <a:lnTo>
                  <a:pt x="980664" y="100810"/>
                </a:lnTo>
                <a:lnTo>
                  <a:pt x="1024366" y="114879"/>
                </a:lnTo>
                <a:lnTo>
                  <a:pt x="1067762" y="129889"/>
                </a:lnTo>
                <a:lnTo>
                  <a:pt x="1070527" y="130913"/>
                </a:lnTo>
                <a:lnTo>
                  <a:pt x="294928" y="130913"/>
                </a:lnTo>
                <a:lnTo>
                  <a:pt x="248690" y="131492"/>
                </a:lnTo>
                <a:lnTo>
                  <a:pt x="202438" y="132995"/>
                </a:lnTo>
                <a:lnTo>
                  <a:pt x="156191" y="135415"/>
                </a:lnTo>
                <a:lnTo>
                  <a:pt x="109968" y="138749"/>
                </a:lnTo>
                <a:lnTo>
                  <a:pt x="63789" y="142991"/>
                </a:lnTo>
                <a:lnTo>
                  <a:pt x="17672" y="148136"/>
                </a:lnTo>
                <a:lnTo>
                  <a:pt x="0" y="150456"/>
                </a:lnTo>
                <a:close/>
              </a:path>
              <a:path w="2132965" h="1049654">
                <a:moveTo>
                  <a:pt x="2132395" y="1049625"/>
                </a:moveTo>
                <a:lnTo>
                  <a:pt x="1983146" y="1049625"/>
                </a:lnTo>
                <a:lnTo>
                  <a:pt x="1958183" y="1007668"/>
                </a:lnTo>
                <a:lnTo>
                  <a:pt x="1930998" y="964195"/>
                </a:lnTo>
                <a:lnTo>
                  <a:pt x="1903075" y="921773"/>
                </a:lnTo>
                <a:lnTo>
                  <a:pt x="1874422" y="880493"/>
                </a:lnTo>
                <a:lnTo>
                  <a:pt x="1845047" y="840442"/>
                </a:lnTo>
                <a:lnTo>
                  <a:pt x="1814957" y="801712"/>
                </a:lnTo>
                <a:lnTo>
                  <a:pt x="1784162" y="764391"/>
                </a:lnTo>
                <a:lnTo>
                  <a:pt x="1752669" y="728569"/>
                </a:lnTo>
                <a:lnTo>
                  <a:pt x="1720487" y="694335"/>
                </a:lnTo>
                <a:lnTo>
                  <a:pt x="1687623" y="661780"/>
                </a:lnTo>
                <a:lnTo>
                  <a:pt x="1652587" y="629143"/>
                </a:lnTo>
                <a:lnTo>
                  <a:pt x="1616905" y="597591"/>
                </a:lnTo>
                <a:lnTo>
                  <a:pt x="1580596" y="567120"/>
                </a:lnTo>
                <a:lnTo>
                  <a:pt x="1543680" y="537723"/>
                </a:lnTo>
                <a:lnTo>
                  <a:pt x="1506175" y="509397"/>
                </a:lnTo>
                <a:lnTo>
                  <a:pt x="1468102" y="482137"/>
                </a:lnTo>
                <a:lnTo>
                  <a:pt x="1429478" y="455937"/>
                </a:lnTo>
                <a:lnTo>
                  <a:pt x="1390324" y="430793"/>
                </a:lnTo>
                <a:lnTo>
                  <a:pt x="1350658" y="406700"/>
                </a:lnTo>
                <a:lnTo>
                  <a:pt x="1310499" y="383652"/>
                </a:lnTo>
                <a:lnTo>
                  <a:pt x="1269867" y="361645"/>
                </a:lnTo>
                <a:lnTo>
                  <a:pt x="1228781" y="340675"/>
                </a:lnTo>
                <a:lnTo>
                  <a:pt x="1187260" y="320735"/>
                </a:lnTo>
                <a:lnTo>
                  <a:pt x="1145322" y="301822"/>
                </a:lnTo>
                <a:lnTo>
                  <a:pt x="1102988" y="283930"/>
                </a:lnTo>
                <a:lnTo>
                  <a:pt x="1060276" y="267054"/>
                </a:lnTo>
                <a:lnTo>
                  <a:pt x="1017205" y="251190"/>
                </a:lnTo>
                <a:lnTo>
                  <a:pt x="973795" y="236332"/>
                </a:lnTo>
                <a:lnTo>
                  <a:pt x="930065" y="222476"/>
                </a:lnTo>
                <a:lnTo>
                  <a:pt x="886033" y="209617"/>
                </a:lnTo>
                <a:lnTo>
                  <a:pt x="841720" y="197749"/>
                </a:lnTo>
                <a:lnTo>
                  <a:pt x="797144" y="186869"/>
                </a:lnTo>
                <a:lnTo>
                  <a:pt x="752324" y="176970"/>
                </a:lnTo>
                <a:lnTo>
                  <a:pt x="707279" y="168049"/>
                </a:lnTo>
                <a:lnTo>
                  <a:pt x="662029" y="160099"/>
                </a:lnTo>
                <a:lnTo>
                  <a:pt x="616592" y="153117"/>
                </a:lnTo>
                <a:lnTo>
                  <a:pt x="570989" y="147097"/>
                </a:lnTo>
                <a:lnTo>
                  <a:pt x="525237" y="142035"/>
                </a:lnTo>
                <a:lnTo>
                  <a:pt x="479356" y="137925"/>
                </a:lnTo>
                <a:lnTo>
                  <a:pt x="433366" y="134763"/>
                </a:lnTo>
                <a:lnTo>
                  <a:pt x="387285" y="132544"/>
                </a:lnTo>
                <a:lnTo>
                  <a:pt x="341133" y="131262"/>
                </a:lnTo>
                <a:lnTo>
                  <a:pt x="294928" y="130913"/>
                </a:lnTo>
                <a:lnTo>
                  <a:pt x="1070527" y="130913"/>
                </a:lnTo>
                <a:lnTo>
                  <a:pt x="1110836" y="145845"/>
                </a:lnTo>
                <a:lnTo>
                  <a:pt x="1153571" y="162752"/>
                </a:lnTo>
                <a:lnTo>
                  <a:pt x="1195950" y="180612"/>
                </a:lnTo>
                <a:lnTo>
                  <a:pt x="1237955" y="199431"/>
                </a:lnTo>
                <a:lnTo>
                  <a:pt x="1279569" y="219213"/>
                </a:lnTo>
                <a:lnTo>
                  <a:pt x="1320777" y="239961"/>
                </a:lnTo>
                <a:lnTo>
                  <a:pt x="1361559" y="261680"/>
                </a:lnTo>
                <a:lnTo>
                  <a:pt x="1401900" y="284373"/>
                </a:lnTo>
                <a:lnTo>
                  <a:pt x="1441782" y="308046"/>
                </a:lnTo>
                <a:lnTo>
                  <a:pt x="1481188" y="332702"/>
                </a:lnTo>
                <a:lnTo>
                  <a:pt x="1520101" y="358345"/>
                </a:lnTo>
                <a:lnTo>
                  <a:pt x="1558504" y="384979"/>
                </a:lnTo>
                <a:lnTo>
                  <a:pt x="1596380" y="412609"/>
                </a:lnTo>
                <a:lnTo>
                  <a:pt x="1633712" y="441238"/>
                </a:lnTo>
                <a:lnTo>
                  <a:pt x="1670482" y="470872"/>
                </a:lnTo>
                <a:lnTo>
                  <a:pt x="1706674" y="501513"/>
                </a:lnTo>
                <a:lnTo>
                  <a:pt x="1742271" y="533166"/>
                </a:lnTo>
                <a:lnTo>
                  <a:pt x="1777255" y="565835"/>
                </a:lnTo>
                <a:lnTo>
                  <a:pt x="1809738" y="597988"/>
                </a:lnTo>
                <a:lnTo>
                  <a:pt x="1841613" y="631671"/>
                </a:lnTo>
                <a:lnTo>
                  <a:pt x="1872871" y="666807"/>
                </a:lnTo>
                <a:lnTo>
                  <a:pt x="1903542" y="703370"/>
                </a:lnTo>
                <a:lnTo>
                  <a:pt x="1933501" y="741137"/>
                </a:lnTo>
                <a:lnTo>
                  <a:pt x="1962856" y="780179"/>
                </a:lnTo>
                <a:lnTo>
                  <a:pt x="1991559" y="820371"/>
                </a:lnTo>
                <a:lnTo>
                  <a:pt x="2019602" y="861637"/>
                </a:lnTo>
                <a:lnTo>
                  <a:pt x="2046975" y="903903"/>
                </a:lnTo>
                <a:lnTo>
                  <a:pt x="2073670" y="947090"/>
                </a:lnTo>
                <a:lnTo>
                  <a:pt x="2099678" y="991125"/>
                </a:lnTo>
                <a:lnTo>
                  <a:pt x="2124990" y="1035931"/>
                </a:lnTo>
                <a:lnTo>
                  <a:pt x="2132395" y="1049625"/>
                </a:lnTo>
                <a:close/>
              </a:path>
              <a:path w="2132965" h="1049654">
                <a:moveTo>
                  <a:pt x="0" y="648622"/>
                </a:moveTo>
                <a:lnTo>
                  <a:pt x="0" y="514115"/>
                </a:lnTo>
                <a:lnTo>
                  <a:pt x="37317" y="504917"/>
                </a:lnTo>
                <a:lnTo>
                  <a:pt x="82954" y="494538"/>
                </a:lnTo>
                <a:lnTo>
                  <a:pt x="128526" y="485040"/>
                </a:lnTo>
                <a:lnTo>
                  <a:pt x="175663" y="476577"/>
                </a:lnTo>
                <a:lnTo>
                  <a:pt x="223811" y="469754"/>
                </a:lnTo>
                <a:lnTo>
                  <a:pt x="272823" y="464583"/>
                </a:lnTo>
                <a:lnTo>
                  <a:pt x="322556" y="461074"/>
                </a:lnTo>
                <a:lnTo>
                  <a:pt x="372865" y="459239"/>
                </a:lnTo>
                <a:lnTo>
                  <a:pt x="423605" y="459089"/>
                </a:lnTo>
                <a:lnTo>
                  <a:pt x="474630" y="460637"/>
                </a:lnTo>
                <a:lnTo>
                  <a:pt x="525797" y="463892"/>
                </a:lnTo>
                <a:lnTo>
                  <a:pt x="576960" y="468866"/>
                </a:lnTo>
                <a:lnTo>
                  <a:pt x="627974" y="475572"/>
                </a:lnTo>
                <a:lnTo>
                  <a:pt x="678695" y="484019"/>
                </a:lnTo>
                <a:lnTo>
                  <a:pt x="728977" y="494220"/>
                </a:lnTo>
                <a:lnTo>
                  <a:pt x="778676" y="506186"/>
                </a:lnTo>
                <a:lnTo>
                  <a:pt x="827647" y="519928"/>
                </a:lnTo>
                <a:lnTo>
                  <a:pt x="875745" y="535458"/>
                </a:lnTo>
                <a:lnTo>
                  <a:pt x="922825" y="552787"/>
                </a:lnTo>
                <a:lnTo>
                  <a:pt x="968742" y="571926"/>
                </a:lnTo>
                <a:lnTo>
                  <a:pt x="1004691" y="588817"/>
                </a:lnTo>
                <a:lnTo>
                  <a:pt x="399663" y="588817"/>
                </a:lnTo>
                <a:lnTo>
                  <a:pt x="348989" y="589908"/>
                </a:lnTo>
                <a:lnTo>
                  <a:pt x="298884" y="592843"/>
                </a:lnTo>
                <a:lnTo>
                  <a:pt x="249527" y="597605"/>
                </a:lnTo>
                <a:lnTo>
                  <a:pt x="201098" y="604178"/>
                </a:lnTo>
                <a:lnTo>
                  <a:pt x="153775" y="612545"/>
                </a:lnTo>
                <a:lnTo>
                  <a:pt x="108097" y="622165"/>
                </a:lnTo>
                <a:lnTo>
                  <a:pt x="62333" y="632705"/>
                </a:lnTo>
                <a:lnTo>
                  <a:pt x="16524" y="644160"/>
                </a:lnTo>
                <a:lnTo>
                  <a:pt x="0" y="648622"/>
                </a:lnTo>
                <a:close/>
              </a:path>
              <a:path w="2132965" h="1049654">
                <a:moveTo>
                  <a:pt x="1622626" y="1049625"/>
                </a:moveTo>
                <a:lnTo>
                  <a:pt x="1425155" y="1049625"/>
                </a:lnTo>
                <a:lnTo>
                  <a:pt x="1400398" y="1029753"/>
                </a:lnTo>
                <a:lnTo>
                  <a:pt x="1360734" y="999459"/>
                </a:lnTo>
                <a:lnTo>
                  <a:pt x="1320070" y="969782"/>
                </a:lnTo>
                <a:lnTo>
                  <a:pt x="1278389" y="940588"/>
                </a:lnTo>
                <a:lnTo>
                  <a:pt x="1235674" y="911740"/>
                </a:lnTo>
                <a:lnTo>
                  <a:pt x="1193152" y="880493"/>
                </a:lnTo>
                <a:lnTo>
                  <a:pt x="1152617" y="847043"/>
                </a:lnTo>
                <a:lnTo>
                  <a:pt x="1112603" y="813028"/>
                </a:lnTo>
                <a:lnTo>
                  <a:pt x="1071741" y="780165"/>
                </a:lnTo>
                <a:lnTo>
                  <a:pt x="1028637" y="750149"/>
                </a:lnTo>
                <a:lnTo>
                  <a:pt x="986878" y="725728"/>
                </a:lnTo>
                <a:lnTo>
                  <a:pt x="943249" y="703321"/>
                </a:lnTo>
                <a:lnTo>
                  <a:pt x="898256" y="683059"/>
                </a:lnTo>
                <a:lnTo>
                  <a:pt x="851751" y="664779"/>
                </a:lnTo>
                <a:lnTo>
                  <a:pt x="804023" y="648511"/>
                </a:lnTo>
                <a:lnTo>
                  <a:pt x="755251" y="634240"/>
                </a:lnTo>
                <a:lnTo>
                  <a:pt x="705614" y="621948"/>
                </a:lnTo>
                <a:lnTo>
                  <a:pt x="655291" y="611618"/>
                </a:lnTo>
                <a:lnTo>
                  <a:pt x="604461" y="603234"/>
                </a:lnTo>
                <a:lnTo>
                  <a:pt x="553304" y="596779"/>
                </a:lnTo>
                <a:lnTo>
                  <a:pt x="502000" y="592236"/>
                </a:lnTo>
                <a:lnTo>
                  <a:pt x="450726" y="589587"/>
                </a:lnTo>
                <a:lnTo>
                  <a:pt x="399663" y="588817"/>
                </a:lnTo>
                <a:lnTo>
                  <a:pt x="1004691" y="588817"/>
                </a:lnTo>
                <a:lnTo>
                  <a:pt x="1056510" y="615680"/>
                </a:lnTo>
                <a:lnTo>
                  <a:pt x="1098070" y="640318"/>
                </a:lnTo>
                <a:lnTo>
                  <a:pt x="1141922" y="670465"/>
                </a:lnTo>
                <a:lnTo>
                  <a:pt x="1183471" y="703642"/>
                </a:lnTo>
                <a:lnTo>
                  <a:pt x="1224050" y="738030"/>
                </a:lnTo>
                <a:lnTo>
                  <a:pt x="1264993" y="771813"/>
                </a:lnTo>
                <a:lnTo>
                  <a:pt x="1307633" y="803171"/>
                </a:lnTo>
                <a:lnTo>
                  <a:pt x="1349947" y="831581"/>
                </a:lnTo>
                <a:lnTo>
                  <a:pt x="1391254" y="860360"/>
                </a:lnTo>
                <a:lnTo>
                  <a:pt x="1431579" y="889608"/>
                </a:lnTo>
                <a:lnTo>
                  <a:pt x="1470945" y="919425"/>
                </a:lnTo>
                <a:lnTo>
                  <a:pt x="1509377" y="949910"/>
                </a:lnTo>
                <a:lnTo>
                  <a:pt x="1546899" y="981165"/>
                </a:lnTo>
                <a:lnTo>
                  <a:pt x="1583534" y="1013288"/>
                </a:lnTo>
                <a:lnTo>
                  <a:pt x="1619308" y="1046380"/>
                </a:lnTo>
                <a:lnTo>
                  <a:pt x="1622626" y="1049625"/>
                </a:lnTo>
                <a:close/>
              </a:path>
              <a:path w="2132965" h="1049654">
                <a:moveTo>
                  <a:pt x="742034" y="1049625"/>
                </a:moveTo>
                <a:lnTo>
                  <a:pt x="34167" y="1049625"/>
                </a:lnTo>
                <a:lnTo>
                  <a:pt x="63528" y="1039833"/>
                </a:lnTo>
                <a:lnTo>
                  <a:pt x="108459" y="1027095"/>
                </a:lnTo>
                <a:lnTo>
                  <a:pt x="153646" y="1016593"/>
                </a:lnTo>
                <a:lnTo>
                  <a:pt x="199059" y="1008411"/>
                </a:lnTo>
                <a:lnTo>
                  <a:pt x="244670" y="1002635"/>
                </a:lnTo>
                <a:lnTo>
                  <a:pt x="296769" y="998588"/>
                </a:lnTo>
                <a:lnTo>
                  <a:pt x="349027" y="996745"/>
                </a:lnTo>
                <a:lnTo>
                  <a:pt x="401354" y="997052"/>
                </a:lnTo>
                <a:lnTo>
                  <a:pt x="453658" y="999459"/>
                </a:lnTo>
                <a:lnTo>
                  <a:pt x="505848" y="1003915"/>
                </a:lnTo>
                <a:lnTo>
                  <a:pt x="557833" y="1010369"/>
                </a:lnTo>
                <a:lnTo>
                  <a:pt x="609522" y="1018768"/>
                </a:lnTo>
                <a:lnTo>
                  <a:pt x="660825" y="1029063"/>
                </a:lnTo>
                <a:lnTo>
                  <a:pt x="711649" y="1041202"/>
                </a:lnTo>
                <a:lnTo>
                  <a:pt x="742034" y="10496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732" y="9883542"/>
            <a:ext cx="3144520" cy="403860"/>
          </a:xfrm>
          <a:custGeom>
            <a:avLst/>
            <a:gdLst/>
            <a:ahLst/>
            <a:cxnLst/>
            <a:rect l="l" t="t" r="r" b="b"/>
            <a:pathLst>
              <a:path w="3144520" h="403859">
                <a:moveTo>
                  <a:pt x="2201443" y="403457"/>
                </a:moveTo>
                <a:lnTo>
                  <a:pt x="2131362" y="403457"/>
                </a:lnTo>
                <a:lnTo>
                  <a:pt x="2136094" y="390306"/>
                </a:lnTo>
                <a:lnTo>
                  <a:pt x="2156089" y="336142"/>
                </a:lnTo>
                <a:lnTo>
                  <a:pt x="2176446" y="282964"/>
                </a:lnTo>
                <a:lnTo>
                  <a:pt x="2196889" y="232136"/>
                </a:lnTo>
                <a:lnTo>
                  <a:pt x="2217143" y="185024"/>
                </a:lnTo>
                <a:lnTo>
                  <a:pt x="2234937" y="147105"/>
                </a:lnTo>
                <a:lnTo>
                  <a:pt x="2269215" y="85703"/>
                </a:lnTo>
                <a:lnTo>
                  <a:pt x="2294983" y="53537"/>
                </a:lnTo>
                <a:lnTo>
                  <a:pt x="2331983" y="33008"/>
                </a:lnTo>
                <a:lnTo>
                  <a:pt x="2342439" y="33216"/>
                </a:lnTo>
                <a:lnTo>
                  <a:pt x="2382732" y="62538"/>
                </a:lnTo>
                <a:lnTo>
                  <a:pt x="2413835" y="111526"/>
                </a:lnTo>
                <a:lnTo>
                  <a:pt x="2331940" y="111526"/>
                </a:lnTo>
                <a:lnTo>
                  <a:pt x="2329140" y="114326"/>
                </a:lnTo>
                <a:lnTo>
                  <a:pt x="2328440" y="115726"/>
                </a:lnTo>
                <a:lnTo>
                  <a:pt x="2316518" y="134560"/>
                </a:lnTo>
                <a:lnTo>
                  <a:pt x="2303941" y="157200"/>
                </a:lnTo>
                <a:lnTo>
                  <a:pt x="2277341" y="212324"/>
                </a:lnTo>
                <a:lnTo>
                  <a:pt x="2256720" y="260316"/>
                </a:lnTo>
                <a:lnTo>
                  <a:pt x="2235903" y="312095"/>
                </a:lnTo>
                <a:lnTo>
                  <a:pt x="2215181" y="366241"/>
                </a:lnTo>
                <a:lnTo>
                  <a:pt x="2201443" y="403457"/>
                </a:lnTo>
                <a:close/>
              </a:path>
              <a:path w="3144520" h="403859">
                <a:moveTo>
                  <a:pt x="2551427" y="403457"/>
                </a:moveTo>
                <a:lnTo>
                  <a:pt x="2477458" y="403457"/>
                </a:lnTo>
                <a:lnTo>
                  <a:pt x="2460583" y="365466"/>
                </a:lnTo>
                <a:lnTo>
                  <a:pt x="2436254" y="311570"/>
                </a:lnTo>
                <a:lnTo>
                  <a:pt x="2412370" y="260050"/>
                </a:lnTo>
                <a:lnTo>
                  <a:pt x="2389338" y="212324"/>
                </a:lnTo>
                <a:lnTo>
                  <a:pt x="2358277" y="154838"/>
                </a:lnTo>
                <a:lnTo>
                  <a:pt x="2331940" y="111526"/>
                </a:lnTo>
                <a:lnTo>
                  <a:pt x="2413835" y="111526"/>
                </a:lnTo>
                <a:lnTo>
                  <a:pt x="2451636" y="182924"/>
                </a:lnTo>
                <a:lnTo>
                  <a:pt x="2473412" y="228842"/>
                </a:lnTo>
                <a:lnTo>
                  <a:pt x="2496066" y="278368"/>
                </a:lnTo>
                <a:lnTo>
                  <a:pt x="2519215" y="330195"/>
                </a:lnTo>
                <a:lnTo>
                  <a:pt x="2542477" y="383018"/>
                </a:lnTo>
                <a:lnTo>
                  <a:pt x="2551427" y="403457"/>
                </a:lnTo>
                <a:close/>
              </a:path>
              <a:path w="3144520" h="403859">
                <a:moveTo>
                  <a:pt x="1632110" y="403457"/>
                </a:moveTo>
                <a:lnTo>
                  <a:pt x="1563246" y="403457"/>
                </a:lnTo>
                <a:lnTo>
                  <a:pt x="1565351" y="395932"/>
                </a:lnTo>
                <a:lnTo>
                  <a:pt x="1580030" y="345009"/>
                </a:lnTo>
                <a:lnTo>
                  <a:pt x="1595140" y="294864"/>
                </a:lnTo>
                <a:lnTo>
                  <a:pt x="1610608" y="246551"/>
                </a:lnTo>
                <a:lnTo>
                  <a:pt x="1626358" y="201124"/>
                </a:lnTo>
                <a:lnTo>
                  <a:pt x="1643158" y="158228"/>
                </a:lnTo>
                <a:lnTo>
                  <a:pt x="1659957" y="120451"/>
                </a:lnTo>
                <a:lnTo>
                  <a:pt x="1693556" y="63927"/>
                </a:lnTo>
                <a:lnTo>
                  <a:pt x="1725351" y="36464"/>
                </a:lnTo>
                <a:lnTo>
                  <a:pt x="1747947" y="29289"/>
                </a:lnTo>
                <a:lnTo>
                  <a:pt x="1760667" y="30591"/>
                </a:lnTo>
                <a:lnTo>
                  <a:pt x="1795065" y="58306"/>
                </a:lnTo>
                <a:lnTo>
                  <a:pt x="1814653" y="94727"/>
                </a:lnTo>
                <a:lnTo>
                  <a:pt x="1820175" y="107326"/>
                </a:lnTo>
                <a:lnTo>
                  <a:pt x="1743956" y="107326"/>
                </a:lnTo>
                <a:lnTo>
                  <a:pt x="1741856" y="109426"/>
                </a:lnTo>
                <a:lnTo>
                  <a:pt x="1740456" y="112226"/>
                </a:lnTo>
                <a:lnTo>
                  <a:pt x="1738356" y="115026"/>
                </a:lnTo>
                <a:lnTo>
                  <a:pt x="1725767" y="136310"/>
                </a:lnTo>
                <a:lnTo>
                  <a:pt x="1700852" y="191215"/>
                </a:lnTo>
                <a:lnTo>
                  <a:pt x="1673139" y="268276"/>
                </a:lnTo>
                <a:lnTo>
                  <a:pt x="1657859" y="316096"/>
                </a:lnTo>
                <a:lnTo>
                  <a:pt x="1643003" y="365542"/>
                </a:lnTo>
                <a:lnTo>
                  <a:pt x="1632110" y="403457"/>
                </a:lnTo>
                <a:close/>
              </a:path>
              <a:path w="3144520" h="403859">
                <a:moveTo>
                  <a:pt x="1953004" y="403457"/>
                </a:moveTo>
                <a:lnTo>
                  <a:pt x="1877601" y="403457"/>
                </a:lnTo>
                <a:lnTo>
                  <a:pt x="1837958" y="315967"/>
                </a:lnTo>
                <a:lnTo>
                  <a:pt x="1816216" y="267625"/>
                </a:lnTo>
                <a:lnTo>
                  <a:pt x="1794540" y="219039"/>
                </a:lnTo>
                <a:lnTo>
                  <a:pt x="1773012" y="170289"/>
                </a:lnTo>
                <a:lnTo>
                  <a:pt x="1751655" y="121326"/>
                </a:lnTo>
                <a:lnTo>
                  <a:pt x="1750955" y="119926"/>
                </a:lnTo>
                <a:lnTo>
                  <a:pt x="1743956" y="107326"/>
                </a:lnTo>
                <a:lnTo>
                  <a:pt x="1820175" y="107326"/>
                </a:lnTo>
                <a:lnTo>
                  <a:pt x="1836010" y="143459"/>
                </a:lnTo>
                <a:lnTo>
                  <a:pt x="1857538" y="192035"/>
                </a:lnTo>
                <a:lnTo>
                  <a:pt x="1879214" y="240496"/>
                </a:lnTo>
                <a:lnTo>
                  <a:pt x="1901013" y="288884"/>
                </a:lnTo>
                <a:lnTo>
                  <a:pt x="1913336" y="316096"/>
                </a:lnTo>
                <a:lnTo>
                  <a:pt x="1953004" y="403457"/>
                </a:lnTo>
                <a:close/>
              </a:path>
              <a:path w="3144520" h="403859">
                <a:moveTo>
                  <a:pt x="1123077" y="403457"/>
                </a:moveTo>
                <a:lnTo>
                  <a:pt x="1054944" y="403457"/>
                </a:lnTo>
                <a:lnTo>
                  <a:pt x="1058374" y="388695"/>
                </a:lnTo>
                <a:lnTo>
                  <a:pt x="1073251" y="328122"/>
                </a:lnTo>
                <a:lnTo>
                  <a:pt x="1089074" y="267596"/>
                </a:lnTo>
                <a:lnTo>
                  <a:pt x="1105516" y="209190"/>
                </a:lnTo>
                <a:lnTo>
                  <a:pt x="1122248" y="154978"/>
                </a:lnTo>
                <a:lnTo>
                  <a:pt x="1138943" y="107033"/>
                </a:lnTo>
                <a:lnTo>
                  <a:pt x="1155271" y="67427"/>
                </a:lnTo>
                <a:lnTo>
                  <a:pt x="1175395" y="31991"/>
                </a:lnTo>
                <a:lnTo>
                  <a:pt x="1203493" y="5052"/>
                </a:lnTo>
                <a:lnTo>
                  <a:pt x="1221540" y="0"/>
                </a:lnTo>
                <a:lnTo>
                  <a:pt x="1230169" y="229"/>
                </a:lnTo>
                <a:lnTo>
                  <a:pt x="1269838" y="25997"/>
                </a:lnTo>
                <a:lnTo>
                  <a:pt x="1298682" y="80027"/>
                </a:lnTo>
                <a:lnTo>
                  <a:pt x="1223869" y="80027"/>
                </a:lnTo>
                <a:lnTo>
                  <a:pt x="1216924" y="93885"/>
                </a:lnTo>
                <a:lnTo>
                  <a:pt x="1195170" y="147925"/>
                </a:lnTo>
                <a:lnTo>
                  <a:pt x="1179384" y="194937"/>
                </a:lnTo>
                <a:lnTo>
                  <a:pt x="1163710" y="246992"/>
                </a:lnTo>
                <a:lnTo>
                  <a:pt x="1148432" y="302290"/>
                </a:lnTo>
                <a:lnTo>
                  <a:pt x="1133829" y="359028"/>
                </a:lnTo>
                <a:lnTo>
                  <a:pt x="1123077" y="403457"/>
                </a:lnTo>
                <a:close/>
              </a:path>
              <a:path w="3144520" h="403859">
                <a:moveTo>
                  <a:pt x="1396330" y="403457"/>
                </a:moveTo>
                <a:lnTo>
                  <a:pt x="1326064" y="403457"/>
                </a:lnTo>
                <a:lnTo>
                  <a:pt x="1321665" y="389454"/>
                </a:lnTo>
                <a:lnTo>
                  <a:pt x="1308194" y="338198"/>
                </a:lnTo>
                <a:lnTo>
                  <a:pt x="1295555" y="286158"/>
                </a:lnTo>
                <a:lnTo>
                  <a:pt x="1282391" y="233935"/>
                </a:lnTo>
                <a:lnTo>
                  <a:pt x="1267585" y="182961"/>
                </a:lnTo>
                <a:lnTo>
                  <a:pt x="1249657" y="133420"/>
                </a:lnTo>
                <a:lnTo>
                  <a:pt x="1227369" y="86327"/>
                </a:lnTo>
                <a:lnTo>
                  <a:pt x="1225269" y="82827"/>
                </a:lnTo>
                <a:lnTo>
                  <a:pt x="1223869" y="80027"/>
                </a:lnTo>
                <a:lnTo>
                  <a:pt x="1298682" y="80027"/>
                </a:lnTo>
                <a:lnTo>
                  <a:pt x="1307188" y="97665"/>
                </a:lnTo>
                <a:lnTo>
                  <a:pt x="1324087" y="141811"/>
                </a:lnTo>
                <a:lnTo>
                  <a:pt x="1338411" y="187418"/>
                </a:lnTo>
                <a:lnTo>
                  <a:pt x="1351055" y="234143"/>
                </a:lnTo>
                <a:lnTo>
                  <a:pt x="1374376" y="327503"/>
                </a:lnTo>
                <a:lnTo>
                  <a:pt x="1386846" y="373455"/>
                </a:lnTo>
                <a:lnTo>
                  <a:pt x="1396330" y="403457"/>
                </a:lnTo>
                <a:close/>
              </a:path>
              <a:path w="3144520" h="403859">
                <a:moveTo>
                  <a:pt x="613820" y="403457"/>
                </a:moveTo>
                <a:lnTo>
                  <a:pt x="543439" y="403457"/>
                </a:lnTo>
                <a:lnTo>
                  <a:pt x="552875" y="372834"/>
                </a:lnTo>
                <a:lnTo>
                  <a:pt x="568413" y="326078"/>
                </a:lnTo>
                <a:lnTo>
                  <a:pt x="584674" y="279579"/>
                </a:lnTo>
                <a:lnTo>
                  <a:pt x="601327" y="233337"/>
                </a:lnTo>
                <a:lnTo>
                  <a:pt x="618040" y="187353"/>
                </a:lnTo>
                <a:lnTo>
                  <a:pt x="634485" y="141625"/>
                </a:lnTo>
                <a:lnTo>
                  <a:pt x="636924" y="133302"/>
                </a:lnTo>
                <a:lnTo>
                  <a:pt x="639297" y="123863"/>
                </a:lnTo>
                <a:lnTo>
                  <a:pt x="642064" y="114556"/>
                </a:lnTo>
                <a:lnTo>
                  <a:pt x="678584" y="85627"/>
                </a:lnTo>
                <a:lnTo>
                  <a:pt x="682784" y="84227"/>
                </a:lnTo>
                <a:lnTo>
                  <a:pt x="720583" y="98927"/>
                </a:lnTo>
                <a:lnTo>
                  <a:pt x="748833" y="136332"/>
                </a:lnTo>
                <a:lnTo>
                  <a:pt x="771975" y="175225"/>
                </a:lnTo>
                <a:lnTo>
                  <a:pt x="692583" y="175225"/>
                </a:lnTo>
                <a:lnTo>
                  <a:pt x="674757" y="226087"/>
                </a:lnTo>
                <a:lnTo>
                  <a:pt x="656599" y="277163"/>
                </a:lnTo>
                <a:lnTo>
                  <a:pt x="638597" y="328433"/>
                </a:lnTo>
                <a:lnTo>
                  <a:pt x="621237" y="379878"/>
                </a:lnTo>
                <a:lnTo>
                  <a:pt x="613820" y="403457"/>
                </a:lnTo>
                <a:close/>
              </a:path>
              <a:path w="3144520" h="403859">
                <a:moveTo>
                  <a:pt x="889690" y="403457"/>
                </a:moveTo>
                <a:lnTo>
                  <a:pt x="814988" y="403457"/>
                </a:lnTo>
                <a:lnTo>
                  <a:pt x="803993" y="381433"/>
                </a:lnTo>
                <a:lnTo>
                  <a:pt x="779665" y="332994"/>
                </a:lnTo>
                <a:lnTo>
                  <a:pt x="756159" y="286933"/>
                </a:lnTo>
                <a:lnTo>
                  <a:pt x="733882" y="244523"/>
                </a:lnTo>
                <a:lnTo>
                  <a:pt x="712708" y="207774"/>
                </a:lnTo>
                <a:lnTo>
                  <a:pt x="692583" y="175225"/>
                </a:lnTo>
                <a:lnTo>
                  <a:pt x="771975" y="175225"/>
                </a:lnTo>
                <a:lnTo>
                  <a:pt x="780084" y="189547"/>
                </a:lnTo>
                <a:lnTo>
                  <a:pt x="801726" y="229993"/>
                </a:lnTo>
                <a:lnTo>
                  <a:pt x="824958" y="274933"/>
                </a:lnTo>
                <a:lnTo>
                  <a:pt x="849330" y="323036"/>
                </a:lnTo>
                <a:lnTo>
                  <a:pt x="889690" y="403457"/>
                </a:lnTo>
                <a:close/>
              </a:path>
              <a:path w="3144520" h="403859">
                <a:moveTo>
                  <a:pt x="70330" y="403457"/>
                </a:moveTo>
                <a:lnTo>
                  <a:pt x="0" y="403457"/>
                </a:lnTo>
                <a:lnTo>
                  <a:pt x="10387" y="367823"/>
                </a:lnTo>
                <a:lnTo>
                  <a:pt x="26201" y="319421"/>
                </a:lnTo>
                <a:lnTo>
                  <a:pt x="50263" y="260360"/>
                </a:lnTo>
                <a:lnTo>
                  <a:pt x="75900" y="216523"/>
                </a:lnTo>
                <a:lnTo>
                  <a:pt x="117243" y="183252"/>
                </a:lnTo>
                <a:lnTo>
                  <a:pt x="131898" y="179424"/>
                </a:lnTo>
                <a:lnTo>
                  <a:pt x="153981" y="179938"/>
                </a:lnTo>
                <a:lnTo>
                  <a:pt x="177835" y="187737"/>
                </a:lnTo>
                <a:lnTo>
                  <a:pt x="202870" y="202753"/>
                </a:lnTo>
                <a:lnTo>
                  <a:pt x="228496" y="224923"/>
                </a:lnTo>
                <a:lnTo>
                  <a:pt x="246058" y="244523"/>
                </a:lnTo>
                <a:lnTo>
                  <a:pt x="147998" y="244523"/>
                </a:lnTo>
                <a:lnTo>
                  <a:pt x="141698" y="245223"/>
                </a:lnTo>
                <a:lnTo>
                  <a:pt x="138898" y="245923"/>
                </a:lnTo>
                <a:lnTo>
                  <a:pt x="137498" y="248723"/>
                </a:lnTo>
                <a:lnTo>
                  <a:pt x="130498" y="255722"/>
                </a:lnTo>
                <a:lnTo>
                  <a:pt x="107731" y="297021"/>
                </a:lnTo>
                <a:lnTo>
                  <a:pt x="80953" y="368737"/>
                </a:lnTo>
                <a:lnTo>
                  <a:pt x="70330" y="403457"/>
                </a:lnTo>
                <a:close/>
              </a:path>
              <a:path w="3144520" h="403859">
                <a:moveTo>
                  <a:pt x="353324" y="403457"/>
                </a:moveTo>
                <a:lnTo>
                  <a:pt x="276379" y="403457"/>
                </a:lnTo>
                <a:lnTo>
                  <a:pt x="254395" y="367823"/>
                </a:lnTo>
                <a:lnTo>
                  <a:pt x="229079" y="330167"/>
                </a:lnTo>
                <a:lnTo>
                  <a:pt x="203914" y="296923"/>
                </a:lnTo>
                <a:lnTo>
                  <a:pt x="171808" y="262569"/>
                </a:lnTo>
                <a:lnTo>
                  <a:pt x="161298" y="254322"/>
                </a:lnTo>
                <a:lnTo>
                  <a:pt x="154298" y="248723"/>
                </a:lnTo>
                <a:lnTo>
                  <a:pt x="147998" y="244523"/>
                </a:lnTo>
                <a:lnTo>
                  <a:pt x="246058" y="244523"/>
                </a:lnTo>
                <a:lnTo>
                  <a:pt x="254446" y="253884"/>
                </a:lnTo>
                <a:lnTo>
                  <a:pt x="281045" y="288868"/>
                </a:lnTo>
                <a:lnTo>
                  <a:pt x="307914" y="328531"/>
                </a:lnTo>
                <a:lnTo>
                  <a:pt x="334673" y="371523"/>
                </a:lnTo>
                <a:lnTo>
                  <a:pt x="353324" y="403457"/>
                </a:lnTo>
                <a:close/>
              </a:path>
              <a:path w="3144520" h="403859">
                <a:moveTo>
                  <a:pt x="2828809" y="403457"/>
                </a:moveTo>
                <a:lnTo>
                  <a:pt x="2756661" y="403457"/>
                </a:lnTo>
                <a:lnTo>
                  <a:pt x="2758395" y="398899"/>
                </a:lnTo>
                <a:lnTo>
                  <a:pt x="2777349" y="351343"/>
                </a:lnTo>
                <a:lnTo>
                  <a:pt x="2797116" y="304721"/>
                </a:lnTo>
                <a:lnTo>
                  <a:pt x="2817608" y="260069"/>
                </a:lnTo>
                <a:lnTo>
                  <a:pt x="2838740" y="218425"/>
                </a:lnTo>
                <a:lnTo>
                  <a:pt x="2860425" y="180824"/>
                </a:lnTo>
                <a:lnTo>
                  <a:pt x="2885559" y="144600"/>
                </a:lnTo>
                <a:lnTo>
                  <a:pt x="2911349" y="115201"/>
                </a:lnTo>
                <a:lnTo>
                  <a:pt x="2963323" y="80027"/>
                </a:lnTo>
                <a:lnTo>
                  <a:pt x="2974993" y="77271"/>
                </a:lnTo>
                <a:lnTo>
                  <a:pt x="2986860" y="77402"/>
                </a:lnTo>
                <a:lnTo>
                  <a:pt x="3025413" y="98205"/>
                </a:lnTo>
                <a:lnTo>
                  <a:pt x="3054922" y="138497"/>
                </a:lnTo>
                <a:lnTo>
                  <a:pt x="3059375" y="147225"/>
                </a:lnTo>
                <a:lnTo>
                  <a:pt x="2977322" y="147225"/>
                </a:lnTo>
                <a:lnTo>
                  <a:pt x="2970498" y="151535"/>
                </a:lnTo>
                <a:lnTo>
                  <a:pt x="2938605" y="184521"/>
                </a:lnTo>
                <a:lnTo>
                  <a:pt x="2916555" y="216502"/>
                </a:lnTo>
                <a:lnTo>
                  <a:pt x="2882455" y="279581"/>
                </a:lnTo>
                <a:lnTo>
                  <a:pt x="2859724" y="328686"/>
                </a:lnTo>
                <a:lnTo>
                  <a:pt x="2837845" y="380526"/>
                </a:lnTo>
                <a:lnTo>
                  <a:pt x="2828809" y="403457"/>
                </a:lnTo>
                <a:close/>
              </a:path>
              <a:path w="3144520" h="403859">
                <a:moveTo>
                  <a:pt x="3144497" y="403457"/>
                </a:moveTo>
                <a:lnTo>
                  <a:pt x="3075068" y="403457"/>
                </a:lnTo>
                <a:lnTo>
                  <a:pt x="3064207" y="359582"/>
                </a:lnTo>
                <a:lnTo>
                  <a:pt x="3047502" y="301973"/>
                </a:lnTo>
                <a:lnTo>
                  <a:pt x="3028269" y="245375"/>
                </a:lnTo>
                <a:lnTo>
                  <a:pt x="3007421" y="194824"/>
                </a:lnTo>
                <a:lnTo>
                  <a:pt x="2983403" y="155548"/>
                </a:lnTo>
                <a:lnTo>
                  <a:pt x="2977322" y="147225"/>
                </a:lnTo>
                <a:lnTo>
                  <a:pt x="3059375" y="147225"/>
                </a:lnTo>
                <a:lnTo>
                  <a:pt x="3088963" y="214067"/>
                </a:lnTo>
                <a:lnTo>
                  <a:pt x="3107700" y="267804"/>
                </a:lnTo>
                <a:lnTo>
                  <a:pt x="3124493" y="323446"/>
                </a:lnTo>
                <a:lnTo>
                  <a:pt x="3138603" y="377104"/>
                </a:lnTo>
                <a:lnTo>
                  <a:pt x="3144497" y="403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32451" cy="152161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041210" y="0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7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5" y="768349"/>
                </a:lnTo>
                <a:lnTo>
                  <a:pt x="1252646" y="760729"/>
                </a:lnTo>
                <a:lnTo>
                  <a:pt x="1205132" y="751839"/>
                </a:lnTo>
                <a:lnTo>
                  <a:pt x="1157873" y="741679"/>
                </a:lnTo>
                <a:lnTo>
                  <a:pt x="1110869" y="730249"/>
                </a:lnTo>
                <a:lnTo>
                  <a:pt x="1017625" y="704849"/>
                </a:lnTo>
                <a:lnTo>
                  <a:pt x="925402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2" y="603249"/>
                </a:lnTo>
                <a:lnTo>
                  <a:pt x="615850" y="538479"/>
                </a:lnTo>
                <a:lnTo>
                  <a:pt x="531612" y="490219"/>
                </a:lnTo>
                <a:lnTo>
                  <a:pt x="447981" y="436879"/>
                </a:lnTo>
                <a:lnTo>
                  <a:pt x="407144" y="408939"/>
                </a:lnTo>
                <a:lnTo>
                  <a:pt x="367036" y="378459"/>
                </a:lnTo>
                <a:lnTo>
                  <a:pt x="327717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1" y="180339"/>
                </a:lnTo>
                <a:lnTo>
                  <a:pt x="111643" y="143509"/>
                </a:lnTo>
                <a:lnTo>
                  <a:pt x="79484" y="105409"/>
                </a:lnTo>
                <a:lnTo>
                  <a:pt x="48582" y="67309"/>
                </a:lnTo>
                <a:lnTo>
                  <a:pt x="18996" y="26669"/>
                </a:lnTo>
                <a:lnTo>
                  <a:pt x="0" y="0"/>
                </a:lnTo>
                <a:lnTo>
                  <a:pt x="33308" y="0"/>
                </a:lnTo>
                <a:lnTo>
                  <a:pt x="50651" y="24129"/>
                </a:lnTo>
                <a:lnTo>
                  <a:pt x="80280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9" y="172719"/>
                </a:lnTo>
                <a:lnTo>
                  <a:pt x="211005" y="208279"/>
                </a:lnTo>
                <a:lnTo>
                  <a:pt x="246447" y="242569"/>
                </a:lnTo>
                <a:lnTo>
                  <a:pt x="282876" y="274319"/>
                </a:lnTo>
                <a:lnTo>
                  <a:pt x="320236" y="306069"/>
                </a:lnTo>
                <a:lnTo>
                  <a:pt x="358468" y="336549"/>
                </a:lnTo>
                <a:lnTo>
                  <a:pt x="397513" y="367029"/>
                </a:lnTo>
                <a:lnTo>
                  <a:pt x="437313" y="394969"/>
                </a:lnTo>
                <a:lnTo>
                  <a:pt x="477810" y="422909"/>
                </a:lnTo>
                <a:lnTo>
                  <a:pt x="518947" y="449579"/>
                </a:lnTo>
                <a:lnTo>
                  <a:pt x="610990" y="502919"/>
                </a:lnTo>
                <a:lnTo>
                  <a:pt x="657902" y="528319"/>
                </a:lnTo>
                <a:lnTo>
                  <a:pt x="705409" y="552449"/>
                </a:lnTo>
                <a:lnTo>
                  <a:pt x="753509" y="575309"/>
                </a:lnTo>
                <a:lnTo>
                  <a:pt x="802204" y="596899"/>
                </a:lnTo>
                <a:lnTo>
                  <a:pt x="851493" y="617219"/>
                </a:lnTo>
                <a:lnTo>
                  <a:pt x="901375" y="636269"/>
                </a:lnTo>
                <a:lnTo>
                  <a:pt x="951723" y="654049"/>
                </a:lnTo>
                <a:lnTo>
                  <a:pt x="1053426" y="684529"/>
                </a:lnTo>
                <a:lnTo>
                  <a:pt x="1104782" y="698499"/>
                </a:lnTo>
                <a:lnTo>
                  <a:pt x="1156474" y="711199"/>
                </a:lnTo>
                <a:lnTo>
                  <a:pt x="1208502" y="722629"/>
                </a:lnTo>
                <a:lnTo>
                  <a:pt x="1260867" y="732789"/>
                </a:lnTo>
                <a:lnTo>
                  <a:pt x="1313567" y="741679"/>
                </a:lnTo>
                <a:lnTo>
                  <a:pt x="1361333" y="748029"/>
                </a:lnTo>
                <a:lnTo>
                  <a:pt x="1457029" y="758189"/>
                </a:lnTo>
                <a:lnTo>
                  <a:pt x="1504960" y="761999"/>
                </a:lnTo>
                <a:lnTo>
                  <a:pt x="1552945" y="764539"/>
                </a:lnTo>
                <a:lnTo>
                  <a:pt x="1649080" y="767079"/>
                </a:lnTo>
                <a:lnTo>
                  <a:pt x="2048999" y="767079"/>
                </a:lnTo>
                <a:lnTo>
                  <a:pt x="2007169" y="773429"/>
                </a:lnTo>
                <a:lnTo>
                  <a:pt x="1956819" y="779779"/>
                </a:lnTo>
                <a:lnTo>
                  <a:pt x="1906314" y="784859"/>
                </a:lnTo>
                <a:lnTo>
                  <a:pt x="1804842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5" y="722629"/>
                </a:moveTo>
                <a:lnTo>
                  <a:pt x="1911465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5" y="709929"/>
                </a:lnTo>
                <a:lnTo>
                  <a:pt x="1702224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4" y="656589"/>
                </a:lnTo>
                <a:lnTo>
                  <a:pt x="1411681" y="641349"/>
                </a:lnTo>
                <a:lnTo>
                  <a:pt x="1306203" y="605789"/>
                </a:lnTo>
                <a:lnTo>
                  <a:pt x="1280172" y="595629"/>
                </a:lnTo>
                <a:lnTo>
                  <a:pt x="1254288" y="586739"/>
                </a:lnTo>
                <a:lnTo>
                  <a:pt x="1228550" y="575309"/>
                </a:lnTo>
                <a:lnTo>
                  <a:pt x="1202970" y="565149"/>
                </a:lnTo>
                <a:lnTo>
                  <a:pt x="1152313" y="542289"/>
                </a:lnTo>
                <a:lnTo>
                  <a:pt x="1127238" y="529589"/>
                </a:lnTo>
                <a:lnTo>
                  <a:pt x="1102342" y="518159"/>
                </a:lnTo>
                <a:lnTo>
                  <a:pt x="1077636" y="505459"/>
                </a:lnTo>
                <a:lnTo>
                  <a:pt x="1053120" y="491489"/>
                </a:lnTo>
                <a:lnTo>
                  <a:pt x="1028794" y="478789"/>
                </a:lnTo>
                <a:lnTo>
                  <a:pt x="980756" y="450849"/>
                </a:lnTo>
                <a:lnTo>
                  <a:pt x="957054" y="435609"/>
                </a:lnTo>
                <a:lnTo>
                  <a:pt x="933563" y="421639"/>
                </a:lnTo>
                <a:lnTo>
                  <a:pt x="910293" y="406399"/>
                </a:lnTo>
                <a:lnTo>
                  <a:pt x="887255" y="389889"/>
                </a:lnTo>
                <a:lnTo>
                  <a:pt x="864449" y="374649"/>
                </a:lnTo>
                <a:lnTo>
                  <a:pt x="841875" y="358139"/>
                </a:lnTo>
                <a:lnTo>
                  <a:pt x="797460" y="325119"/>
                </a:lnTo>
                <a:lnTo>
                  <a:pt x="775629" y="307339"/>
                </a:lnTo>
                <a:lnTo>
                  <a:pt x="754049" y="290829"/>
                </a:lnTo>
                <a:lnTo>
                  <a:pt x="732731" y="273049"/>
                </a:lnTo>
                <a:lnTo>
                  <a:pt x="711682" y="253999"/>
                </a:lnTo>
                <a:lnTo>
                  <a:pt x="690903" y="236219"/>
                </a:lnTo>
                <a:lnTo>
                  <a:pt x="670393" y="217169"/>
                </a:lnTo>
                <a:lnTo>
                  <a:pt x="650163" y="198119"/>
                </a:lnTo>
                <a:lnTo>
                  <a:pt x="630220" y="179069"/>
                </a:lnTo>
                <a:lnTo>
                  <a:pt x="610565" y="158749"/>
                </a:lnTo>
                <a:lnTo>
                  <a:pt x="591198" y="139699"/>
                </a:lnTo>
                <a:lnTo>
                  <a:pt x="572126" y="119379"/>
                </a:lnTo>
                <a:lnTo>
                  <a:pt x="553359" y="99059"/>
                </a:lnTo>
                <a:lnTo>
                  <a:pt x="534897" y="77469"/>
                </a:lnTo>
                <a:lnTo>
                  <a:pt x="516738" y="57149"/>
                </a:lnTo>
                <a:lnTo>
                  <a:pt x="498892" y="35559"/>
                </a:lnTo>
                <a:lnTo>
                  <a:pt x="481366" y="13969"/>
                </a:lnTo>
                <a:lnTo>
                  <a:pt x="469858" y="0"/>
                </a:lnTo>
                <a:lnTo>
                  <a:pt x="509273" y="0"/>
                </a:lnTo>
                <a:lnTo>
                  <a:pt x="510695" y="1269"/>
                </a:lnTo>
                <a:lnTo>
                  <a:pt x="527960" y="21589"/>
                </a:lnTo>
                <a:lnTo>
                  <a:pt x="545528" y="43179"/>
                </a:lnTo>
                <a:lnTo>
                  <a:pt x="563401" y="63499"/>
                </a:lnTo>
                <a:lnTo>
                  <a:pt x="581576" y="83819"/>
                </a:lnTo>
                <a:lnTo>
                  <a:pt x="600048" y="104139"/>
                </a:lnTo>
                <a:lnTo>
                  <a:pt x="618807" y="123189"/>
                </a:lnTo>
                <a:lnTo>
                  <a:pt x="637854" y="143509"/>
                </a:lnTo>
                <a:lnTo>
                  <a:pt x="657188" y="162559"/>
                </a:lnTo>
                <a:lnTo>
                  <a:pt x="676802" y="180339"/>
                </a:lnTo>
                <a:lnTo>
                  <a:pt x="696687" y="199389"/>
                </a:lnTo>
                <a:lnTo>
                  <a:pt x="716842" y="217169"/>
                </a:lnTo>
                <a:lnTo>
                  <a:pt x="737269" y="236219"/>
                </a:lnTo>
                <a:lnTo>
                  <a:pt x="757957" y="253999"/>
                </a:lnTo>
                <a:lnTo>
                  <a:pt x="778899" y="270509"/>
                </a:lnTo>
                <a:lnTo>
                  <a:pt x="800093" y="288289"/>
                </a:lnTo>
                <a:lnTo>
                  <a:pt x="843233" y="321309"/>
                </a:lnTo>
                <a:lnTo>
                  <a:pt x="909715" y="368299"/>
                </a:lnTo>
                <a:lnTo>
                  <a:pt x="955170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1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9" y="588009"/>
                </a:lnTo>
                <a:lnTo>
                  <a:pt x="1372114" y="595629"/>
                </a:lnTo>
                <a:lnTo>
                  <a:pt x="1398030" y="604519"/>
                </a:lnTo>
                <a:lnTo>
                  <a:pt x="1476460" y="627379"/>
                </a:lnTo>
                <a:lnTo>
                  <a:pt x="1553584" y="645159"/>
                </a:lnTo>
                <a:lnTo>
                  <a:pt x="1604505" y="655319"/>
                </a:lnTo>
                <a:lnTo>
                  <a:pt x="1655584" y="664209"/>
                </a:lnTo>
                <a:lnTo>
                  <a:pt x="1706820" y="671829"/>
                </a:lnTo>
                <a:lnTo>
                  <a:pt x="1758214" y="678179"/>
                </a:lnTo>
                <a:lnTo>
                  <a:pt x="1809766" y="683259"/>
                </a:lnTo>
                <a:lnTo>
                  <a:pt x="1861474" y="687069"/>
                </a:lnTo>
                <a:lnTo>
                  <a:pt x="1913341" y="689609"/>
                </a:lnTo>
                <a:lnTo>
                  <a:pt x="1965365" y="690879"/>
                </a:lnTo>
                <a:lnTo>
                  <a:pt x="2381818" y="690879"/>
                </a:lnTo>
                <a:lnTo>
                  <a:pt x="2304295" y="713739"/>
                </a:lnTo>
                <a:lnTo>
                  <a:pt x="2174809" y="713739"/>
                </a:lnTo>
                <a:lnTo>
                  <a:pt x="2121981" y="717549"/>
                </a:lnTo>
                <a:lnTo>
                  <a:pt x="2069232" y="720089"/>
                </a:lnTo>
                <a:lnTo>
                  <a:pt x="1963975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1" y="445769"/>
                </a:lnTo>
                <a:lnTo>
                  <a:pt x="1822169" y="444499"/>
                </a:lnTo>
                <a:lnTo>
                  <a:pt x="1772369" y="441959"/>
                </a:lnTo>
                <a:lnTo>
                  <a:pt x="1722666" y="438149"/>
                </a:lnTo>
                <a:lnTo>
                  <a:pt x="1623690" y="425449"/>
                </a:lnTo>
                <a:lnTo>
                  <a:pt x="1574487" y="417829"/>
                </a:lnTo>
                <a:lnTo>
                  <a:pt x="1525521" y="408939"/>
                </a:lnTo>
                <a:lnTo>
                  <a:pt x="1428439" y="386079"/>
                </a:lnTo>
                <a:lnTo>
                  <a:pt x="1332724" y="358139"/>
                </a:lnTo>
                <a:lnTo>
                  <a:pt x="1285466" y="341629"/>
                </a:lnTo>
                <a:lnTo>
                  <a:pt x="1234516" y="322579"/>
                </a:lnTo>
                <a:lnTo>
                  <a:pt x="1184219" y="302259"/>
                </a:lnTo>
                <a:lnTo>
                  <a:pt x="1134575" y="279399"/>
                </a:lnTo>
                <a:lnTo>
                  <a:pt x="1085584" y="255269"/>
                </a:lnTo>
                <a:lnTo>
                  <a:pt x="1037335" y="229869"/>
                </a:lnTo>
                <a:lnTo>
                  <a:pt x="989918" y="203199"/>
                </a:lnTo>
                <a:lnTo>
                  <a:pt x="943333" y="175259"/>
                </a:lnTo>
                <a:lnTo>
                  <a:pt x="897580" y="146049"/>
                </a:lnTo>
                <a:lnTo>
                  <a:pt x="852741" y="115569"/>
                </a:lnTo>
                <a:lnTo>
                  <a:pt x="808900" y="82549"/>
                </a:lnTo>
                <a:lnTo>
                  <a:pt x="766058" y="49529"/>
                </a:lnTo>
                <a:lnTo>
                  <a:pt x="724213" y="13969"/>
                </a:lnTo>
                <a:lnTo>
                  <a:pt x="707177" y="0"/>
                </a:lnTo>
                <a:lnTo>
                  <a:pt x="755307" y="0"/>
                </a:lnTo>
                <a:lnTo>
                  <a:pt x="806410" y="40639"/>
                </a:lnTo>
                <a:lnTo>
                  <a:pt x="848929" y="73659"/>
                </a:lnTo>
                <a:lnTo>
                  <a:pt x="892447" y="104139"/>
                </a:lnTo>
                <a:lnTo>
                  <a:pt x="936883" y="134619"/>
                </a:lnTo>
                <a:lnTo>
                  <a:pt x="982157" y="162559"/>
                </a:lnTo>
                <a:lnTo>
                  <a:pt x="1028268" y="189229"/>
                </a:lnTo>
                <a:lnTo>
                  <a:pt x="1075217" y="214629"/>
                </a:lnTo>
                <a:lnTo>
                  <a:pt x="1122916" y="238759"/>
                </a:lnTo>
                <a:lnTo>
                  <a:pt x="1171278" y="261619"/>
                </a:lnTo>
                <a:lnTo>
                  <a:pt x="1220305" y="283209"/>
                </a:lnTo>
                <a:lnTo>
                  <a:pt x="1269995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8" y="347979"/>
                </a:lnTo>
                <a:lnTo>
                  <a:pt x="1457108" y="360679"/>
                </a:lnTo>
                <a:lnTo>
                  <a:pt x="1504781" y="372109"/>
                </a:lnTo>
                <a:lnTo>
                  <a:pt x="1600959" y="389889"/>
                </a:lnTo>
                <a:lnTo>
                  <a:pt x="1649393" y="397509"/>
                </a:lnTo>
                <a:lnTo>
                  <a:pt x="1746781" y="407669"/>
                </a:lnTo>
                <a:lnTo>
                  <a:pt x="1795664" y="411479"/>
                </a:lnTo>
                <a:lnTo>
                  <a:pt x="1893635" y="414019"/>
                </a:lnTo>
                <a:lnTo>
                  <a:pt x="2261365" y="414019"/>
                </a:lnTo>
                <a:lnTo>
                  <a:pt x="2219855" y="421639"/>
                </a:lnTo>
                <a:lnTo>
                  <a:pt x="2121042" y="434339"/>
                </a:lnTo>
                <a:lnTo>
                  <a:pt x="2021637" y="441959"/>
                </a:lnTo>
                <a:lnTo>
                  <a:pt x="1971800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5" y="414019"/>
                </a:moveTo>
                <a:lnTo>
                  <a:pt x="1942653" y="414019"/>
                </a:lnTo>
                <a:lnTo>
                  <a:pt x="1991648" y="412749"/>
                </a:lnTo>
                <a:lnTo>
                  <a:pt x="2089424" y="405129"/>
                </a:lnTo>
                <a:lnTo>
                  <a:pt x="2138136" y="400049"/>
                </a:lnTo>
                <a:lnTo>
                  <a:pt x="2186685" y="393699"/>
                </a:lnTo>
                <a:lnTo>
                  <a:pt x="2292041" y="375919"/>
                </a:lnTo>
                <a:lnTo>
                  <a:pt x="2396140" y="353059"/>
                </a:lnTo>
                <a:lnTo>
                  <a:pt x="2498982" y="325119"/>
                </a:lnTo>
                <a:lnTo>
                  <a:pt x="2549932" y="309879"/>
                </a:lnTo>
                <a:lnTo>
                  <a:pt x="2650888" y="274319"/>
                </a:lnTo>
                <a:lnTo>
                  <a:pt x="2700770" y="255269"/>
                </a:lnTo>
                <a:lnTo>
                  <a:pt x="2750088" y="234949"/>
                </a:lnTo>
                <a:lnTo>
                  <a:pt x="2798843" y="212089"/>
                </a:lnTo>
                <a:lnTo>
                  <a:pt x="2847034" y="190499"/>
                </a:lnTo>
                <a:lnTo>
                  <a:pt x="2894662" y="166369"/>
                </a:lnTo>
                <a:lnTo>
                  <a:pt x="2988226" y="115569"/>
                </a:lnTo>
                <a:lnTo>
                  <a:pt x="3079536" y="59689"/>
                </a:lnTo>
                <a:lnTo>
                  <a:pt x="3169146" y="0"/>
                </a:lnTo>
                <a:lnTo>
                  <a:pt x="3225218" y="0"/>
                </a:lnTo>
                <a:lnTo>
                  <a:pt x="3170522" y="38099"/>
                </a:lnTo>
                <a:lnTo>
                  <a:pt x="3125915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5" y="168909"/>
                </a:lnTo>
                <a:lnTo>
                  <a:pt x="2871231" y="214629"/>
                </a:lnTo>
                <a:lnTo>
                  <a:pt x="2782479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3" y="382269"/>
                </a:lnTo>
                <a:lnTo>
                  <a:pt x="2364317" y="393699"/>
                </a:lnTo>
                <a:lnTo>
                  <a:pt x="2316437" y="403859"/>
                </a:lnTo>
                <a:lnTo>
                  <a:pt x="2261365" y="414019"/>
                </a:lnTo>
                <a:close/>
              </a:path>
              <a:path w="3637915" h="796290">
                <a:moveTo>
                  <a:pt x="2381818" y="690879"/>
                </a:moveTo>
                <a:lnTo>
                  <a:pt x="2017404" y="690879"/>
                </a:lnTo>
                <a:lnTo>
                  <a:pt x="2069315" y="689609"/>
                </a:lnTo>
                <a:lnTo>
                  <a:pt x="2121099" y="687069"/>
                </a:lnTo>
                <a:lnTo>
                  <a:pt x="2172755" y="683259"/>
                </a:lnTo>
                <a:lnTo>
                  <a:pt x="2224284" y="678179"/>
                </a:lnTo>
                <a:lnTo>
                  <a:pt x="2275685" y="671829"/>
                </a:lnTo>
                <a:lnTo>
                  <a:pt x="2326958" y="664209"/>
                </a:lnTo>
                <a:lnTo>
                  <a:pt x="2378104" y="655319"/>
                </a:lnTo>
                <a:lnTo>
                  <a:pt x="2429122" y="645159"/>
                </a:lnTo>
                <a:lnTo>
                  <a:pt x="2477528" y="628649"/>
                </a:lnTo>
                <a:lnTo>
                  <a:pt x="2572767" y="593089"/>
                </a:lnTo>
                <a:lnTo>
                  <a:pt x="2665956" y="552449"/>
                </a:lnTo>
                <a:lnTo>
                  <a:pt x="2711781" y="530859"/>
                </a:lnTo>
                <a:lnTo>
                  <a:pt x="2801895" y="485139"/>
                </a:lnTo>
                <a:lnTo>
                  <a:pt x="2889959" y="434339"/>
                </a:lnTo>
                <a:lnTo>
                  <a:pt x="2933222" y="407669"/>
                </a:lnTo>
                <a:lnTo>
                  <a:pt x="3018212" y="351789"/>
                </a:lnTo>
                <a:lnTo>
                  <a:pt x="3058374" y="322579"/>
                </a:lnTo>
                <a:lnTo>
                  <a:pt x="3097704" y="293369"/>
                </a:lnTo>
                <a:lnTo>
                  <a:pt x="3136200" y="262889"/>
                </a:lnTo>
                <a:lnTo>
                  <a:pt x="3173864" y="231139"/>
                </a:lnTo>
                <a:lnTo>
                  <a:pt x="3210694" y="198119"/>
                </a:lnTo>
                <a:lnTo>
                  <a:pt x="3246692" y="165099"/>
                </a:lnTo>
                <a:lnTo>
                  <a:pt x="3281856" y="130809"/>
                </a:lnTo>
                <a:lnTo>
                  <a:pt x="3316188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8" y="0"/>
                </a:lnTo>
                <a:lnTo>
                  <a:pt x="3440961" y="0"/>
                </a:lnTo>
                <a:lnTo>
                  <a:pt x="3438247" y="2539"/>
                </a:lnTo>
                <a:lnTo>
                  <a:pt x="3406105" y="41909"/>
                </a:lnTo>
                <a:lnTo>
                  <a:pt x="3372989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9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1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4" y="403859"/>
                </a:lnTo>
                <a:lnTo>
                  <a:pt x="2911182" y="457199"/>
                </a:lnTo>
                <a:lnTo>
                  <a:pt x="2868424" y="482599"/>
                </a:lnTo>
                <a:lnTo>
                  <a:pt x="2825095" y="506729"/>
                </a:lnTo>
                <a:lnTo>
                  <a:pt x="2736723" y="552449"/>
                </a:lnTo>
                <a:lnTo>
                  <a:pt x="2691680" y="574039"/>
                </a:lnTo>
                <a:lnTo>
                  <a:pt x="2782203" y="574039"/>
                </a:lnTo>
                <a:lnTo>
                  <a:pt x="2690807" y="607059"/>
                </a:lnTo>
                <a:lnTo>
                  <a:pt x="2598040" y="634999"/>
                </a:lnTo>
                <a:lnTo>
                  <a:pt x="2503901" y="660399"/>
                </a:lnTo>
                <a:lnTo>
                  <a:pt x="2466468" y="668019"/>
                </a:lnTo>
                <a:lnTo>
                  <a:pt x="2447689" y="673099"/>
                </a:lnTo>
                <a:lnTo>
                  <a:pt x="2428877" y="676909"/>
                </a:lnTo>
                <a:lnTo>
                  <a:pt x="2381818" y="690879"/>
                </a:lnTo>
                <a:close/>
              </a:path>
              <a:path w="3637915" h="796290">
                <a:moveTo>
                  <a:pt x="2782203" y="574039"/>
                </a:moveTo>
                <a:lnTo>
                  <a:pt x="2691680" y="574039"/>
                </a:lnTo>
                <a:lnTo>
                  <a:pt x="2739318" y="557529"/>
                </a:lnTo>
                <a:lnTo>
                  <a:pt x="2786445" y="539749"/>
                </a:lnTo>
                <a:lnTo>
                  <a:pt x="2879166" y="501649"/>
                </a:lnTo>
                <a:lnTo>
                  <a:pt x="2924760" y="481329"/>
                </a:lnTo>
                <a:lnTo>
                  <a:pt x="2969843" y="459739"/>
                </a:lnTo>
                <a:lnTo>
                  <a:pt x="3058476" y="414019"/>
                </a:lnTo>
                <a:lnTo>
                  <a:pt x="3102027" y="388619"/>
                </a:lnTo>
                <a:lnTo>
                  <a:pt x="3187595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2" y="220979"/>
                </a:lnTo>
                <a:lnTo>
                  <a:pt x="3392625" y="190499"/>
                </a:lnTo>
                <a:lnTo>
                  <a:pt x="3431820" y="157479"/>
                </a:lnTo>
                <a:lnTo>
                  <a:pt x="3470225" y="123189"/>
                </a:lnTo>
                <a:lnTo>
                  <a:pt x="3507774" y="88899"/>
                </a:lnTo>
                <a:lnTo>
                  <a:pt x="3544404" y="53339"/>
                </a:lnTo>
                <a:lnTo>
                  <a:pt x="3580052" y="16509"/>
                </a:lnTo>
                <a:lnTo>
                  <a:pt x="3596356" y="0"/>
                </a:lnTo>
                <a:lnTo>
                  <a:pt x="3637791" y="0"/>
                </a:lnTo>
                <a:lnTo>
                  <a:pt x="3626866" y="11429"/>
                </a:lnTo>
                <a:lnTo>
                  <a:pt x="3593301" y="46989"/>
                </a:lnTo>
                <a:lnTo>
                  <a:pt x="3558788" y="82549"/>
                </a:lnTo>
                <a:lnTo>
                  <a:pt x="3523379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9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6" y="302259"/>
                </a:lnTo>
                <a:lnTo>
                  <a:pt x="3255571" y="330199"/>
                </a:lnTo>
                <a:lnTo>
                  <a:pt x="3215087" y="356869"/>
                </a:lnTo>
                <a:lnTo>
                  <a:pt x="3132505" y="407669"/>
                </a:lnTo>
                <a:lnTo>
                  <a:pt x="3090406" y="431799"/>
                </a:lnTo>
                <a:lnTo>
                  <a:pt x="3047769" y="454659"/>
                </a:lnTo>
                <a:lnTo>
                  <a:pt x="2960880" y="497839"/>
                </a:lnTo>
                <a:lnTo>
                  <a:pt x="2872227" y="538479"/>
                </a:lnTo>
                <a:lnTo>
                  <a:pt x="2782203" y="574039"/>
                </a:lnTo>
                <a:close/>
              </a:path>
              <a:path w="3637915" h="796290">
                <a:moveTo>
                  <a:pt x="2048999" y="767079"/>
                </a:moveTo>
                <a:lnTo>
                  <a:pt x="1697230" y="767079"/>
                </a:lnTo>
                <a:lnTo>
                  <a:pt x="1793609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8" y="731519"/>
                </a:lnTo>
                <a:lnTo>
                  <a:pt x="2174809" y="713739"/>
                </a:lnTo>
                <a:lnTo>
                  <a:pt x="2304295" y="713739"/>
                </a:lnTo>
                <a:lnTo>
                  <a:pt x="2299978" y="715009"/>
                </a:lnTo>
                <a:lnTo>
                  <a:pt x="2157293" y="748029"/>
                </a:lnTo>
                <a:lnTo>
                  <a:pt x="2057365" y="765809"/>
                </a:lnTo>
                <a:lnTo>
                  <a:pt x="2048999" y="7670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9610" y="0"/>
            <a:ext cx="3285490" cy="807720"/>
          </a:xfrm>
          <a:custGeom>
            <a:avLst/>
            <a:gdLst/>
            <a:ahLst/>
            <a:cxnLst/>
            <a:rect l="l" t="t" r="r" b="b"/>
            <a:pathLst>
              <a:path w="3285490" h="807720">
                <a:moveTo>
                  <a:pt x="451549" y="358139"/>
                </a:moveTo>
                <a:lnTo>
                  <a:pt x="404777" y="355599"/>
                </a:lnTo>
                <a:lnTo>
                  <a:pt x="358610" y="349249"/>
                </a:lnTo>
                <a:lnTo>
                  <a:pt x="313279" y="336549"/>
                </a:lnTo>
                <a:lnTo>
                  <a:pt x="269016" y="320039"/>
                </a:lnTo>
                <a:lnTo>
                  <a:pt x="226051" y="297179"/>
                </a:lnTo>
                <a:lnTo>
                  <a:pt x="184617" y="269239"/>
                </a:lnTo>
                <a:lnTo>
                  <a:pt x="147733" y="237489"/>
                </a:lnTo>
                <a:lnTo>
                  <a:pt x="114548" y="201929"/>
                </a:lnTo>
                <a:lnTo>
                  <a:pt x="84883" y="165099"/>
                </a:lnTo>
                <a:lnTo>
                  <a:pt x="58560" y="125729"/>
                </a:lnTo>
                <a:lnTo>
                  <a:pt x="35398" y="82549"/>
                </a:lnTo>
                <a:lnTo>
                  <a:pt x="15220" y="39369"/>
                </a:lnTo>
                <a:lnTo>
                  <a:pt x="0" y="0"/>
                </a:lnTo>
                <a:lnTo>
                  <a:pt x="49904" y="0"/>
                </a:lnTo>
                <a:lnTo>
                  <a:pt x="59162" y="22859"/>
                </a:lnTo>
                <a:lnTo>
                  <a:pt x="72912" y="55879"/>
                </a:lnTo>
                <a:lnTo>
                  <a:pt x="106776" y="116839"/>
                </a:lnTo>
                <a:lnTo>
                  <a:pt x="148922" y="172719"/>
                </a:lnTo>
                <a:lnTo>
                  <a:pt x="198142" y="220979"/>
                </a:lnTo>
                <a:lnTo>
                  <a:pt x="253807" y="261619"/>
                </a:lnTo>
                <a:lnTo>
                  <a:pt x="314269" y="289559"/>
                </a:lnTo>
                <a:lnTo>
                  <a:pt x="378966" y="307339"/>
                </a:lnTo>
                <a:lnTo>
                  <a:pt x="445288" y="314959"/>
                </a:lnTo>
                <a:lnTo>
                  <a:pt x="687786" y="314959"/>
                </a:lnTo>
                <a:lnTo>
                  <a:pt x="684252" y="316229"/>
                </a:lnTo>
                <a:lnTo>
                  <a:pt x="690235" y="330199"/>
                </a:lnTo>
                <a:lnTo>
                  <a:pt x="640052" y="330199"/>
                </a:lnTo>
                <a:lnTo>
                  <a:pt x="593177" y="342899"/>
                </a:lnTo>
                <a:lnTo>
                  <a:pt x="545980" y="351789"/>
                </a:lnTo>
                <a:lnTo>
                  <a:pt x="498694" y="356869"/>
                </a:lnTo>
                <a:lnTo>
                  <a:pt x="451549" y="358139"/>
                </a:lnTo>
                <a:close/>
              </a:path>
              <a:path w="3285490" h="807720">
                <a:moveTo>
                  <a:pt x="687786" y="314959"/>
                </a:moveTo>
                <a:lnTo>
                  <a:pt x="478896" y="314959"/>
                </a:lnTo>
                <a:lnTo>
                  <a:pt x="515917" y="311149"/>
                </a:lnTo>
                <a:lnTo>
                  <a:pt x="552569" y="306069"/>
                </a:lnTo>
                <a:lnTo>
                  <a:pt x="588852" y="299719"/>
                </a:lnTo>
                <a:lnTo>
                  <a:pt x="624765" y="289559"/>
                </a:lnTo>
                <a:lnTo>
                  <a:pt x="618899" y="273049"/>
                </a:lnTo>
                <a:lnTo>
                  <a:pt x="613297" y="256539"/>
                </a:lnTo>
                <a:lnTo>
                  <a:pt x="607958" y="238759"/>
                </a:lnTo>
                <a:lnTo>
                  <a:pt x="602879" y="222249"/>
                </a:lnTo>
                <a:lnTo>
                  <a:pt x="587876" y="172719"/>
                </a:lnTo>
                <a:lnTo>
                  <a:pt x="575250" y="120649"/>
                </a:lnTo>
                <a:lnTo>
                  <a:pt x="565001" y="69849"/>
                </a:lnTo>
                <a:lnTo>
                  <a:pt x="557130" y="17779"/>
                </a:lnTo>
                <a:lnTo>
                  <a:pt x="555189" y="0"/>
                </a:lnTo>
                <a:lnTo>
                  <a:pt x="600320" y="0"/>
                </a:lnTo>
                <a:lnTo>
                  <a:pt x="605620" y="36829"/>
                </a:lnTo>
                <a:lnTo>
                  <a:pt x="613841" y="82549"/>
                </a:lnTo>
                <a:lnTo>
                  <a:pt x="623745" y="128269"/>
                </a:lnTo>
                <a:lnTo>
                  <a:pt x="635332" y="172719"/>
                </a:lnTo>
                <a:lnTo>
                  <a:pt x="648601" y="217169"/>
                </a:lnTo>
                <a:lnTo>
                  <a:pt x="663553" y="261619"/>
                </a:lnTo>
                <a:lnTo>
                  <a:pt x="665191" y="266699"/>
                </a:lnTo>
                <a:lnTo>
                  <a:pt x="667113" y="270509"/>
                </a:lnTo>
                <a:lnTo>
                  <a:pt x="668799" y="275589"/>
                </a:lnTo>
                <a:lnTo>
                  <a:pt x="784789" y="275589"/>
                </a:lnTo>
                <a:lnTo>
                  <a:pt x="782155" y="276859"/>
                </a:lnTo>
                <a:lnTo>
                  <a:pt x="733719" y="298449"/>
                </a:lnTo>
                <a:lnTo>
                  <a:pt x="687786" y="314959"/>
                </a:lnTo>
                <a:close/>
              </a:path>
              <a:path w="3285490" h="807720">
                <a:moveTo>
                  <a:pt x="784789" y="275589"/>
                </a:moveTo>
                <a:lnTo>
                  <a:pt x="668799" y="275589"/>
                </a:lnTo>
                <a:lnTo>
                  <a:pt x="704555" y="262889"/>
                </a:lnTo>
                <a:lnTo>
                  <a:pt x="774403" y="232409"/>
                </a:lnTo>
                <a:lnTo>
                  <a:pt x="808496" y="214629"/>
                </a:lnTo>
                <a:lnTo>
                  <a:pt x="853682" y="190499"/>
                </a:lnTo>
                <a:lnTo>
                  <a:pt x="897968" y="163829"/>
                </a:lnTo>
                <a:lnTo>
                  <a:pt x="941355" y="135889"/>
                </a:lnTo>
                <a:lnTo>
                  <a:pt x="983842" y="107949"/>
                </a:lnTo>
                <a:lnTo>
                  <a:pt x="1025430" y="77469"/>
                </a:lnTo>
                <a:lnTo>
                  <a:pt x="1066119" y="46989"/>
                </a:lnTo>
                <a:lnTo>
                  <a:pt x="1105908" y="13969"/>
                </a:lnTo>
                <a:lnTo>
                  <a:pt x="1122246" y="0"/>
                </a:lnTo>
                <a:lnTo>
                  <a:pt x="1188436" y="0"/>
                </a:lnTo>
                <a:lnTo>
                  <a:pt x="1129055" y="50799"/>
                </a:lnTo>
                <a:lnTo>
                  <a:pt x="1088936" y="83819"/>
                </a:lnTo>
                <a:lnTo>
                  <a:pt x="1047990" y="114299"/>
                </a:lnTo>
                <a:lnTo>
                  <a:pt x="1006218" y="144779"/>
                </a:lnTo>
                <a:lnTo>
                  <a:pt x="963617" y="173989"/>
                </a:lnTo>
                <a:lnTo>
                  <a:pt x="920190" y="201929"/>
                </a:lnTo>
                <a:lnTo>
                  <a:pt x="875936" y="228599"/>
                </a:lnTo>
                <a:lnTo>
                  <a:pt x="829561" y="253999"/>
                </a:lnTo>
                <a:lnTo>
                  <a:pt x="784789" y="275589"/>
                </a:lnTo>
                <a:close/>
              </a:path>
              <a:path w="3285490" h="807720">
                <a:moveTo>
                  <a:pt x="1244641" y="617219"/>
                </a:moveTo>
                <a:lnTo>
                  <a:pt x="1026814" y="617219"/>
                </a:lnTo>
                <a:lnTo>
                  <a:pt x="1077073" y="614679"/>
                </a:lnTo>
                <a:lnTo>
                  <a:pt x="1126640" y="607059"/>
                </a:lnTo>
                <a:lnTo>
                  <a:pt x="1175329" y="594359"/>
                </a:lnTo>
                <a:lnTo>
                  <a:pt x="1222950" y="576579"/>
                </a:lnTo>
                <a:lnTo>
                  <a:pt x="1269316" y="556259"/>
                </a:lnTo>
                <a:lnTo>
                  <a:pt x="1314239" y="533399"/>
                </a:lnTo>
                <a:lnTo>
                  <a:pt x="1357530" y="507999"/>
                </a:lnTo>
                <a:lnTo>
                  <a:pt x="1400810" y="480059"/>
                </a:lnTo>
                <a:lnTo>
                  <a:pt x="1443277" y="452119"/>
                </a:lnTo>
                <a:lnTo>
                  <a:pt x="1484930" y="421639"/>
                </a:lnTo>
                <a:lnTo>
                  <a:pt x="1525771" y="391159"/>
                </a:lnTo>
                <a:lnTo>
                  <a:pt x="1565798" y="358139"/>
                </a:lnTo>
                <a:lnTo>
                  <a:pt x="1605012" y="325119"/>
                </a:lnTo>
                <a:lnTo>
                  <a:pt x="1643413" y="292099"/>
                </a:lnTo>
                <a:lnTo>
                  <a:pt x="1681001" y="256539"/>
                </a:lnTo>
                <a:lnTo>
                  <a:pt x="1717776" y="220979"/>
                </a:lnTo>
                <a:lnTo>
                  <a:pt x="1747923" y="190499"/>
                </a:lnTo>
                <a:lnTo>
                  <a:pt x="1750380" y="137159"/>
                </a:lnTo>
                <a:lnTo>
                  <a:pt x="1755636" y="85089"/>
                </a:lnTo>
                <a:lnTo>
                  <a:pt x="1763689" y="33019"/>
                </a:lnTo>
                <a:lnTo>
                  <a:pt x="1770788" y="0"/>
                </a:lnTo>
                <a:lnTo>
                  <a:pt x="1818599" y="0"/>
                </a:lnTo>
                <a:lnTo>
                  <a:pt x="1813772" y="19049"/>
                </a:lnTo>
                <a:lnTo>
                  <a:pt x="1807634" y="49529"/>
                </a:lnTo>
                <a:lnTo>
                  <a:pt x="1802680" y="80009"/>
                </a:lnTo>
                <a:lnTo>
                  <a:pt x="1798910" y="110489"/>
                </a:lnTo>
                <a:lnTo>
                  <a:pt x="1796325" y="140969"/>
                </a:lnTo>
                <a:lnTo>
                  <a:pt x="1861460" y="140969"/>
                </a:lnTo>
                <a:lnTo>
                  <a:pt x="1830311" y="172719"/>
                </a:lnTo>
                <a:lnTo>
                  <a:pt x="1794948" y="209549"/>
                </a:lnTo>
                <a:lnTo>
                  <a:pt x="1797280" y="252729"/>
                </a:lnTo>
                <a:lnTo>
                  <a:pt x="1750487" y="252729"/>
                </a:lnTo>
                <a:lnTo>
                  <a:pt x="1732246" y="270509"/>
                </a:lnTo>
                <a:lnTo>
                  <a:pt x="1713925" y="287019"/>
                </a:lnTo>
                <a:lnTo>
                  <a:pt x="1695488" y="304799"/>
                </a:lnTo>
                <a:lnTo>
                  <a:pt x="1638431" y="355599"/>
                </a:lnTo>
                <a:lnTo>
                  <a:pt x="1599165" y="389889"/>
                </a:lnTo>
                <a:lnTo>
                  <a:pt x="1559061" y="422909"/>
                </a:lnTo>
                <a:lnTo>
                  <a:pt x="1518075" y="454659"/>
                </a:lnTo>
                <a:lnTo>
                  <a:pt x="1476163" y="486409"/>
                </a:lnTo>
                <a:lnTo>
                  <a:pt x="1433284" y="515619"/>
                </a:lnTo>
                <a:lnTo>
                  <a:pt x="1389394" y="543559"/>
                </a:lnTo>
                <a:lnTo>
                  <a:pt x="1344451" y="568959"/>
                </a:lnTo>
                <a:lnTo>
                  <a:pt x="1298411" y="593089"/>
                </a:lnTo>
                <a:lnTo>
                  <a:pt x="1251232" y="614679"/>
                </a:lnTo>
                <a:lnTo>
                  <a:pt x="1244641" y="617219"/>
                </a:lnTo>
                <a:close/>
              </a:path>
              <a:path w="3285490" h="807720">
                <a:moveTo>
                  <a:pt x="1861460" y="140969"/>
                </a:moveTo>
                <a:lnTo>
                  <a:pt x="1796325" y="140969"/>
                </a:lnTo>
                <a:lnTo>
                  <a:pt x="1832127" y="104139"/>
                </a:lnTo>
                <a:lnTo>
                  <a:pt x="1867474" y="66039"/>
                </a:lnTo>
                <a:lnTo>
                  <a:pt x="1902382" y="27939"/>
                </a:lnTo>
                <a:lnTo>
                  <a:pt x="1928366" y="0"/>
                </a:lnTo>
                <a:lnTo>
                  <a:pt x="1989644" y="0"/>
                </a:lnTo>
                <a:lnTo>
                  <a:pt x="1967208" y="25399"/>
                </a:lnTo>
                <a:lnTo>
                  <a:pt x="1933626" y="62229"/>
                </a:lnTo>
                <a:lnTo>
                  <a:pt x="1899629" y="100329"/>
                </a:lnTo>
                <a:lnTo>
                  <a:pt x="1865197" y="137159"/>
                </a:lnTo>
                <a:lnTo>
                  <a:pt x="1861460" y="140969"/>
                </a:lnTo>
                <a:close/>
              </a:path>
              <a:path w="3285490" h="807720">
                <a:moveTo>
                  <a:pt x="2303436" y="759459"/>
                </a:moveTo>
                <a:lnTo>
                  <a:pt x="2099031" y="759459"/>
                </a:lnTo>
                <a:lnTo>
                  <a:pt x="2149000" y="750569"/>
                </a:lnTo>
                <a:lnTo>
                  <a:pt x="2198536" y="739139"/>
                </a:lnTo>
                <a:lnTo>
                  <a:pt x="2247638" y="726439"/>
                </a:lnTo>
                <a:lnTo>
                  <a:pt x="2296305" y="712469"/>
                </a:lnTo>
                <a:lnTo>
                  <a:pt x="2344538" y="697229"/>
                </a:lnTo>
                <a:lnTo>
                  <a:pt x="2392337" y="679449"/>
                </a:lnTo>
                <a:lnTo>
                  <a:pt x="2486478" y="641349"/>
                </a:lnTo>
                <a:lnTo>
                  <a:pt x="2532511" y="619759"/>
                </a:lnTo>
                <a:lnTo>
                  <a:pt x="2577799" y="596899"/>
                </a:lnTo>
                <a:lnTo>
                  <a:pt x="2622343" y="572769"/>
                </a:lnTo>
                <a:lnTo>
                  <a:pt x="2666144" y="547369"/>
                </a:lnTo>
                <a:lnTo>
                  <a:pt x="2709201" y="520699"/>
                </a:lnTo>
                <a:lnTo>
                  <a:pt x="2751514" y="491489"/>
                </a:lnTo>
                <a:lnTo>
                  <a:pt x="2792211" y="462279"/>
                </a:lnTo>
                <a:lnTo>
                  <a:pt x="2831914" y="431799"/>
                </a:lnTo>
                <a:lnTo>
                  <a:pt x="2870634" y="401319"/>
                </a:lnTo>
                <a:lnTo>
                  <a:pt x="2908380" y="368299"/>
                </a:lnTo>
                <a:lnTo>
                  <a:pt x="2945162" y="335279"/>
                </a:lnTo>
                <a:lnTo>
                  <a:pt x="2980989" y="299719"/>
                </a:lnTo>
                <a:lnTo>
                  <a:pt x="3015872" y="264159"/>
                </a:lnTo>
                <a:lnTo>
                  <a:pt x="3049821" y="228599"/>
                </a:lnTo>
                <a:lnTo>
                  <a:pt x="3082845" y="191769"/>
                </a:lnTo>
                <a:lnTo>
                  <a:pt x="3114954" y="153669"/>
                </a:lnTo>
                <a:lnTo>
                  <a:pt x="3146159" y="114299"/>
                </a:lnTo>
                <a:lnTo>
                  <a:pt x="3176468" y="74929"/>
                </a:lnTo>
                <a:lnTo>
                  <a:pt x="3205893" y="34289"/>
                </a:lnTo>
                <a:lnTo>
                  <a:pt x="3230188" y="0"/>
                </a:lnTo>
                <a:lnTo>
                  <a:pt x="3285370" y="0"/>
                </a:lnTo>
                <a:lnTo>
                  <a:pt x="3256491" y="41909"/>
                </a:lnTo>
                <a:lnTo>
                  <a:pt x="3196499" y="124459"/>
                </a:lnTo>
                <a:lnTo>
                  <a:pt x="3165118" y="163829"/>
                </a:lnTo>
                <a:lnTo>
                  <a:pt x="3132810" y="203199"/>
                </a:lnTo>
                <a:lnTo>
                  <a:pt x="3099574" y="241299"/>
                </a:lnTo>
                <a:lnTo>
                  <a:pt x="3065410" y="279399"/>
                </a:lnTo>
                <a:lnTo>
                  <a:pt x="3030315" y="316229"/>
                </a:lnTo>
                <a:lnTo>
                  <a:pt x="2994289" y="351789"/>
                </a:lnTo>
                <a:lnTo>
                  <a:pt x="2957328" y="386079"/>
                </a:lnTo>
                <a:lnTo>
                  <a:pt x="2919433" y="420369"/>
                </a:lnTo>
                <a:lnTo>
                  <a:pt x="2880602" y="452119"/>
                </a:lnTo>
                <a:lnTo>
                  <a:pt x="2840833" y="483869"/>
                </a:lnTo>
                <a:lnTo>
                  <a:pt x="2800124" y="514349"/>
                </a:lnTo>
                <a:lnTo>
                  <a:pt x="2758475" y="543559"/>
                </a:lnTo>
                <a:lnTo>
                  <a:pt x="2715883" y="571499"/>
                </a:lnTo>
                <a:lnTo>
                  <a:pt x="2674189" y="596899"/>
                </a:lnTo>
                <a:lnTo>
                  <a:pt x="2631894" y="621029"/>
                </a:lnTo>
                <a:lnTo>
                  <a:pt x="2588999" y="643889"/>
                </a:lnTo>
                <a:lnTo>
                  <a:pt x="2545502" y="665479"/>
                </a:lnTo>
                <a:lnTo>
                  <a:pt x="2501405" y="685799"/>
                </a:lnTo>
                <a:lnTo>
                  <a:pt x="2456707" y="704849"/>
                </a:lnTo>
                <a:lnTo>
                  <a:pt x="2411409" y="722629"/>
                </a:lnTo>
                <a:lnTo>
                  <a:pt x="2365509" y="739139"/>
                </a:lnTo>
                <a:lnTo>
                  <a:pt x="2303436" y="759459"/>
                </a:lnTo>
                <a:close/>
              </a:path>
              <a:path w="3285490" h="807720">
                <a:moveTo>
                  <a:pt x="2096111" y="807719"/>
                </a:moveTo>
                <a:lnTo>
                  <a:pt x="2061097" y="789939"/>
                </a:lnTo>
                <a:lnTo>
                  <a:pt x="2039652" y="770889"/>
                </a:lnTo>
                <a:lnTo>
                  <a:pt x="2028416" y="761999"/>
                </a:lnTo>
                <a:lnTo>
                  <a:pt x="2017314" y="751839"/>
                </a:lnTo>
                <a:lnTo>
                  <a:pt x="2006358" y="742949"/>
                </a:lnTo>
                <a:lnTo>
                  <a:pt x="1984345" y="721359"/>
                </a:lnTo>
                <a:lnTo>
                  <a:pt x="1942424" y="678179"/>
                </a:lnTo>
                <a:lnTo>
                  <a:pt x="1889774" y="614679"/>
                </a:lnTo>
                <a:lnTo>
                  <a:pt x="1860206" y="572769"/>
                </a:lnTo>
                <a:lnTo>
                  <a:pt x="1833811" y="528319"/>
                </a:lnTo>
                <a:lnTo>
                  <a:pt x="1810589" y="481329"/>
                </a:lnTo>
                <a:lnTo>
                  <a:pt x="1790765" y="433069"/>
                </a:lnTo>
                <a:lnTo>
                  <a:pt x="1774563" y="383539"/>
                </a:lnTo>
                <a:lnTo>
                  <a:pt x="1761984" y="334009"/>
                </a:lnTo>
                <a:lnTo>
                  <a:pt x="1753027" y="281939"/>
                </a:lnTo>
                <a:lnTo>
                  <a:pt x="1751054" y="260349"/>
                </a:lnTo>
                <a:lnTo>
                  <a:pt x="1750487" y="252729"/>
                </a:lnTo>
                <a:lnTo>
                  <a:pt x="1797280" y="252729"/>
                </a:lnTo>
                <a:lnTo>
                  <a:pt x="1797349" y="253999"/>
                </a:lnTo>
                <a:lnTo>
                  <a:pt x="1802915" y="299719"/>
                </a:lnTo>
                <a:lnTo>
                  <a:pt x="1811646" y="344169"/>
                </a:lnTo>
                <a:lnTo>
                  <a:pt x="1823541" y="387349"/>
                </a:lnTo>
                <a:lnTo>
                  <a:pt x="1838602" y="430529"/>
                </a:lnTo>
                <a:lnTo>
                  <a:pt x="1860344" y="480059"/>
                </a:lnTo>
                <a:lnTo>
                  <a:pt x="1885920" y="525779"/>
                </a:lnTo>
                <a:lnTo>
                  <a:pt x="1914959" y="570229"/>
                </a:lnTo>
                <a:lnTo>
                  <a:pt x="1947087" y="612139"/>
                </a:lnTo>
                <a:lnTo>
                  <a:pt x="1981932" y="651509"/>
                </a:lnTo>
                <a:lnTo>
                  <a:pt x="2019119" y="689609"/>
                </a:lnTo>
                <a:lnTo>
                  <a:pt x="2058276" y="725169"/>
                </a:lnTo>
                <a:lnTo>
                  <a:pt x="2099031" y="759459"/>
                </a:lnTo>
                <a:lnTo>
                  <a:pt x="2303436" y="759459"/>
                </a:lnTo>
                <a:lnTo>
                  <a:pt x="2291755" y="763269"/>
                </a:lnTo>
                <a:lnTo>
                  <a:pt x="2264377" y="770889"/>
                </a:lnTo>
                <a:lnTo>
                  <a:pt x="2236873" y="777239"/>
                </a:lnTo>
                <a:lnTo>
                  <a:pt x="2181401" y="792479"/>
                </a:lnTo>
                <a:lnTo>
                  <a:pt x="2153264" y="798829"/>
                </a:lnTo>
                <a:lnTo>
                  <a:pt x="2124834" y="803909"/>
                </a:lnTo>
                <a:lnTo>
                  <a:pt x="2096111" y="807719"/>
                </a:lnTo>
                <a:close/>
              </a:path>
              <a:path w="3285490" h="807720">
                <a:moveTo>
                  <a:pt x="1060922" y="661669"/>
                </a:moveTo>
                <a:lnTo>
                  <a:pt x="1012337" y="661669"/>
                </a:lnTo>
                <a:lnTo>
                  <a:pt x="964188" y="655319"/>
                </a:lnTo>
                <a:lnTo>
                  <a:pt x="916896" y="642619"/>
                </a:lnTo>
                <a:lnTo>
                  <a:pt x="870880" y="622299"/>
                </a:lnTo>
                <a:lnTo>
                  <a:pt x="830380" y="598169"/>
                </a:lnTo>
                <a:lnTo>
                  <a:pt x="793667" y="568959"/>
                </a:lnTo>
                <a:lnTo>
                  <a:pt x="760511" y="535939"/>
                </a:lnTo>
                <a:lnTo>
                  <a:pt x="730684" y="499109"/>
                </a:lnTo>
                <a:lnTo>
                  <a:pt x="703954" y="459739"/>
                </a:lnTo>
                <a:lnTo>
                  <a:pt x="680091" y="417829"/>
                </a:lnTo>
                <a:lnTo>
                  <a:pt x="658868" y="374649"/>
                </a:lnTo>
                <a:lnTo>
                  <a:pt x="640052" y="330199"/>
                </a:lnTo>
                <a:lnTo>
                  <a:pt x="690235" y="330199"/>
                </a:lnTo>
                <a:lnTo>
                  <a:pt x="700568" y="354329"/>
                </a:lnTo>
                <a:lnTo>
                  <a:pt x="718971" y="391159"/>
                </a:lnTo>
                <a:lnTo>
                  <a:pt x="739462" y="427989"/>
                </a:lnTo>
                <a:lnTo>
                  <a:pt x="762042" y="462279"/>
                </a:lnTo>
                <a:lnTo>
                  <a:pt x="795666" y="504189"/>
                </a:lnTo>
                <a:lnTo>
                  <a:pt x="833872" y="541019"/>
                </a:lnTo>
                <a:lnTo>
                  <a:pt x="876375" y="571499"/>
                </a:lnTo>
                <a:lnTo>
                  <a:pt x="922889" y="594359"/>
                </a:lnTo>
                <a:lnTo>
                  <a:pt x="973131" y="610869"/>
                </a:lnTo>
                <a:lnTo>
                  <a:pt x="1026814" y="617219"/>
                </a:lnTo>
                <a:lnTo>
                  <a:pt x="1244641" y="617219"/>
                </a:lnTo>
                <a:lnTo>
                  <a:pt x="1205099" y="632459"/>
                </a:lnTo>
                <a:lnTo>
                  <a:pt x="1157723" y="646429"/>
                </a:lnTo>
                <a:lnTo>
                  <a:pt x="1109524" y="655319"/>
                </a:lnTo>
                <a:lnTo>
                  <a:pt x="1060922" y="6616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8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0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19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6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6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6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4"/>
                </a:lnTo>
                <a:lnTo>
                  <a:pt x="81082" y="163604"/>
                </a:lnTo>
                <a:lnTo>
                  <a:pt x="46451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0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3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7" y="171724"/>
                </a:lnTo>
                <a:lnTo>
                  <a:pt x="221918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8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3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4"/>
                </a:lnTo>
                <a:lnTo>
                  <a:pt x="98151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29"/>
                </a:lnTo>
                <a:lnTo>
                  <a:pt x="179194" y="410902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7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4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3" y="565784"/>
                </a:lnTo>
                <a:lnTo>
                  <a:pt x="808135" y="605416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59"/>
                </a:lnTo>
                <a:lnTo>
                  <a:pt x="656073" y="585969"/>
                </a:lnTo>
                <a:lnTo>
                  <a:pt x="615518" y="552591"/>
                </a:lnTo>
                <a:lnTo>
                  <a:pt x="605808" y="543833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19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7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7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8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7"/>
                </a:lnTo>
                <a:lnTo>
                  <a:pt x="395902" y="810238"/>
                </a:lnTo>
                <a:lnTo>
                  <a:pt x="392116" y="812329"/>
                </a:lnTo>
                <a:lnTo>
                  <a:pt x="388609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49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8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7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0" y="814174"/>
                </a:lnTo>
                <a:lnTo>
                  <a:pt x="189468" y="798973"/>
                </a:lnTo>
                <a:lnTo>
                  <a:pt x="145573" y="773242"/>
                </a:lnTo>
                <a:lnTo>
                  <a:pt x="101025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7" y="268829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0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4"/>
                </a:lnTo>
                <a:lnTo>
                  <a:pt x="226908" y="192044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7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8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4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2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4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9842" y="5926943"/>
            <a:ext cx="3458109" cy="436005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967022" y="0"/>
            <a:ext cx="2397125" cy="810260"/>
            <a:chOff x="4967022" y="0"/>
            <a:chExt cx="2397125" cy="810260"/>
          </a:xfrm>
        </p:grpSpPr>
        <p:sp>
          <p:nvSpPr>
            <p:cNvPr id="17" name="object 17"/>
            <p:cNvSpPr/>
            <p:nvPr/>
          </p:nvSpPr>
          <p:spPr>
            <a:xfrm>
              <a:off x="4967021" y="0"/>
              <a:ext cx="2364740" cy="798830"/>
            </a:xfrm>
            <a:custGeom>
              <a:avLst/>
              <a:gdLst/>
              <a:ahLst/>
              <a:cxnLst/>
              <a:rect l="l" t="t" r="r" b="b"/>
              <a:pathLst>
                <a:path w="2364740" h="798830">
                  <a:moveTo>
                    <a:pt x="4064" y="2324"/>
                  </a:moveTo>
                  <a:lnTo>
                    <a:pt x="0" y="2324"/>
                  </a:lnTo>
                  <a:lnTo>
                    <a:pt x="2908" y="2895"/>
                  </a:lnTo>
                  <a:lnTo>
                    <a:pt x="4064" y="2324"/>
                  </a:lnTo>
                  <a:close/>
                </a:path>
                <a:path w="2364740" h="798830">
                  <a:moveTo>
                    <a:pt x="23837" y="33718"/>
                  </a:moveTo>
                  <a:lnTo>
                    <a:pt x="22085" y="33718"/>
                  </a:lnTo>
                  <a:lnTo>
                    <a:pt x="20929" y="34302"/>
                  </a:lnTo>
                  <a:lnTo>
                    <a:pt x="23253" y="34302"/>
                  </a:lnTo>
                  <a:lnTo>
                    <a:pt x="23837" y="33718"/>
                  </a:lnTo>
                  <a:close/>
                </a:path>
                <a:path w="2364740" h="798830">
                  <a:moveTo>
                    <a:pt x="234302" y="0"/>
                  </a:moveTo>
                  <a:lnTo>
                    <a:pt x="226161" y="2895"/>
                  </a:lnTo>
                  <a:lnTo>
                    <a:pt x="230238" y="4648"/>
                  </a:lnTo>
                  <a:lnTo>
                    <a:pt x="234302" y="0"/>
                  </a:lnTo>
                  <a:close/>
                </a:path>
                <a:path w="2364740" h="798830">
                  <a:moveTo>
                    <a:pt x="239534" y="331393"/>
                  </a:moveTo>
                  <a:lnTo>
                    <a:pt x="237210" y="332562"/>
                  </a:lnTo>
                  <a:lnTo>
                    <a:pt x="237794" y="333717"/>
                  </a:lnTo>
                  <a:lnTo>
                    <a:pt x="239534" y="331393"/>
                  </a:lnTo>
                  <a:close/>
                </a:path>
                <a:path w="2364740" h="798830">
                  <a:moveTo>
                    <a:pt x="241858" y="36042"/>
                  </a:moveTo>
                  <a:lnTo>
                    <a:pt x="236042" y="38366"/>
                  </a:lnTo>
                  <a:lnTo>
                    <a:pt x="238379" y="38366"/>
                  </a:lnTo>
                  <a:lnTo>
                    <a:pt x="240703" y="37782"/>
                  </a:lnTo>
                  <a:lnTo>
                    <a:pt x="241858" y="38366"/>
                  </a:lnTo>
                  <a:lnTo>
                    <a:pt x="241858" y="36042"/>
                  </a:lnTo>
                  <a:close/>
                </a:path>
                <a:path w="2364740" h="798830">
                  <a:moveTo>
                    <a:pt x="244767" y="38950"/>
                  </a:moveTo>
                  <a:lnTo>
                    <a:pt x="244182" y="38366"/>
                  </a:lnTo>
                  <a:lnTo>
                    <a:pt x="241858" y="38366"/>
                  </a:lnTo>
                  <a:lnTo>
                    <a:pt x="241858" y="39535"/>
                  </a:lnTo>
                  <a:lnTo>
                    <a:pt x="241287" y="41275"/>
                  </a:lnTo>
                  <a:lnTo>
                    <a:pt x="243611" y="41275"/>
                  </a:lnTo>
                  <a:lnTo>
                    <a:pt x="244767" y="38950"/>
                  </a:lnTo>
                  <a:close/>
                </a:path>
                <a:path w="2364740" h="798830">
                  <a:moveTo>
                    <a:pt x="249999" y="336054"/>
                  </a:moveTo>
                  <a:lnTo>
                    <a:pt x="248259" y="336054"/>
                  </a:lnTo>
                  <a:lnTo>
                    <a:pt x="248259" y="336626"/>
                  </a:lnTo>
                  <a:lnTo>
                    <a:pt x="248843" y="336626"/>
                  </a:lnTo>
                  <a:lnTo>
                    <a:pt x="249999" y="336054"/>
                  </a:lnTo>
                  <a:close/>
                </a:path>
                <a:path w="2364740" h="798830">
                  <a:moveTo>
                    <a:pt x="356400" y="140690"/>
                  </a:moveTo>
                  <a:lnTo>
                    <a:pt x="355815" y="140119"/>
                  </a:lnTo>
                  <a:lnTo>
                    <a:pt x="355815" y="140690"/>
                  </a:lnTo>
                  <a:lnTo>
                    <a:pt x="356400" y="140690"/>
                  </a:lnTo>
                  <a:close/>
                </a:path>
                <a:path w="2364740" h="798830">
                  <a:moveTo>
                    <a:pt x="358140" y="143014"/>
                  </a:moveTo>
                  <a:lnTo>
                    <a:pt x="357568" y="141859"/>
                  </a:lnTo>
                  <a:lnTo>
                    <a:pt x="356400" y="140690"/>
                  </a:lnTo>
                  <a:lnTo>
                    <a:pt x="358140" y="144767"/>
                  </a:lnTo>
                  <a:lnTo>
                    <a:pt x="358140" y="143014"/>
                  </a:lnTo>
                  <a:close/>
                </a:path>
                <a:path w="2364740" h="798830">
                  <a:moveTo>
                    <a:pt x="360464" y="144767"/>
                  </a:moveTo>
                  <a:lnTo>
                    <a:pt x="358724" y="148259"/>
                  </a:lnTo>
                  <a:lnTo>
                    <a:pt x="357568" y="149999"/>
                  </a:lnTo>
                  <a:lnTo>
                    <a:pt x="356984" y="151739"/>
                  </a:lnTo>
                  <a:lnTo>
                    <a:pt x="357568" y="151155"/>
                  </a:lnTo>
                  <a:lnTo>
                    <a:pt x="358140" y="149999"/>
                  </a:lnTo>
                  <a:lnTo>
                    <a:pt x="358140" y="149415"/>
                  </a:lnTo>
                  <a:lnTo>
                    <a:pt x="359308" y="147675"/>
                  </a:lnTo>
                  <a:lnTo>
                    <a:pt x="359892" y="146507"/>
                  </a:lnTo>
                  <a:lnTo>
                    <a:pt x="360464" y="144767"/>
                  </a:lnTo>
                  <a:close/>
                </a:path>
                <a:path w="2364740" h="798830">
                  <a:moveTo>
                    <a:pt x="369189" y="29641"/>
                  </a:moveTo>
                  <a:lnTo>
                    <a:pt x="368033" y="29070"/>
                  </a:lnTo>
                  <a:lnTo>
                    <a:pt x="368604" y="29641"/>
                  </a:lnTo>
                  <a:lnTo>
                    <a:pt x="369189" y="29641"/>
                  </a:lnTo>
                  <a:close/>
                </a:path>
                <a:path w="2364740" h="798830">
                  <a:moveTo>
                    <a:pt x="370357" y="30226"/>
                  </a:moveTo>
                  <a:lnTo>
                    <a:pt x="369773" y="29641"/>
                  </a:lnTo>
                  <a:lnTo>
                    <a:pt x="369189" y="29641"/>
                  </a:lnTo>
                  <a:lnTo>
                    <a:pt x="370357" y="30226"/>
                  </a:lnTo>
                  <a:close/>
                </a:path>
                <a:path w="2364740" h="798830">
                  <a:moveTo>
                    <a:pt x="371513" y="3479"/>
                  </a:moveTo>
                  <a:lnTo>
                    <a:pt x="369189" y="2895"/>
                  </a:lnTo>
                  <a:lnTo>
                    <a:pt x="368604" y="3479"/>
                  </a:lnTo>
                  <a:lnTo>
                    <a:pt x="371513" y="3479"/>
                  </a:lnTo>
                  <a:close/>
                </a:path>
                <a:path w="2364740" h="798830">
                  <a:moveTo>
                    <a:pt x="373837" y="13944"/>
                  </a:moveTo>
                  <a:lnTo>
                    <a:pt x="372681" y="12788"/>
                  </a:lnTo>
                  <a:lnTo>
                    <a:pt x="372681" y="13944"/>
                  </a:lnTo>
                  <a:lnTo>
                    <a:pt x="373837" y="13944"/>
                  </a:lnTo>
                  <a:close/>
                </a:path>
                <a:path w="2364740" h="798830">
                  <a:moveTo>
                    <a:pt x="538378" y="521525"/>
                  </a:moveTo>
                  <a:lnTo>
                    <a:pt x="537794" y="522097"/>
                  </a:lnTo>
                  <a:lnTo>
                    <a:pt x="536638" y="522097"/>
                  </a:lnTo>
                  <a:lnTo>
                    <a:pt x="536054" y="522681"/>
                  </a:lnTo>
                  <a:lnTo>
                    <a:pt x="534314" y="528497"/>
                  </a:lnTo>
                  <a:lnTo>
                    <a:pt x="536638" y="525589"/>
                  </a:lnTo>
                  <a:lnTo>
                    <a:pt x="537794" y="523265"/>
                  </a:lnTo>
                  <a:lnTo>
                    <a:pt x="538378" y="521525"/>
                  </a:lnTo>
                  <a:close/>
                </a:path>
                <a:path w="2364740" h="798830">
                  <a:moveTo>
                    <a:pt x="547687" y="544195"/>
                  </a:moveTo>
                  <a:lnTo>
                    <a:pt x="545363" y="539546"/>
                  </a:lnTo>
                  <a:lnTo>
                    <a:pt x="546519" y="543026"/>
                  </a:lnTo>
                  <a:lnTo>
                    <a:pt x="547687" y="544195"/>
                  </a:lnTo>
                  <a:close/>
                </a:path>
                <a:path w="2364740" h="798830">
                  <a:moveTo>
                    <a:pt x="623265" y="601751"/>
                  </a:moveTo>
                  <a:lnTo>
                    <a:pt x="619785" y="601751"/>
                  </a:lnTo>
                  <a:lnTo>
                    <a:pt x="620941" y="602335"/>
                  </a:lnTo>
                  <a:lnTo>
                    <a:pt x="623265" y="601751"/>
                  </a:lnTo>
                  <a:close/>
                </a:path>
                <a:path w="2364740" h="798830">
                  <a:moveTo>
                    <a:pt x="683158" y="382562"/>
                  </a:moveTo>
                  <a:lnTo>
                    <a:pt x="681405" y="382562"/>
                  </a:lnTo>
                  <a:lnTo>
                    <a:pt x="679665" y="383146"/>
                  </a:lnTo>
                  <a:lnTo>
                    <a:pt x="681405" y="383146"/>
                  </a:lnTo>
                  <a:lnTo>
                    <a:pt x="681990" y="383730"/>
                  </a:lnTo>
                  <a:lnTo>
                    <a:pt x="683158" y="382562"/>
                  </a:lnTo>
                  <a:close/>
                </a:path>
                <a:path w="2364740" h="798830">
                  <a:moveTo>
                    <a:pt x="683729" y="385470"/>
                  </a:moveTo>
                  <a:lnTo>
                    <a:pt x="683158" y="384302"/>
                  </a:lnTo>
                  <a:lnTo>
                    <a:pt x="683158" y="384886"/>
                  </a:lnTo>
                  <a:lnTo>
                    <a:pt x="683729" y="385470"/>
                  </a:lnTo>
                  <a:close/>
                </a:path>
                <a:path w="2364740" h="798830">
                  <a:moveTo>
                    <a:pt x="697103" y="634314"/>
                  </a:moveTo>
                  <a:lnTo>
                    <a:pt x="696531" y="633145"/>
                  </a:lnTo>
                  <a:lnTo>
                    <a:pt x="695947" y="631405"/>
                  </a:lnTo>
                  <a:lnTo>
                    <a:pt x="694194" y="631990"/>
                  </a:lnTo>
                  <a:lnTo>
                    <a:pt x="694194" y="634314"/>
                  </a:lnTo>
                  <a:lnTo>
                    <a:pt x="695363" y="634898"/>
                  </a:lnTo>
                  <a:lnTo>
                    <a:pt x="697103" y="634314"/>
                  </a:lnTo>
                  <a:close/>
                </a:path>
                <a:path w="2364740" h="798830">
                  <a:moveTo>
                    <a:pt x="702335" y="631405"/>
                  </a:moveTo>
                  <a:lnTo>
                    <a:pt x="698855" y="633730"/>
                  </a:lnTo>
                  <a:lnTo>
                    <a:pt x="697103" y="634314"/>
                  </a:lnTo>
                  <a:lnTo>
                    <a:pt x="697687" y="635469"/>
                  </a:lnTo>
                  <a:lnTo>
                    <a:pt x="698855" y="636638"/>
                  </a:lnTo>
                  <a:lnTo>
                    <a:pt x="702335" y="631405"/>
                  </a:lnTo>
                  <a:close/>
                </a:path>
                <a:path w="2364740" h="798830">
                  <a:moveTo>
                    <a:pt x="730250" y="658152"/>
                  </a:moveTo>
                  <a:lnTo>
                    <a:pt x="726173" y="658736"/>
                  </a:lnTo>
                  <a:lnTo>
                    <a:pt x="725017" y="665124"/>
                  </a:lnTo>
                  <a:lnTo>
                    <a:pt x="730250" y="658152"/>
                  </a:lnTo>
                  <a:close/>
                </a:path>
                <a:path w="2364740" h="798830">
                  <a:moveTo>
                    <a:pt x="735482" y="455244"/>
                  </a:moveTo>
                  <a:lnTo>
                    <a:pt x="734898" y="455815"/>
                  </a:lnTo>
                  <a:lnTo>
                    <a:pt x="734314" y="456984"/>
                  </a:lnTo>
                  <a:lnTo>
                    <a:pt x="734898" y="456399"/>
                  </a:lnTo>
                  <a:lnTo>
                    <a:pt x="735482" y="455244"/>
                  </a:lnTo>
                  <a:close/>
                </a:path>
                <a:path w="2364740" h="798830">
                  <a:moveTo>
                    <a:pt x="830834" y="707567"/>
                  </a:moveTo>
                  <a:lnTo>
                    <a:pt x="830249" y="708736"/>
                  </a:lnTo>
                  <a:lnTo>
                    <a:pt x="830249" y="709320"/>
                  </a:lnTo>
                  <a:lnTo>
                    <a:pt x="830834" y="708736"/>
                  </a:lnTo>
                  <a:lnTo>
                    <a:pt x="830834" y="707567"/>
                  </a:lnTo>
                  <a:close/>
                </a:path>
                <a:path w="2364740" h="798830">
                  <a:moveTo>
                    <a:pt x="851763" y="722693"/>
                  </a:moveTo>
                  <a:lnTo>
                    <a:pt x="851179" y="720356"/>
                  </a:lnTo>
                  <a:lnTo>
                    <a:pt x="850023" y="718032"/>
                  </a:lnTo>
                  <a:lnTo>
                    <a:pt x="851763" y="722693"/>
                  </a:lnTo>
                  <a:close/>
                </a:path>
                <a:path w="2364740" h="798830">
                  <a:moveTo>
                    <a:pt x="865720" y="725017"/>
                  </a:moveTo>
                  <a:lnTo>
                    <a:pt x="864552" y="727341"/>
                  </a:lnTo>
                  <a:lnTo>
                    <a:pt x="863968" y="729081"/>
                  </a:lnTo>
                  <a:lnTo>
                    <a:pt x="865720" y="725017"/>
                  </a:lnTo>
                  <a:close/>
                </a:path>
                <a:path w="2364740" h="798830">
                  <a:moveTo>
                    <a:pt x="911644" y="748855"/>
                  </a:moveTo>
                  <a:lnTo>
                    <a:pt x="909675" y="749592"/>
                  </a:lnTo>
                  <a:lnTo>
                    <a:pt x="908519" y="746531"/>
                  </a:lnTo>
                  <a:lnTo>
                    <a:pt x="907478" y="743458"/>
                  </a:lnTo>
                  <a:lnTo>
                    <a:pt x="905827" y="744194"/>
                  </a:lnTo>
                  <a:lnTo>
                    <a:pt x="906995" y="745363"/>
                  </a:lnTo>
                  <a:lnTo>
                    <a:pt x="907580" y="753503"/>
                  </a:lnTo>
                  <a:lnTo>
                    <a:pt x="910488" y="751763"/>
                  </a:lnTo>
                  <a:lnTo>
                    <a:pt x="911644" y="748855"/>
                  </a:lnTo>
                  <a:close/>
                </a:path>
                <a:path w="2364740" h="798830">
                  <a:moveTo>
                    <a:pt x="911644" y="747102"/>
                  </a:moveTo>
                  <a:lnTo>
                    <a:pt x="911072" y="748855"/>
                  </a:lnTo>
                  <a:lnTo>
                    <a:pt x="911644" y="748271"/>
                  </a:lnTo>
                  <a:lnTo>
                    <a:pt x="911644" y="747102"/>
                  </a:lnTo>
                  <a:close/>
                </a:path>
                <a:path w="2364740" h="798830">
                  <a:moveTo>
                    <a:pt x="920369" y="745947"/>
                  </a:moveTo>
                  <a:lnTo>
                    <a:pt x="918629" y="749427"/>
                  </a:lnTo>
                  <a:lnTo>
                    <a:pt x="918044" y="750011"/>
                  </a:lnTo>
                  <a:lnTo>
                    <a:pt x="918629" y="750011"/>
                  </a:lnTo>
                  <a:lnTo>
                    <a:pt x="918629" y="750595"/>
                  </a:lnTo>
                  <a:lnTo>
                    <a:pt x="918044" y="751763"/>
                  </a:lnTo>
                  <a:lnTo>
                    <a:pt x="918629" y="751179"/>
                  </a:lnTo>
                  <a:lnTo>
                    <a:pt x="919784" y="750595"/>
                  </a:lnTo>
                  <a:lnTo>
                    <a:pt x="920369" y="748855"/>
                  </a:lnTo>
                  <a:lnTo>
                    <a:pt x="919784" y="749427"/>
                  </a:lnTo>
                  <a:lnTo>
                    <a:pt x="919391" y="749427"/>
                  </a:lnTo>
                  <a:lnTo>
                    <a:pt x="919784" y="748271"/>
                  </a:lnTo>
                  <a:lnTo>
                    <a:pt x="920369" y="747102"/>
                  </a:lnTo>
                  <a:lnTo>
                    <a:pt x="920369" y="745947"/>
                  </a:lnTo>
                  <a:close/>
                </a:path>
                <a:path w="2364740" h="798830">
                  <a:moveTo>
                    <a:pt x="933742" y="755243"/>
                  </a:moveTo>
                  <a:lnTo>
                    <a:pt x="932573" y="756412"/>
                  </a:lnTo>
                  <a:lnTo>
                    <a:pt x="933157" y="756996"/>
                  </a:lnTo>
                  <a:lnTo>
                    <a:pt x="933157" y="756412"/>
                  </a:lnTo>
                  <a:lnTo>
                    <a:pt x="933742" y="755827"/>
                  </a:lnTo>
                  <a:lnTo>
                    <a:pt x="933742" y="755243"/>
                  </a:lnTo>
                  <a:close/>
                </a:path>
                <a:path w="2364740" h="798830">
                  <a:moveTo>
                    <a:pt x="934897" y="754087"/>
                  </a:moveTo>
                  <a:lnTo>
                    <a:pt x="934326" y="754659"/>
                  </a:lnTo>
                  <a:lnTo>
                    <a:pt x="934897" y="754659"/>
                  </a:lnTo>
                  <a:lnTo>
                    <a:pt x="934897" y="754087"/>
                  </a:lnTo>
                  <a:close/>
                </a:path>
                <a:path w="2364740" h="798830">
                  <a:moveTo>
                    <a:pt x="937806" y="752335"/>
                  </a:moveTo>
                  <a:lnTo>
                    <a:pt x="935482" y="754659"/>
                  </a:lnTo>
                  <a:lnTo>
                    <a:pt x="936066" y="754659"/>
                  </a:lnTo>
                  <a:lnTo>
                    <a:pt x="936650" y="755243"/>
                  </a:lnTo>
                  <a:lnTo>
                    <a:pt x="937806" y="752335"/>
                  </a:lnTo>
                  <a:close/>
                </a:path>
                <a:path w="2364740" h="798830">
                  <a:moveTo>
                    <a:pt x="940142" y="733729"/>
                  </a:moveTo>
                  <a:lnTo>
                    <a:pt x="939558" y="733729"/>
                  </a:lnTo>
                  <a:lnTo>
                    <a:pt x="940142" y="734898"/>
                  </a:lnTo>
                  <a:lnTo>
                    <a:pt x="940142" y="733729"/>
                  </a:lnTo>
                  <a:close/>
                </a:path>
                <a:path w="2364740" h="798830">
                  <a:moveTo>
                    <a:pt x="946531" y="741286"/>
                  </a:moveTo>
                  <a:lnTo>
                    <a:pt x="944791" y="739546"/>
                  </a:lnTo>
                  <a:lnTo>
                    <a:pt x="944206" y="738390"/>
                  </a:lnTo>
                  <a:lnTo>
                    <a:pt x="941882" y="743038"/>
                  </a:lnTo>
                  <a:lnTo>
                    <a:pt x="940142" y="748855"/>
                  </a:lnTo>
                  <a:lnTo>
                    <a:pt x="938974" y="755243"/>
                  </a:lnTo>
                  <a:lnTo>
                    <a:pt x="943038" y="745947"/>
                  </a:lnTo>
                  <a:lnTo>
                    <a:pt x="943622" y="747687"/>
                  </a:lnTo>
                  <a:lnTo>
                    <a:pt x="946531" y="741286"/>
                  </a:lnTo>
                  <a:close/>
                </a:path>
                <a:path w="2364740" h="798830">
                  <a:moveTo>
                    <a:pt x="949439" y="728497"/>
                  </a:moveTo>
                  <a:lnTo>
                    <a:pt x="948855" y="729665"/>
                  </a:lnTo>
                  <a:lnTo>
                    <a:pt x="947699" y="730821"/>
                  </a:lnTo>
                  <a:lnTo>
                    <a:pt x="947115" y="732574"/>
                  </a:lnTo>
                  <a:lnTo>
                    <a:pt x="947699" y="733158"/>
                  </a:lnTo>
                  <a:lnTo>
                    <a:pt x="948270" y="731405"/>
                  </a:lnTo>
                  <a:lnTo>
                    <a:pt x="948855" y="730250"/>
                  </a:lnTo>
                  <a:lnTo>
                    <a:pt x="949439" y="728497"/>
                  </a:lnTo>
                  <a:close/>
                </a:path>
                <a:path w="2364740" h="798830">
                  <a:moveTo>
                    <a:pt x="950023" y="743902"/>
                  </a:moveTo>
                  <a:lnTo>
                    <a:pt x="949439" y="745363"/>
                  </a:lnTo>
                  <a:lnTo>
                    <a:pt x="950023" y="744778"/>
                  </a:lnTo>
                  <a:lnTo>
                    <a:pt x="950023" y="743902"/>
                  </a:lnTo>
                  <a:close/>
                </a:path>
                <a:path w="2364740" h="798830">
                  <a:moveTo>
                    <a:pt x="950798" y="744004"/>
                  </a:moveTo>
                  <a:lnTo>
                    <a:pt x="950607" y="742454"/>
                  </a:lnTo>
                  <a:lnTo>
                    <a:pt x="950112" y="743661"/>
                  </a:lnTo>
                  <a:lnTo>
                    <a:pt x="950798" y="744004"/>
                  </a:lnTo>
                  <a:close/>
                </a:path>
                <a:path w="2364740" h="798830">
                  <a:moveTo>
                    <a:pt x="953503" y="743038"/>
                  </a:moveTo>
                  <a:lnTo>
                    <a:pt x="951179" y="744194"/>
                  </a:lnTo>
                  <a:lnTo>
                    <a:pt x="950798" y="744004"/>
                  </a:lnTo>
                  <a:lnTo>
                    <a:pt x="951179" y="747102"/>
                  </a:lnTo>
                  <a:lnTo>
                    <a:pt x="952842" y="744194"/>
                  </a:lnTo>
                  <a:lnTo>
                    <a:pt x="953503" y="743038"/>
                  </a:lnTo>
                  <a:close/>
                </a:path>
                <a:path w="2364740" h="798830">
                  <a:moveTo>
                    <a:pt x="954671" y="732574"/>
                  </a:moveTo>
                  <a:lnTo>
                    <a:pt x="952931" y="730250"/>
                  </a:lnTo>
                  <a:lnTo>
                    <a:pt x="948855" y="734314"/>
                  </a:lnTo>
                  <a:lnTo>
                    <a:pt x="948855" y="734898"/>
                  </a:lnTo>
                  <a:lnTo>
                    <a:pt x="949439" y="734898"/>
                  </a:lnTo>
                  <a:lnTo>
                    <a:pt x="949439" y="735482"/>
                  </a:lnTo>
                  <a:lnTo>
                    <a:pt x="950023" y="735482"/>
                  </a:lnTo>
                  <a:lnTo>
                    <a:pt x="950023" y="736638"/>
                  </a:lnTo>
                  <a:lnTo>
                    <a:pt x="950607" y="737806"/>
                  </a:lnTo>
                  <a:lnTo>
                    <a:pt x="951179" y="739546"/>
                  </a:lnTo>
                  <a:lnTo>
                    <a:pt x="952347" y="741286"/>
                  </a:lnTo>
                  <a:lnTo>
                    <a:pt x="953503" y="742454"/>
                  </a:lnTo>
                  <a:lnTo>
                    <a:pt x="953503" y="741870"/>
                  </a:lnTo>
                  <a:lnTo>
                    <a:pt x="954087" y="741870"/>
                  </a:lnTo>
                  <a:lnTo>
                    <a:pt x="954087" y="741286"/>
                  </a:lnTo>
                  <a:lnTo>
                    <a:pt x="954671" y="732574"/>
                  </a:lnTo>
                  <a:close/>
                </a:path>
                <a:path w="2364740" h="798830">
                  <a:moveTo>
                    <a:pt x="957580" y="744194"/>
                  </a:moveTo>
                  <a:lnTo>
                    <a:pt x="955840" y="744778"/>
                  </a:lnTo>
                  <a:lnTo>
                    <a:pt x="951763" y="756412"/>
                  </a:lnTo>
                  <a:lnTo>
                    <a:pt x="955255" y="754087"/>
                  </a:lnTo>
                  <a:lnTo>
                    <a:pt x="956411" y="751179"/>
                  </a:lnTo>
                  <a:lnTo>
                    <a:pt x="957580" y="744194"/>
                  </a:lnTo>
                  <a:close/>
                </a:path>
                <a:path w="2364740" h="798830">
                  <a:moveTo>
                    <a:pt x="1101763" y="797687"/>
                  </a:moveTo>
                  <a:lnTo>
                    <a:pt x="1101191" y="794778"/>
                  </a:lnTo>
                  <a:lnTo>
                    <a:pt x="1101191" y="795947"/>
                  </a:lnTo>
                  <a:lnTo>
                    <a:pt x="1095959" y="798271"/>
                  </a:lnTo>
                  <a:lnTo>
                    <a:pt x="1101763" y="797687"/>
                  </a:lnTo>
                  <a:close/>
                </a:path>
                <a:path w="2364740" h="798830">
                  <a:moveTo>
                    <a:pt x="1331429" y="787222"/>
                  </a:moveTo>
                  <a:lnTo>
                    <a:pt x="1330845" y="789546"/>
                  </a:lnTo>
                  <a:lnTo>
                    <a:pt x="1331429" y="789546"/>
                  </a:lnTo>
                  <a:lnTo>
                    <a:pt x="1331429" y="787222"/>
                  </a:lnTo>
                  <a:close/>
                </a:path>
                <a:path w="2364740" h="798830">
                  <a:moveTo>
                    <a:pt x="1341894" y="782574"/>
                  </a:moveTo>
                  <a:lnTo>
                    <a:pt x="1340726" y="784313"/>
                  </a:lnTo>
                  <a:lnTo>
                    <a:pt x="1341310" y="783729"/>
                  </a:lnTo>
                  <a:lnTo>
                    <a:pt x="1341894" y="782574"/>
                  </a:lnTo>
                  <a:close/>
                </a:path>
                <a:path w="2364740" h="798830">
                  <a:moveTo>
                    <a:pt x="1359331" y="783158"/>
                  </a:moveTo>
                  <a:lnTo>
                    <a:pt x="1358747" y="783729"/>
                  </a:lnTo>
                  <a:lnTo>
                    <a:pt x="1358747" y="784313"/>
                  </a:lnTo>
                  <a:lnTo>
                    <a:pt x="1359331" y="783729"/>
                  </a:lnTo>
                  <a:lnTo>
                    <a:pt x="1359331" y="783158"/>
                  </a:lnTo>
                  <a:close/>
                </a:path>
                <a:path w="2364740" h="798830">
                  <a:moveTo>
                    <a:pt x="1730857" y="371513"/>
                  </a:moveTo>
                  <a:lnTo>
                    <a:pt x="1727949" y="371513"/>
                  </a:lnTo>
                  <a:lnTo>
                    <a:pt x="1727365" y="372681"/>
                  </a:lnTo>
                  <a:lnTo>
                    <a:pt x="1727949" y="375005"/>
                  </a:lnTo>
                  <a:lnTo>
                    <a:pt x="1729105" y="374421"/>
                  </a:lnTo>
                  <a:lnTo>
                    <a:pt x="1730857" y="373837"/>
                  </a:lnTo>
                  <a:lnTo>
                    <a:pt x="1730857" y="371513"/>
                  </a:lnTo>
                  <a:close/>
                </a:path>
                <a:path w="2364740" h="798830">
                  <a:moveTo>
                    <a:pt x="1733181" y="644194"/>
                  </a:moveTo>
                  <a:lnTo>
                    <a:pt x="1730273" y="641286"/>
                  </a:lnTo>
                  <a:lnTo>
                    <a:pt x="1728533" y="640130"/>
                  </a:lnTo>
                  <a:lnTo>
                    <a:pt x="1726780" y="639546"/>
                  </a:lnTo>
                  <a:lnTo>
                    <a:pt x="1726780" y="640130"/>
                  </a:lnTo>
                  <a:lnTo>
                    <a:pt x="1727365" y="641286"/>
                  </a:lnTo>
                  <a:lnTo>
                    <a:pt x="1727365" y="642454"/>
                  </a:lnTo>
                  <a:lnTo>
                    <a:pt x="1733181" y="644194"/>
                  </a:lnTo>
                  <a:close/>
                </a:path>
                <a:path w="2364740" h="798830">
                  <a:moveTo>
                    <a:pt x="1751203" y="633730"/>
                  </a:moveTo>
                  <a:lnTo>
                    <a:pt x="1745970" y="634898"/>
                  </a:lnTo>
                  <a:lnTo>
                    <a:pt x="1747139" y="634898"/>
                  </a:lnTo>
                  <a:lnTo>
                    <a:pt x="1749463" y="634314"/>
                  </a:lnTo>
                  <a:lnTo>
                    <a:pt x="1751203" y="633730"/>
                  </a:lnTo>
                  <a:close/>
                </a:path>
                <a:path w="2364740" h="798830">
                  <a:moveTo>
                    <a:pt x="1824456" y="572681"/>
                  </a:moveTo>
                  <a:lnTo>
                    <a:pt x="1823885" y="572681"/>
                  </a:lnTo>
                  <a:lnTo>
                    <a:pt x="1823885" y="575589"/>
                  </a:lnTo>
                  <a:lnTo>
                    <a:pt x="1824456" y="573849"/>
                  </a:lnTo>
                  <a:lnTo>
                    <a:pt x="1824456" y="572681"/>
                  </a:lnTo>
                  <a:close/>
                </a:path>
                <a:path w="2364740" h="798830">
                  <a:moveTo>
                    <a:pt x="1882025" y="508152"/>
                  </a:moveTo>
                  <a:lnTo>
                    <a:pt x="1878533" y="502920"/>
                  </a:lnTo>
                  <a:lnTo>
                    <a:pt x="1879117" y="505244"/>
                  </a:lnTo>
                  <a:lnTo>
                    <a:pt x="1879701" y="506984"/>
                  </a:lnTo>
                  <a:lnTo>
                    <a:pt x="1879117" y="508723"/>
                  </a:lnTo>
                  <a:lnTo>
                    <a:pt x="1876209" y="508723"/>
                  </a:lnTo>
                  <a:lnTo>
                    <a:pt x="1876209" y="511048"/>
                  </a:lnTo>
                  <a:lnTo>
                    <a:pt x="1878533" y="511632"/>
                  </a:lnTo>
                  <a:lnTo>
                    <a:pt x="1879117" y="511048"/>
                  </a:lnTo>
                  <a:lnTo>
                    <a:pt x="1879701" y="508723"/>
                  </a:lnTo>
                  <a:lnTo>
                    <a:pt x="1880857" y="508723"/>
                  </a:lnTo>
                  <a:lnTo>
                    <a:pt x="1882025" y="508152"/>
                  </a:lnTo>
                  <a:close/>
                </a:path>
                <a:path w="2364740" h="798830">
                  <a:moveTo>
                    <a:pt x="1918652" y="492442"/>
                  </a:moveTo>
                  <a:lnTo>
                    <a:pt x="1914004" y="484314"/>
                  </a:lnTo>
                  <a:lnTo>
                    <a:pt x="1912835" y="488962"/>
                  </a:lnTo>
                  <a:lnTo>
                    <a:pt x="1918652" y="492442"/>
                  </a:lnTo>
                  <a:close/>
                </a:path>
                <a:path w="2364740" h="798830">
                  <a:moveTo>
                    <a:pt x="2004123" y="410464"/>
                  </a:moveTo>
                  <a:lnTo>
                    <a:pt x="2003539" y="409308"/>
                  </a:lnTo>
                  <a:lnTo>
                    <a:pt x="2002955" y="409308"/>
                  </a:lnTo>
                  <a:lnTo>
                    <a:pt x="2001786" y="408724"/>
                  </a:lnTo>
                  <a:lnTo>
                    <a:pt x="2002370" y="409308"/>
                  </a:lnTo>
                  <a:lnTo>
                    <a:pt x="2003539" y="409892"/>
                  </a:lnTo>
                  <a:lnTo>
                    <a:pt x="2004123" y="410464"/>
                  </a:lnTo>
                  <a:close/>
                </a:path>
                <a:path w="2364740" h="798830">
                  <a:moveTo>
                    <a:pt x="2025624" y="395935"/>
                  </a:moveTo>
                  <a:lnTo>
                    <a:pt x="2023300" y="395351"/>
                  </a:lnTo>
                  <a:lnTo>
                    <a:pt x="2020976" y="395351"/>
                  </a:lnTo>
                  <a:lnTo>
                    <a:pt x="2025624" y="395935"/>
                  </a:lnTo>
                  <a:close/>
                </a:path>
                <a:path w="2364740" h="798830">
                  <a:moveTo>
                    <a:pt x="2037257" y="387210"/>
                  </a:moveTo>
                  <a:lnTo>
                    <a:pt x="2036102" y="385470"/>
                  </a:lnTo>
                  <a:lnTo>
                    <a:pt x="2034349" y="383730"/>
                  </a:lnTo>
                  <a:lnTo>
                    <a:pt x="2037257" y="387210"/>
                  </a:lnTo>
                  <a:close/>
                </a:path>
                <a:path w="2364740" h="798830">
                  <a:moveTo>
                    <a:pt x="2077783" y="353148"/>
                  </a:moveTo>
                  <a:lnTo>
                    <a:pt x="2077377" y="352323"/>
                  </a:lnTo>
                  <a:lnTo>
                    <a:pt x="2076208" y="351167"/>
                  </a:lnTo>
                  <a:lnTo>
                    <a:pt x="2077783" y="353148"/>
                  </a:lnTo>
                  <a:close/>
                </a:path>
                <a:path w="2364740" h="798830">
                  <a:moveTo>
                    <a:pt x="2080285" y="355815"/>
                  </a:moveTo>
                  <a:lnTo>
                    <a:pt x="2078545" y="353491"/>
                  </a:lnTo>
                  <a:lnTo>
                    <a:pt x="2078189" y="355333"/>
                  </a:lnTo>
                  <a:lnTo>
                    <a:pt x="2074837" y="354723"/>
                  </a:lnTo>
                  <a:lnTo>
                    <a:pt x="2071585" y="354228"/>
                  </a:lnTo>
                  <a:lnTo>
                    <a:pt x="2071560" y="356400"/>
                  </a:lnTo>
                  <a:lnTo>
                    <a:pt x="2073300" y="355815"/>
                  </a:lnTo>
                  <a:lnTo>
                    <a:pt x="2080285" y="359308"/>
                  </a:lnTo>
                  <a:lnTo>
                    <a:pt x="2080285" y="355815"/>
                  </a:lnTo>
                  <a:close/>
                </a:path>
                <a:path w="2364740" h="798830">
                  <a:moveTo>
                    <a:pt x="2080869" y="320929"/>
                  </a:moveTo>
                  <a:lnTo>
                    <a:pt x="2080285" y="320344"/>
                  </a:lnTo>
                  <a:lnTo>
                    <a:pt x="2080285" y="320929"/>
                  </a:lnTo>
                  <a:lnTo>
                    <a:pt x="2080869" y="320929"/>
                  </a:lnTo>
                  <a:close/>
                </a:path>
                <a:path w="2364740" h="798830">
                  <a:moveTo>
                    <a:pt x="2084349" y="347091"/>
                  </a:moveTo>
                  <a:lnTo>
                    <a:pt x="2083193" y="344766"/>
                  </a:lnTo>
                  <a:lnTo>
                    <a:pt x="2083193" y="347091"/>
                  </a:lnTo>
                  <a:lnTo>
                    <a:pt x="2080285" y="344182"/>
                  </a:lnTo>
                  <a:lnTo>
                    <a:pt x="2082025" y="346519"/>
                  </a:lnTo>
                  <a:lnTo>
                    <a:pt x="2082609" y="347675"/>
                  </a:lnTo>
                  <a:lnTo>
                    <a:pt x="2083193" y="347675"/>
                  </a:lnTo>
                  <a:lnTo>
                    <a:pt x="2083777" y="347675"/>
                  </a:lnTo>
                  <a:lnTo>
                    <a:pt x="2084349" y="348259"/>
                  </a:lnTo>
                  <a:lnTo>
                    <a:pt x="2084349" y="347091"/>
                  </a:lnTo>
                  <a:close/>
                </a:path>
                <a:path w="2364740" h="798830">
                  <a:moveTo>
                    <a:pt x="2097138" y="338378"/>
                  </a:moveTo>
                  <a:lnTo>
                    <a:pt x="2096566" y="337794"/>
                  </a:lnTo>
                  <a:lnTo>
                    <a:pt x="2096566" y="337210"/>
                  </a:lnTo>
                  <a:lnTo>
                    <a:pt x="2095982" y="337210"/>
                  </a:lnTo>
                  <a:lnTo>
                    <a:pt x="2095982" y="338378"/>
                  </a:lnTo>
                  <a:lnTo>
                    <a:pt x="2097138" y="338378"/>
                  </a:lnTo>
                  <a:close/>
                </a:path>
                <a:path w="2364740" h="798830">
                  <a:moveTo>
                    <a:pt x="2097138" y="334302"/>
                  </a:moveTo>
                  <a:lnTo>
                    <a:pt x="2095398" y="331978"/>
                  </a:lnTo>
                  <a:lnTo>
                    <a:pt x="2095893" y="334975"/>
                  </a:lnTo>
                  <a:lnTo>
                    <a:pt x="2095398" y="335470"/>
                  </a:lnTo>
                  <a:lnTo>
                    <a:pt x="2095982" y="336626"/>
                  </a:lnTo>
                  <a:lnTo>
                    <a:pt x="2095982" y="335470"/>
                  </a:lnTo>
                  <a:lnTo>
                    <a:pt x="2095982" y="334886"/>
                  </a:lnTo>
                  <a:lnTo>
                    <a:pt x="2095982" y="334302"/>
                  </a:lnTo>
                  <a:lnTo>
                    <a:pt x="2097138" y="334302"/>
                  </a:lnTo>
                  <a:close/>
                </a:path>
                <a:path w="2364740" h="798830">
                  <a:moveTo>
                    <a:pt x="2098890" y="317449"/>
                  </a:moveTo>
                  <a:lnTo>
                    <a:pt x="2093658" y="311048"/>
                  </a:lnTo>
                  <a:lnTo>
                    <a:pt x="2084933" y="305816"/>
                  </a:lnTo>
                  <a:lnTo>
                    <a:pt x="2082609" y="307555"/>
                  </a:lnTo>
                  <a:lnTo>
                    <a:pt x="2086102" y="315696"/>
                  </a:lnTo>
                  <a:lnTo>
                    <a:pt x="2083777" y="313956"/>
                  </a:lnTo>
                  <a:lnTo>
                    <a:pt x="2082025" y="311632"/>
                  </a:lnTo>
                  <a:lnTo>
                    <a:pt x="2080285" y="309880"/>
                  </a:lnTo>
                  <a:lnTo>
                    <a:pt x="2083003" y="314807"/>
                  </a:lnTo>
                  <a:lnTo>
                    <a:pt x="2086825" y="320497"/>
                  </a:lnTo>
                  <a:lnTo>
                    <a:pt x="2091728" y="326402"/>
                  </a:lnTo>
                  <a:lnTo>
                    <a:pt x="2097722" y="331978"/>
                  </a:lnTo>
                  <a:lnTo>
                    <a:pt x="2094191" y="326542"/>
                  </a:lnTo>
                  <a:lnTo>
                    <a:pt x="2092566" y="323329"/>
                  </a:lnTo>
                  <a:lnTo>
                    <a:pt x="2090610" y="319798"/>
                  </a:lnTo>
                  <a:lnTo>
                    <a:pt x="2086102" y="313372"/>
                  </a:lnTo>
                  <a:lnTo>
                    <a:pt x="2087257" y="311048"/>
                  </a:lnTo>
                  <a:lnTo>
                    <a:pt x="2091905" y="313956"/>
                  </a:lnTo>
                  <a:lnTo>
                    <a:pt x="2094814" y="317449"/>
                  </a:lnTo>
                  <a:lnTo>
                    <a:pt x="2093074" y="314540"/>
                  </a:lnTo>
                  <a:lnTo>
                    <a:pt x="2098890" y="317449"/>
                  </a:lnTo>
                  <a:close/>
                </a:path>
                <a:path w="2364740" h="798830">
                  <a:moveTo>
                    <a:pt x="2106447" y="321513"/>
                  </a:moveTo>
                  <a:lnTo>
                    <a:pt x="2105863" y="316865"/>
                  </a:lnTo>
                  <a:lnTo>
                    <a:pt x="2104123" y="314540"/>
                  </a:lnTo>
                  <a:lnTo>
                    <a:pt x="2098306" y="309308"/>
                  </a:lnTo>
                  <a:lnTo>
                    <a:pt x="2098306" y="311632"/>
                  </a:lnTo>
                  <a:lnTo>
                    <a:pt x="2106447" y="321513"/>
                  </a:lnTo>
                  <a:close/>
                </a:path>
                <a:path w="2364740" h="798830">
                  <a:moveTo>
                    <a:pt x="2157323" y="297675"/>
                  </a:moveTo>
                  <a:lnTo>
                    <a:pt x="2157031" y="297091"/>
                  </a:lnTo>
                  <a:lnTo>
                    <a:pt x="2157031" y="297675"/>
                  </a:lnTo>
                  <a:lnTo>
                    <a:pt x="2157323" y="297675"/>
                  </a:lnTo>
                  <a:close/>
                </a:path>
                <a:path w="2364740" h="798830">
                  <a:moveTo>
                    <a:pt x="2158187" y="298259"/>
                  </a:moveTo>
                  <a:lnTo>
                    <a:pt x="2157615" y="297675"/>
                  </a:lnTo>
                  <a:lnTo>
                    <a:pt x="2157323" y="297675"/>
                  </a:lnTo>
                  <a:lnTo>
                    <a:pt x="2157615" y="298259"/>
                  </a:lnTo>
                  <a:lnTo>
                    <a:pt x="2157615" y="298843"/>
                  </a:lnTo>
                  <a:lnTo>
                    <a:pt x="2158187" y="298259"/>
                  </a:lnTo>
                  <a:close/>
                </a:path>
                <a:path w="2364740" h="798830">
                  <a:moveTo>
                    <a:pt x="2221560" y="221513"/>
                  </a:moveTo>
                  <a:lnTo>
                    <a:pt x="2218664" y="220345"/>
                  </a:lnTo>
                  <a:lnTo>
                    <a:pt x="2216327" y="218020"/>
                  </a:lnTo>
                  <a:lnTo>
                    <a:pt x="2213432" y="216281"/>
                  </a:lnTo>
                  <a:lnTo>
                    <a:pt x="2219236" y="220929"/>
                  </a:lnTo>
                  <a:lnTo>
                    <a:pt x="2218080" y="226161"/>
                  </a:lnTo>
                  <a:lnTo>
                    <a:pt x="2221560" y="221513"/>
                  </a:lnTo>
                  <a:close/>
                </a:path>
                <a:path w="2364740" h="798830">
                  <a:moveTo>
                    <a:pt x="2362263" y="47663"/>
                  </a:moveTo>
                  <a:lnTo>
                    <a:pt x="2359939" y="46507"/>
                  </a:lnTo>
                  <a:lnTo>
                    <a:pt x="2361107" y="48247"/>
                  </a:lnTo>
                  <a:lnTo>
                    <a:pt x="2362263" y="47663"/>
                  </a:lnTo>
                  <a:close/>
                </a:path>
                <a:path w="2364740" h="798830">
                  <a:moveTo>
                    <a:pt x="2364587" y="37198"/>
                  </a:moveTo>
                  <a:lnTo>
                    <a:pt x="2364016" y="36042"/>
                  </a:lnTo>
                  <a:lnTo>
                    <a:pt x="2364587" y="37782"/>
                  </a:lnTo>
                  <a:lnTo>
                    <a:pt x="2364587" y="3719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67592" y="0"/>
              <a:ext cx="2396490" cy="810260"/>
            </a:xfrm>
            <a:custGeom>
              <a:avLst/>
              <a:gdLst/>
              <a:ahLst/>
              <a:cxnLst/>
              <a:rect l="l" t="t" r="r" b="b"/>
              <a:pathLst>
                <a:path w="2396490" h="810260">
                  <a:moveTo>
                    <a:pt x="21513" y="30175"/>
                  </a:moveTo>
                  <a:lnTo>
                    <a:pt x="20358" y="30175"/>
                  </a:lnTo>
                  <a:lnTo>
                    <a:pt x="20281" y="30340"/>
                  </a:lnTo>
                  <a:lnTo>
                    <a:pt x="21513" y="30175"/>
                  </a:lnTo>
                  <a:close/>
                </a:path>
                <a:path w="2396490" h="810260">
                  <a:moveTo>
                    <a:pt x="25590" y="22555"/>
                  </a:moveTo>
                  <a:lnTo>
                    <a:pt x="24841" y="22555"/>
                  </a:lnTo>
                  <a:lnTo>
                    <a:pt x="25387" y="22669"/>
                  </a:lnTo>
                  <a:lnTo>
                    <a:pt x="25590" y="22555"/>
                  </a:lnTo>
                  <a:close/>
                </a:path>
                <a:path w="2396490" h="810260">
                  <a:moveTo>
                    <a:pt x="41871" y="65735"/>
                  </a:moveTo>
                  <a:lnTo>
                    <a:pt x="36639" y="65735"/>
                  </a:lnTo>
                  <a:lnTo>
                    <a:pt x="39014" y="66255"/>
                  </a:lnTo>
                  <a:lnTo>
                    <a:pt x="41871" y="65735"/>
                  </a:lnTo>
                  <a:close/>
                </a:path>
                <a:path w="2396490" h="810260">
                  <a:moveTo>
                    <a:pt x="70777" y="140665"/>
                  </a:moveTo>
                  <a:lnTo>
                    <a:pt x="65125" y="140665"/>
                  </a:lnTo>
                  <a:lnTo>
                    <a:pt x="68224" y="141935"/>
                  </a:lnTo>
                  <a:lnTo>
                    <a:pt x="70777" y="140665"/>
                  </a:lnTo>
                  <a:close/>
                </a:path>
                <a:path w="2396490" h="810260">
                  <a:moveTo>
                    <a:pt x="75450" y="138074"/>
                  </a:moveTo>
                  <a:lnTo>
                    <a:pt x="73329" y="139395"/>
                  </a:lnTo>
                  <a:lnTo>
                    <a:pt x="70777" y="140665"/>
                  </a:lnTo>
                  <a:lnTo>
                    <a:pt x="72682" y="140665"/>
                  </a:lnTo>
                  <a:lnTo>
                    <a:pt x="75450" y="138074"/>
                  </a:lnTo>
                  <a:close/>
                </a:path>
                <a:path w="2396490" h="810260">
                  <a:moveTo>
                    <a:pt x="96520" y="162217"/>
                  </a:moveTo>
                  <a:lnTo>
                    <a:pt x="91287" y="159308"/>
                  </a:lnTo>
                  <a:lnTo>
                    <a:pt x="94780" y="163957"/>
                  </a:lnTo>
                  <a:lnTo>
                    <a:pt x="96520" y="162217"/>
                  </a:lnTo>
                  <a:close/>
                </a:path>
                <a:path w="2396490" h="810260">
                  <a:moveTo>
                    <a:pt x="99428" y="159893"/>
                  </a:moveTo>
                  <a:lnTo>
                    <a:pt x="97104" y="161632"/>
                  </a:lnTo>
                  <a:lnTo>
                    <a:pt x="96520" y="162217"/>
                  </a:lnTo>
                  <a:lnTo>
                    <a:pt x="99428" y="159893"/>
                  </a:lnTo>
                  <a:close/>
                </a:path>
                <a:path w="2396490" h="810260">
                  <a:moveTo>
                    <a:pt x="105613" y="155790"/>
                  </a:moveTo>
                  <a:lnTo>
                    <a:pt x="103492" y="157175"/>
                  </a:lnTo>
                  <a:lnTo>
                    <a:pt x="104660" y="157175"/>
                  </a:lnTo>
                  <a:lnTo>
                    <a:pt x="105613" y="155790"/>
                  </a:lnTo>
                  <a:close/>
                </a:path>
                <a:path w="2396490" h="810260">
                  <a:moveTo>
                    <a:pt x="133438" y="201841"/>
                  </a:moveTo>
                  <a:lnTo>
                    <a:pt x="129082" y="202895"/>
                  </a:lnTo>
                  <a:lnTo>
                    <a:pt x="127330" y="199085"/>
                  </a:lnTo>
                  <a:lnTo>
                    <a:pt x="126758" y="201625"/>
                  </a:lnTo>
                  <a:lnTo>
                    <a:pt x="125196" y="205435"/>
                  </a:lnTo>
                  <a:lnTo>
                    <a:pt x="128714" y="204165"/>
                  </a:lnTo>
                  <a:lnTo>
                    <a:pt x="131292" y="202895"/>
                  </a:lnTo>
                  <a:lnTo>
                    <a:pt x="133438" y="201841"/>
                  </a:lnTo>
                  <a:close/>
                </a:path>
                <a:path w="2396490" h="810260">
                  <a:moveTo>
                    <a:pt x="134315" y="201625"/>
                  </a:moveTo>
                  <a:lnTo>
                    <a:pt x="133870" y="201625"/>
                  </a:lnTo>
                  <a:lnTo>
                    <a:pt x="133438" y="201841"/>
                  </a:lnTo>
                  <a:lnTo>
                    <a:pt x="134315" y="201625"/>
                  </a:lnTo>
                  <a:close/>
                </a:path>
                <a:path w="2396490" h="810260">
                  <a:moveTo>
                    <a:pt x="165315" y="255397"/>
                  </a:moveTo>
                  <a:lnTo>
                    <a:pt x="163385" y="257505"/>
                  </a:lnTo>
                  <a:lnTo>
                    <a:pt x="161061" y="258775"/>
                  </a:lnTo>
                  <a:lnTo>
                    <a:pt x="160477" y="263855"/>
                  </a:lnTo>
                  <a:lnTo>
                    <a:pt x="165315" y="255397"/>
                  </a:lnTo>
                  <a:close/>
                </a:path>
                <a:path w="2396490" h="810260">
                  <a:moveTo>
                    <a:pt x="166865" y="253695"/>
                  </a:moveTo>
                  <a:lnTo>
                    <a:pt x="166293" y="253695"/>
                  </a:lnTo>
                  <a:lnTo>
                    <a:pt x="165315" y="255397"/>
                  </a:lnTo>
                  <a:lnTo>
                    <a:pt x="166865" y="253695"/>
                  </a:lnTo>
                  <a:close/>
                </a:path>
                <a:path w="2396490" h="810260">
                  <a:moveTo>
                    <a:pt x="260565" y="64465"/>
                  </a:moveTo>
                  <a:lnTo>
                    <a:pt x="257467" y="63195"/>
                  </a:lnTo>
                  <a:lnTo>
                    <a:pt x="257048" y="61925"/>
                  </a:lnTo>
                  <a:lnTo>
                    <a:pt x="39636" y="61925"/>
                  </a:lnTo>
                  <a:lnTo>
                    <a:pt x="31623" y="63195"/>
                  </a:lnTo>
                  <a:lnTo>
                    <a:pt x="25234" y="64465"/>
                  </a:lnTo>
                  <a:lnTo>
                    <a:pt x="37795" y="64465"/>
                  </a:lnTo>
                  <a:lnTo>
                    <a:pt x="260565" y="64465"/>
                  </a:lnTo>
                  <a:close/>
                </a:path>
                <a:path w="2396490" h="810260">
                  <a:moveTo>
                    <a:pt x="270941" y="45415"/>
                  </a:moveTo>
                  <a:lnTo>
                    <a:pt x="265125" y="44145"/>
                  </a:lnTo>
                  <a:lnTo>
                    <a:pt x="259892" y="49225"/>
                  </a:lnTo>
                  <a:lnTo>
                    <a:pt x="259308" y="47955"/>
                  </a:lnTo>
                  <a:lnTo>
                    <a:pt x="258152" y="45415"/>
                  </a:lnTo>
                  <a:lnTo>
                    <a:pt x="247688" y="47955"/>
                  </a:lnTo>
                  <a:lnTo>
                    <a:pt x="250012" y="42875"/>
                  </a:lnTo>
                  <a:lnTo>
                    <a:pt x="256413" y="41605"/>
                  </a:lnTo>
                  <a:lnTo>
                    <a:pt x="250596" y="36525"/>
                  </a:lnTo>
                  <a:lnTo>
                    <a:pt x="247688" y="42875"/>
                  </a:lnTo>
                  <a:lnTo>
                    <a:pt x="239547" y="42875"/>
                  </a:lnTo>
                  <a:lnTo>
                    <a:pt x="231990" y="51765"/>
                  </a:lnTo>
                  <a:lnTo>
                    <a:pt x="232689" y="47955"/>
                  </a:lnTo>
                  <a:lnTo>
                    <a:pt x="233146" y="45415"/>
                  </a:lnTo>
                  <a:lnTo>
                    <a:pt x="234899" y="45415"/>
                  </a:lnTo>
                  <a:lnTo>
                    <a:pt x="231406" y="42875"/>
                  </a:lnTo>
                  <a:lnTo>
                    <a:pt x="236524" y="37795"/>
                  </a:lnTo>
                  <a:lnTo>
                    <a:pt x="237807" y="36525"/>
                  </a:lnTo>
                  <a:lnTo>
                    <a:pt x="233146" y="36525"/>
                  </a:lnTo>
                  <a:lnTo>
                    <a:pt x="227914" y="37795"/>
                  </a:lnTo>
                  <a:lnTo>
                    <a:pt x="229666" y="33985"/>
                  </a:lnTo>
                  <a:lnTo>
                    <a:pt x="233146" y="30175"/>
                  </a:lnTo>
                  <a:lnTo>
                    <a:pt x="240131" y="27635"/>
                  </a:lnTo>
                  <a:lnTo>
                    <a:pt x="243611" y="26365"/>
                  </a:lnTo>
                  <a:lnTo>
                    <a:pt x="245948" y="25095"/>
                  </a:lnTo>
                  <a:lnTo>
                    <a:pt x="240004" y="25095"/>
                  </a:lnTo>
                  <a:lnTo>
                    <a:pt x="236791" y="23825"/>
                  </a:lnTo>
                  <a:lnTo>
                    <a:pt x="235064" y="22555"/>
                  </a:lnTo>
                  <a:lnTo>
                    <a:pt x="233349" y="21285"/>
                  </a:lnTo>
                  <a:lnTo>
                    <a:pt x="231051" y="21729"/>
                  </a:lnTo>
                  <a:lnTo>
                    <a:pt x="236054" y="18745"/>
                  </a:lnTo>
                  <a:lnTo>
                    <a:pt x="237807" y="17475"/>
                  </a:lnTo>
                  <a:lnTo>
                    <a:pt x="228498" y="21285"/>
                  </a:lnTo>
                  <a:lnTo>
                    <a:pt x="229666" y="18745"/>
                  </a:lnTo>
                  <a:lnTo>
                    <a:pt x="230238" y="17475"/>
                  </a:lnTo>
                  <a:lnTo>
                    <a:pt x="231406" y="16205"/>
                  </a:lnTo>
                  <a:lnTo>
                    <a:pt x="237223" y="14935"/>
                  </a:lnTo>
                  <a:lnTo>
                    <a:pt x="234683" y="13665"/>
                  </a:lnTo>
                  <a:lnTo>
                    <a:pt x="229958" y="16205"/>
                  </a:lnTo>
                  <a:lnTo>
                    <a:pt x="226098" y="17475"/>
                  </a:lnTo>
                  <a:lnTo>
                    <a:pt x="226174" y="14935"/>
                  </a:lnTo>
                  <a:lnTo>
                    <a:pt x="230238" y="14935"/>
                  </a:lnTo>
                  <a:lnTo>
                    <a:pt x="231406" y="7315"/>
                  </a:lnTo>
                  <a:lnTo>
                    <a:pt x="219202" y="6045"/>
                  </a:lnTo>
                  <a:lnTo>
                    <a:pt x="220776" y="2235"/>
                  </a:lnTo>
                  <a:lnTo>
                    <a:pt x="95935" y="2235"/>
                  </a:lnTo>
                  <a:lnTo>
                    <a:pt x="95935" y="47955"/>
                  </a:lnTo>
                  <a:lnTo>
                    <a:pt x="93091" y="55575"/>
                  </a:lnTo>
                  <a:lnTo>
                    <a:pt x="86194" y="56845"/>
                  </a:lnTo>
                  <a:lnTo>
                    <a:pt x="79095" y="53035"/>
                  </a:lnTo>
                  <a:lnTo>
                    <a:pt x="75590" y="45415"/>
                  </a:lnTo>
                  <a:lnTo>
                    <a:pt x="83731" y="44145"/>
                  </a:lnTo>
                  <a:lnTo>
                    <a:pt x="86639" y="49225"/>
                  </a:lnTo>
                  <a:lnTo>
                    <a:pt x="95935" y="47955"/>
                  </a:lnTo>
                  <a:lnTo>
                    <a:pt x="95935" y="2235"/>
                  </a:lnTo>
                  <a:lnTo>
                    <a:pt x="8826" y="2235"/>
                  </a:lnTo>
                  <a:lnTo>
                    <a:pt x="11125" y="4775"/>
                  </a:lnTo>
                  <a:lnTo>
                    <a:pt x="13970" y="6045"/>
                  </a:lnTo>
                  <a:lnTo>
                    <a:pt x="4660" y="7315"/>
                  </a:lnTo>
                  <a:lnTo>
                    <a:pt x="9893" y="7315"/>
                  </a:lnTo>
                  <a:lnTo>
                    <a:pt x="9893" y="8585"/>
                  </a:lnTo>
                  <a:lnTo>
                    <a:pt x="4076" y="8585"/>
                  </a:lnTo>
                  <a:lnTo>
                    <a:pt x="1168" y="9855"/>
                  </a:lnTo>
                  <a:lnTo>
                    <a:pt x="0" y="11125"/>
                  </a:lnTo>
                  <a:lnTo>
                    <a:pt x="2908" y="12395"/>
                  </a:lnTo>
                  <a:lnTo>
                    <a:pt x="26746" y="12395"/>
                  </a:lnTo>
                  <a:lnTo>
                    <a:pt x="11049" y="13665"/>
                  </a:lnTo>
                  <a:lnTo>
                    <a:pt x="9436" y="14935"/>
                  </a:lnTo>
                  <a:lnTo>
                    <a:pt x="6400" y="16205"/>
                  </a:lnTo>
                  <a:lnTo>
                    <a:pt x="5981" y="17475"/>
                  </a:lnTo>
                  <a:lnTo>
                    <a:pt x="9893" y="17475"/>
                  </a:lnTo>
                  <a:lnTo>
                    <a:pt x="5232" y="18745"/>
                  </a:lnTo>
                  <a:lnTo>
                    <a:pt x="4660" y="17475"/>
                  </a:lnTo>
                  <a:lnTo>
                    <a:pt x="3111" y="18745"/>
                  </a:lnTo>
                  <a:lnTo>
                    <a:pt x="1892" y="20015"/>
                  </a:lnTo>
                  <a:lnTo>
                    <a:pt x="9740" y="20015"/>
                  </a:lnTo>
                  <a:lnTo>
                    <a:pt x="10693" y="21285"/>
                  </a:lnTo>
                  <a:lnTo>
                    <a:pt x="20942" y="21285"/>
                  </a:lnTo>
                  <a:lnTo>
                    <a:pt x="10464" y="22555"/>
                  </a:lnTo>
                  <a:lnTo>
                    <a:pt x="23837" y="22555"/>
                  </a:lnTo>
                  <a:lnTo>
                    <a:pt x="27330" y="21285"/>
                  </a:lnTo>
                  <a:lnTo>
                    <a:pt x="31407" y="22555"/>
                  </a:lnTo>
                  <a:lnTo>
                    <a:pt x="30353" y="23698"/>
                  </a:lnTo>
                  <a:lnTo>
                    <a:pt x="30988" y="23825"/>
                  </a:lnTo>
                  <a:lnTo>
                    <a:pt x="30238" y="23825"/>
                  </a:lnTo>
                  <a:lnTo>
                    <a:pt x="30353" y="23698"/>
                  </a:lnTo>
                  <a:lnTo>
                    <a:pt x="25387" y="22669"/>
                  </a:lnTo>
                  <a:lnTo>
                    <a:pt x="23266" y="23825"/>
                  </a:lnTo>
                  <a:lnTo>
                    <a:pt x="20358" y="26365"/>
                  </a:lnTo>
                  <a:lnTo>
                    <a:pt x="36055" y="26365"/>
                  </a:lnTo>
                  <a:lnTo>
                    <a:pt x="33147" y="26949"/>
                  </a:lnTo>
                  <a:lnTo>
                    <a:pt x="33147" y="27635"/>
                  </a:lnTo>
                  <a:lnTo>
                    <a:pt x="30822" y="28905"/>
                  </a:lnTo>
                  <a:lnTo>
                    <a:pt x="25590" y="28905"/>
                  </a:lnTo>
                  <a:lnTo>
                    <a:pt x="33147" y="27635"/>
                  </a:lnTo>
                  <a:lnTo>
                    <a:pt x="33147" y="26949"/>
                  </a:lnTo>
                  <a:lnTo>
                    <a:pt x="29654" y="27635"/>
                  </a:lnTo>
                  <a:lnTo>
                    <a:pt x="19773" y="28905"/>
                  </a:lnTo>
                  <a:lnTo>
                    <a:pt x="23837" y="28905"/>
                  </a:lnTo>
                  <a:lnTo>
                    <a:pt x="22656" y="30175"/>
                  </a:lnTo>
                  <a:lnTo>
                    <a:pt x="26098" y="30175"/>
                  </a:lnTo>
                  <a:lnTo>
                    <a:pt x="28994" y="31445"/>
                  </a:lnTo>
                  <a:lnTo>
                    <a:pt x="22682" y="31445"/>
                  </a:lnTo>
                  <a:lnTo>
                    <a:pt x="20942" y="32715"/>
                  </a:lnTo>
                  <a:lnTo>
                    <a:pt x="19773" y="32715"/>
                  </a:lnTo>
                  <a:lnTo>
                    <a:pt x="19773" y="31445"/>
                  </a:lnTo>
                  <a:lnTo>
                    <a:pt x="20281" y="30340"/>
                  </a:lnTo>
                  <a:lnTo>
                    <a:pt x="11633" y="31445"/>
                  </a:lnTo>
                  <a:lnTo>
                    <a:pt x="9893" y="32715"/>
                  </a:lnTo>
                  <a:lnTo>
                    <a:pt x="10401" y="32715"/>
                  </a:lnTo>
                  <a:lnTo>
                    <a:pt x="15240" y="33985"/>
                  </a:lnTo>
                  <a:lnTo>
                    <a:pt x="13373" y="33985"/>
                  </a:lnTo>
                  <a:lnTo>
                    <a:pt x="11633" y="35255"/>
                  </a:lnTo>
                  <a:lnTo>
                    <a:pt x="12217" y="35255"/>
                  </a:lnTo>
                  <a:lnTo>
                    <a:pt x="10464" y="36525"/>
                  </a:lnTo>
                  <a:lnTo>
                    <a:pt x="5232" y="36525"/>
                  </a:lnTo>
                  <a:lnTo>
                    <a:pt x="4660" y="37795"/>
                  </a:lnTo>
                  <a:lnTo>
                    <a:pt x="15125" y="36525"/>
                  </a:lnTo>
                  <a:lnTo>
                    <a:pt x="13373" y="37795"/>
                  </a:lnTo>
                  <a:lnTo>
                    <a:pt x="22098" y="36525"/>
                  </a:lnTo>
                  <a:lnTo>
                    <a:pt x="19773" y="36525"/>
                  </a:lnTo>
                  <a:lnTo>
                    <a:pt x="19773" y="35255"/>
                  </a:lnTo>
                  <a:lnTo>
                    <a:pt x="29654" y="35255"/>
                  </a:lnTo>
                  <a:lnTo>
                    <a:pt x="23837" y="36525"/>
                  </a:lnTo>
                  <a:lnTo>
                    <a:pt x="40703" y="36525"/>
                  </a:lnTo>
                  <a:lnTo>
                    <a:pt x="22758" y="37795"/>
                  </a:lnTo>
                  <a:lnTo>
                    <a:pt x="15608" y="39065"/>
                  </a:lnTo>
                  <a:lnTo>
                    <a:pt x="8724" y="39065"/>
                  </a:lnTo>
                  <a:lnTo>
                    <a:pt x="15417" y="41605"/>
                  </a:lnTo>
                  <a:lnTo>
                    <a:pt x="34886" y="41605"/>
                  </a:lnTo>
                  <a:lnTo>
                    <a:pt x="26746" y="42875"/>
                  </a:lnTo>
                  <a:lnTo>
                    <a:pt x="19189" y="42875"/>
                  </a:lnTo>
                  <a:lnTo>
                    <a:pt x="24422" y="44145"/>
                  </a:lnTo>
                  <a:lnTo>
                    <a:pt x="34886" y="44145"/>
                  </a:lnTo>
                  <a:lnTo>
                    <a:pt x="28498" y="45415"/>
                  </a:lnTo>
                  <a:lnTo>
                    <a:pt x="22682" y="44145"/>
                  </a:lnTo>
                  <a:lnTo>
                    <a:pt x="24422" y="45415"/>
                  </a:lnTo>
                  <a:lnTo>
                    <a:pt x="20358" y="45415"/>
                  </a:lnTo>
                  <a:lnTo>
                    <a:pt x="15252" y="46685"/>
                  </a:lnTo>
                  <a:lnTo>
                    <a:pt x="19265" y="47955"/>
                  </a:lnTo>
                  <a:lnTo>
                    <a:pt x="27305" y="47955"/>
                  </a:lnTo>
                  <a:lnTo>
                    <a:pt x="34302" y="49225"/>
                  </a:lnTo>
                  <a:lnTo>
                    <a:pt x="33731" y="49225"/>
                  </a:lnTo>
                  <a:lnTo>
                    <a:pt x="34302" y="50495"/>
                  </a:lnTo>
                  <a:lnTo>
                    <a:pt x="32562" y="50495"/>
                  </a:lnTo>
                  <a:lnTo>
                    <a:pt x="29006" y="53035"/>
                  </a:lnTo>
                  <a:lnTo>
                    <a:pt x="31623" y="55575"/>
                  </a:lnTo>
                  <a:lnTo>
                    <a:pt x="32804" y="58115"/>
                  </a:lnTo>
                  <a:lnTo>
                    <a:pt x="25006" y="60655"/>
                  </a:lnTo>
                  <a:lnTo>
                    <a:pt x="29654" y="60655"/>
                  </a:lnTo>
                  <a:lnTo>
                    <a:pt x="39535" y="60655"/>
                  </a:lnTo>
                  <a:lnTo>
                    <a:pt x="256641" y="60655"/>
                  </a:lnTo>
                  <a:lnTo>
                    <a:pt x="255828" y="58115"/>
                  </a:lnTo>
                  <a:lnTo>
                    <a:pt x="258191" y="56845"/>
                  </a:lnTo>
                  <a:lnTo>
                    <a:pt x="262928" y="54305"/>
                  </a:lnTo>
                  <a:lnTo>
                    <a:pt x="264693" y="51765"/>
                  </a:lnTo>
                  <a:lnTo>
                    <a:pt x="265798" y="49225"/>
                  </a:lnTo>
                  <a:lnTo>
                    <a:pt x="270941" y="45415"/>
                  </a:lnTo>
                  <a:close/>
                </a:path>
                <a:path w="2396490" h="810260">
                  <a:moveTo>
                    <a:pt x="276758" y="68275"/>
                  </a:moveTo>
                  <a:lnTo>
                    <a:pt x="276174" y="67005"/>
                  </a:lnTo>
                  <a:lnTo>
                    <a:pt x="275653" y="67779"/>
                  </a:lnTo>
                  <a:lnTo>
                    <a:pt x="276758" y="68275"/>
                  </a:lnTo>
                  <a:close/>
                </a:path>
                <a:path w="2396490" h="810260">
                  <a:moveTo>
                    <a:pt x="309600" y="363550"/>
                  </a:moveTo>
                  <a:lnTo>
                    <a:pt x="305828" y="366725"/>
                  </a:lnTo>
                  <a:lnTo>
                    <a:pt x="308152" y="366725"/>
                  </a:lnTo>
                  <a:lnTo>
                    <a:pt x="309600" y="363550"/>
                  </a:lnTo>
                  <a:close/>
                </a:path>
                <a:path w="2396490" h="810260">
                  <a:moveTo>
                    <a:pt x="311061" y="366725"/>
                  </a:moveTo>
                  <a:lnTo>
                    <a:pt x="308152" y="366725"/>
                  </a:lnTo>
                  <a:lnTo>
                    <a:pt x="305828" y="371805"/>
                  </a:lnTo>
                  <a:lnTo>
                    <a:pt x="311061" y="366725"/>
                  </a:lnTo>
                  <a:close/>
                </a:path>
                <a:path w="2396490" h="810260">
                  <a:moveTo>
                    <a:pt x="365137" y="146380"/>
                  </a:moveTo>
                  <a:lnTo>
                    <a:pt x="364553" y="148285"/>
                  </a:lnTo>
                  <a:lnTo>
                    <a:pt x="365137" y="147015"/>
                  </a:lnTo>
                  <a:lnTo>
                    <a:pt x="365137" y="146380"/>
                  </a:lnTo>
                  <a:close/>
                </a:path>
                <a:path w="2396490" h="810260">
                  <a:moveTo>
                    <a:pt x="365709" y="144475"/>
                  </a:moveTo>
                  <a:lnTo>
                    <a:pt x="365137" y="145745"/>
                  </a:lnTo>
                  <a:lnTo>
                    <a:pt x="365137" y="146380"/>
                  </a:lnTo>
                  <a:lnTo>
                    <a:pt x="365709" y="144475"/>
                  </a:lnTo>
                  <a:close/>
                </a:path>
                <a:path w="2396490" h="810260">
                  <a:moveTo>
                    <a:pt x="379374" y="154000"/>
                  </a:moveTo>
                  <a:lnTo>
                    <a:pt x="379082" y="153365"/>
                  </a:lnTo>
                  <a:lnTo>
                    <a:pt x="376834" y="150291"/>
                  </a:lnTo>
                  <a:lnTo>
                    <a:pt x="372110" y="144475"/>
                  </a:lnTo>
                  <a:lnTo>
                    <a:pt x="379374" y="154000"/>
                  </a:lnTo>
                  <a:close/>
                </a:path>
                <a:path w="2396490" h="810260">
                  <a:moveTo>
                    <a:pt x="380834" y="155905"/>
                  </a:moveTo>
                  <a:lnTo>
                    <a:pt x="379374" y="154000"/>
                  </a:lnTo>
                  <a:lnTo>
                    <a:pt x="379666" y="154635"/>
                  </a:lnTo>
                  <a:lnTo>
                    <a:pt x="380834" y="155905"/>
                  </a:lnTo>
                  <a:close/>
                </a:path>
                <a:path w="2396490" h="810260">
                  <a:moveTo>
                    <a:pt x="383159" y="73355"/>
                  </a:moveTo>
                  <a:lnTo>
                    <a:pt x="381698" y="71450"/>
                  </a:lnTo>
                  <a:lnTo>
                    <a:pt x="375602" y="72085"/>
                  </a:lnTo>
                  <a:lnTo>
                    <a:pt x="383159" y="73355"/>
                  </a:lnTo>
                  <a:close/>
                </a:path>
                <a:path w="2396490" h="810260">
                  <a:moveTo>
                    <a:pt x="385699" y="71043"/>
                  </a:moveTo>
                  <a:lnTo>
                    <a:pt x="380250" y="69545"/>
                  </a:lnTo>
                  <a:lnTo>
                    <a:pt x="381698" y="71450"/>
                  </a:lnTo>
                  <a:lnTo>
                    <a:pt x="385699" y="71043"/>
                  </a:lnTo>
                  <a:close/>
                </a:path>
                <a:path w="2396490" h="810260">
                  <a:moveTo>
                    <a:pt x="386257" y="152946"/>
                  </a:moveTo>
                  <a:lnTo>
                    <a:pt x="383159" y="149555"/>
                  </a:lnTo>
                  <a:lnTo>
                    <a:pt x="379666" y="147015"/>
                  </a:lnTo>
                  <a:lnTo>
                    <a:pt x="386257" y="152946"/>
                  </a:lnTo>
                  <a:close/>
                </a:path>
                <a:path w="2396490" h="810260">
                  <a:moveTo>
                    <a:pt x="386943" y="153568"/>
                  </a:moveTo>
                  <a:lnTo>
                    <a:pt x="386257" y="152946"/>
                  </a:lnTo>
                  <a:lnTo>
                    <a:pt x="386638" y="153365"/>
                  </a:lnTo>
                  <a:lnTo>
                    <a:pt x="386943" y="153568"/>
                  </a:lnTo>
                  <a:close/>
                </a:path>
                <a:path w="2396490" h="810260">
                  <a:moveTo>
                    <a:pt x="390766" y="400862"/>
                  </a:moveTo>
                  <a:lnTo>
                    <a:pt x="390131" y="401015"/>
                  </a:lnTo>
                  <a:lnTo>
                    <a:pt x="390715" y="401015"/>
                  </a:lnTo>
                  <a:lnTo>
                    <a:pt x="390766" y="400862"/>
                  </a:lnTo>
                  <a:close/>
                </a:path>
                <a:path w="2396490" h="810260">
                  <a:moveTo>
                    <a:pt x="473278" y="430225"/>
                  </a:moveTo>
                  <a:lnTo>
                    <a:pt x="471525" y="434035"/>
                  </a:lnTo>
                  <a:lnTo>
                    <a:pt x="470954" y="436575"/>
                  </a:lnTo>
                  <a:lnTo>
                    <a:pt x="473278" y="430225"/>
                  </a:lnTo>
                  <a:close/>
                </a:path>
                <a:path w="2396490" h="810260">
                  <a:moveTo>
                    <a:pt x="579094" y="78435"/>
                  </a:moveTo>
                  <a:lnTo>
                    <a:pt x="578281" y="77736"/>
                  </a:lnTo>
                  <a:lnTo>
                    <a:pt x="575818" y="77990"/>
                  </a:lnTo>
                  <a:lnTo>
                    <a:pt x="579094" y="78435"/>
                  </a:lnTo>
                  <a:close/>
                </a:path>
                <a:path w="2396490" h="810260">
                  <a:moveTo>
                    <a:pt x="583742" y="77165"/>
                  </a:moveTo>
                  <a:lnTo>
                    <a:pt x="576186" y="75895"/>
                  </a:lnTo>
                  <a:lnTo>
                    <a:pt x="578281" y="77736"/>
                  </a:lnTo>
                  <a:lnTo>
                    <a:pt x="583742" y="77165"/>
                  </a:lnTo>
                  <a:close/>
                </a:path>
                <a:path w="2396490" h="810260">
                  <a:moveTo>
                    <a:pt x="594207" y="108140"/>
                  </a:moveTo>
                  <a:lnTo>
                    <a:pt x="593039" y="107569"/>
                  </a:lnTo>
                  <a:lnTo>
                    <a:pt x="591883" y="107569"/>
                  </a:lnTo>
                  <a:lnTo>
                    <a:pt x="592467" y="108140"/>
                  </a:lnTo>
                  <a:lnTo>
                    <a:pt x="594207" y="108140"/>
                  </a:lnTo>
                  <a:close/>
                </a:path>
                <a:path w="2396490" h="810260">
                  <a:moveTo>
                    <a:pt x="595376" y="125590"/>
                  </a:moveTo>
                  <a:lnTo>
                    <a:pt x="592467" y="125590"/>
                  </a:lnTo>
                  <a:lnTo>
                    <a:pt x="594791" y="126174"/>
                  </a:lnTo>
                  <a:lnTo>
                    <a:pt x="595376" y="125590"/>
                  </a:lnTo>
                  <a:close/>
                </a:path>
                <a:path w="2396490" h="810260">
                  <a:moveTo>
                    <a:pt x="612813" y="188925"/>
                  </a:moveTo>
                  <a:lnTo>
                    <a:pt x="602348" y="195275"/>
                  </a:lnTo>
                  <a:lnTo>
                    <a:pt x="606996" y="192735"/>
                  </a:lnTo>
                  <a:lnTo>
                    <a:pt x="609320" y="192735"/>
                  </a:lnTo>
                  <a:lnTo>
                    <a:pt x="612813" y="188925"/>
                  </a:lnTo>
                  <a:close/>
                </a:path>
                <a:path w="2396490" h="810260">
                  <a:moveTo>
                    <a:pt x="620369" y="270205"/>
                  </a:moveTo>
                  <a:lnTo>
                    <a:pt x="619785" y="270205"/>
                  </a:lnTo>
                  <a:lnTo>
                    <a:pt x="618236" y="271056"/>
                  </a:lnTo>
                  <a:lnTo>
                    <a:pt x="620369" y="270205"/>
                  </a:lnTo>
                  <a:close/>
                </a:path>
                <a:path w="2396490" h="810260">
                  <a:moveTo>
                    <a:pt x="624700" y="269036"/>
                  </a:moveTo>
                  <a:lnTo>
                    <a:pt x="621538" y="270357"/>
                  </a:lnTo>
                  <a:lnTo>
                    <a:pt x="624446" y="269189"/>
                  </a:lnTo>
                  <a:lnTo>
                    <a:pt x="624700" y="269036"/>
                  </a:lnTo>
                  <a:close/>
                </a:path>
                <a:path w="2396490" h="810260">
                  <a:moveTo>
                    <a:pt x="632002" y="269189"/>
                  </a:moveTo>
                  <a:lnTo>
                    <a:pt x="631126" y="267449"/>
                  </a:lnTo>
                  <a:lnTo>
                    <a:pt x="630250" y="265709"/>
                  </a:lnTo>
                  <a:lnTo>
                    <a:pt x="624700" y="269036"/>
                  </a:lnTo>
                  <a:lnTo>
                    <a:pt x="628510" y="267449"/>
                  </a:lnTo>
                  <a:lnTo>
                    <a:pt x="632002" y="269189"/>
                  </a:lnTo>
                  <a:close/>
                </a:path>
                <a:path w="2396490" h="810260">
                  <a:moveTo>
                    <a:pt x="651179" y="611835"/>
                  </a:moveTo>
                  <a:lnTo>
                    <a:pt x="649439" y="611835"/>
                  </a:lnTo>
                  <a:lnTo>
                    <a:pt x="645947" y="615645"/>
                  </a:lnTo>
                  <a:lnTo>
                    <a:pt x="651179" y="611835"/>
                  </a:lnTo>
                  <a:close/>
                </a:path>
                <a:path w="2396490" h="810260">
                  <a:moveTo>
                    <a:pt x="652348" y="279095"/>
                  </a:moveTo>
                  <a:lnTo>
                    <a:pt x="651179" y="276555"/>
                  </a:lnTo>
                  <a:lnTo>
                    <a:pt x="645375" y="280365"/>
                  </a:lnTo>
                  <a:lnTo>
                    <a:pt x="652348" y="279095"/>
                  </a:lnTo>
                  <a:close/>
                </a:path>
                <a:path w="2396490" h="810260">
                  <a:moveTo>
                    <a:pt x="654456" y="340842"/>
                  </a:moveTo>
                  <a:lnTo>
                    <a:pt x="653516" y="341452"/>
                  </a:lnTo>
                  <a:lnTo>
                    <a:pt x="654088" y="341325"/>
                  </a:lnTo>
                  <a:lnTo>
                    <a:pt x="654456" y="340842"/>
                  </a:lnTo>
                  <a:close/>
                </a:path>
                <a:path w="2396490" h="810260">
                  <a:moveTo>
                    <a:pt x="661936" y="320941"/>
                  </a:moveTo>
                  <a:lnTo>
                    <a:pt x="661644" y="320941"/>
                  </a:lnTo>
                  <a:lnTo>
                    <a:pt x="660488" y="321525"/>
                  </a:lnTo>
                  <a:lnTo>
                    <a:pt x="661644" y="321525"/>
                  </a:lnTo>
                  <a:lnTo>
                    <a:pt x="661936" y="320941"/>
                  </a:lnTo>
                  <a:close/>
                </a:path>
                <a:path w="2396490" h="810260">
                  <a:moveTo>
                    <a:pt x="662228" y="361645"/>
                  </a:moveTo>
                  <a:lnTo>
                    <a:pt x="658164" y="361061"/>
                  </a:lnTo>
                  <a:lnTo>
                    <a:pt x="655256" y="362216"/>
                  </a:lnTo>
                  <a:lnTo>
                    <a:pt x="648855" y="366877"/>
                  </a:lnTo>
                  <a:lnTo>
                    <a:pt x="651179" y="367449"/>
                  </a:lnTo>
                  <a:lnTo>
                    <a:pt x="662228" y="361645"/>
                  </a:lnTo>
                  <a:close/>
                </a:path>
                <a:path w="2396490" h="810260">
                  <a:moveTo>
                    <a:pt x="662228" y="332435"/>
                  </a:moveTo>
                  <a:lnTo>
                    <a:pt x="659904" y="332435"/>
                  </a:lnTo>
                  <a:lnTo>
                    <a:pt x="657580" y="333451"/>
                  </a:lnTo>
                  <a:lnTo>
                    <a:pt x="662228" y="332435"/>
                  </a:lnTo>
                  <a:close/>
                </a:path>
                <a:path w="2396490" h="810260">
                  <a:moveTo>
                    <a:pt x="662228" y="320357"/>
                  </a:moveTo>
                  <a:lnTo>
                    <a:pt x="661936" y="320941"/>
                  </a:lnTo>
                  <a:lnTo>
                    <a:pt x="662228" y="320941"/>
                  </a:lnTo>
                  <a:lnTo>
                    <a:pt x="662228" y="320357"/>
                  </a:lnTo>
                  <a:close/>
                </a:path>
                <a:path w="2396490" h="810260">
                  <a:moveTo>
                    <a:pt x="664298" y="395516"/>
                  </a:moveTo>
                  <a:lnTo>
                    <a:pt x="663168" y="395173"/>
                  </a:lnTo>
                  <a:lnTo>
                    <a:pt x="662228" y="397205"/>
                  </a:lnTo>
                  <a:lnTo>
                    <a:pt x="664298" y="395516"/>
                  </a:lnTo>
                  <a:close/>
                </a:path>
                <a:path w="2396490" h="810260">
                  <a:moveTo>
                    <a:pt x="664743" y="341604"/>
                  </a:moveTo>
                  <a:lnTo>
                    <a:pt x="664552" y="341325"/>
                  </a:lnTo>
                  <a:lnTo>
                    <a:pt x="664121" y="341769"/>
                  </a:lnTo>
                  <a:lnTo>
                    <a:pt x="664743" y="341604"/>
                  </a:lnTo>
                  <a:close/>
                </a:path>
                <a:path w="2396490" h="810260">
                  <a:moveTo>
                    <a:pt x="666305" y="332435"/>
                  </a:moveTo>
                  <a:lnTo>
                    <a:pt x="658749" y="334975"/>
                  </a:lnTo>
                  <a:lnTo>
                    <a:pt x="654456" y="340842"/>
                  </a:lnTo>
                  <a:lnTo>
                    <a:pt x="657580" y="338785"/>
                  </a:lnTo>
                  <a:lnTo>
                    <a:pt x="663981" y="336245"/>
                  </a:lnTo>
                  <a:lnTo>
                    <a:pt x="666305" y="332435"/>
                  </a:lnTo>
                  <a:close/>
                </a:path>
                <a:path w="2396490" h="810260">
                  <a:moveTo>
                    <a:pt x="667219" y="378053"/>
                  </a:moveTo>
                  <a:lnTo>
                    <a:pt x="664552" y="376885"/>
                  </a:lnTo>
                  <a:lnTo>
                    <a:pt x="655840" y="381965"/>
                  </a:lnTo>
                  <a:lnTo>
                    <a:pt x="654672" y="384505"/>
                  </a:lnTo>
                  <a:lnTo>
                    <a:pt x="656412" y="381965"/>
                  </a:lnTo>
                  <a:lnTo>
                    <a:pt x="661657" y="379425"/>
                  </a:lnTo>
                  <a:lnTo>
                    <a:pt x="662813" y="379425"/>
                  </a:lnTo>
                  <a:lnTo>
                    <a:pt x="667219" y="378053"/>
                  </a:lnTo>
                  <a:close/>
                </a:path>
                <a:path w="2396490" h="810260">
                  <a:moveTo>
                    <a:pt x="669213" y="343865"/>
                  </a:moveTo>
                  <a:lnTo>
                    <a:pt x="658164" y="347675"/>
                  </a:lnTo>
                  <a:lnTo>
                    <a:pt x="659447" y="346405"/>
                  </a:lnTo>
                  <a:lnTo>
                    <a:pt x="663282" y="342595"/>
                  </a:lnTo>
                  <a:lnTo>
                    <a:pt x="664121" y="341769"/>
                  </a:lnTo>
                  <a:lnTo>
                    <a:pt x="661073" y="342595"/>
                  </a:lnTo>
                  <a:lnTo>
                    <a:pt x="664552" y="340055"/>
                  </a:lnTo>
                  <a:lnTo>
                    <a:pt x="667461" y="338785"/>
                  </a:lnTo>
                  <a:lnTo>
                    <a:pt x="668045" y="336245"/>
                  </a:lnTo>
                  <a:lnTo>
                    <a:pt x="651764" y="342595"/>
                  </a:lnTo>
                  <a:lnTo>
                    <a:pt x="653516" y="341452"/>
                  </a:lnTo>
                  <a:lnTo>
                    <a:pt x="648284" y="342595"/>
                  </a:lnTo>
                  <a:lnTo>
                    <a:pt x="654088" y="336245"/>
                  </a:lnTo>
                  <a:lnTo>
                    <a:pt x="659904" y="333705"/>
                  </a:lnTo>
                  <a:lnTo>
                    <a:pt x="653516" y="336245"/>
                  </a:lnTo>
                  <a:lnTo>
                    <a:pt x="656996" y="333705"/>
                  </a:lnTo>
                  <a:lnTo>
                    <a:pt x="657580" y="333451"/>
                  </a:lnTo>
                  <a:lnTo>
                    <a:pt x="656412" y="333705"/>
                  </a:lnTo>
                  <a:lnTo>
                    <a:pt x="658164" y="328625"/>
                  </a:lnTo>
                  <a:lnTo>
                    <a:pt x="649439" y="333705"/>
                  </a:lnTo>
                  <a:lnTo>
                    <a:pt x="652043" y="329895"/>
                  </a:lnTo>
                  <a:lnTo>
                    <a:pt x="651471" y="327355"/>
                  </a:lnTo>
                  <a:lnTo>
                    <a:pt x="652221" y="326085"/>
                  </a:lnTo>
                  <a:lnTo>
                    <a:pt x="653846" y="324815"/>
                  </a:lnTo>
                  <a:lnTo>
                    <a:pt x="658749" y="321005"/>
                  </a:lnTo>
                  <a:lnTo>
                    <a:pt x="655256" y="323545"/>
                  </a:lnTo>
                  <a:lnTo>
                    <a:pt x="645947" y="324815"/>
                  </a:lnTo>
                  <a:lnTo>
                    <a:pt x="644791" y="324815"/>
                  </a:lnTo>
                  <a:lnTo>
                    <a:pt x="650036" y="322275"/>
                  </a:lnTo>
                  <a:lnTo>
                    <a:pt x="652665" y="321005"/>
                  </a:lnTo>
                  <a:lnTo>
                    <a:pt x="654024" y="314655"/>
                  </a:lnTo>
                  <a:lnTo>
                    <a:pt x="658126" y="312115"/>
                  </a:lnTo>
                  <a:lnTo>
                    <a:pt x="662228" y="309575"/>
                  </a:lnTo>
                  <a:lnTo>
                    <a:pt x="653326" y="312115"/>
                  </a:lnTo>
                  <a:lnTo>
                    <a:pt x="649363" y="310845"/>
                  </a:lnTo>
                  <a:lnTo>
                    <a:pt x="646620" y="308305"/>
                  </a:lnTo>
                  <a:lnTo>
                    <a:pt x="641299" y="307035"/>
                  </a:lnTo>
                  <a:lnTo>
                    <a:pt x="642467" y="307035"/>
                  </a:lnTo>
                  <a:lnTo>
                    <a:pt x="644791" y="305765"/>
                  </a:lnTo>
                  <a:lnTo>
                    <a:pt x="645375" y="304495"/>
                  </a:lnTo>
                  <a:lnTo>
                    <a:pt x="649439" y="300685"/>
                  </a:lnTo>
                  <a:lnTo>
                    <a:pt x="652348" y="298145"/>
                  </a:lnTo>
                  <a:lnTo>
                    <a:pt x="643750" y="301955"/>
                  </a:lnTo>
                  <a:lnTo>
                    <a:pt x="637235" y="303225"/>
                  </a:lnTo>
                  <a:lnTo>
                    <a:pt x="631583" y="304495"/>
                  </a:lnTo>
                  <a:lnTo>
                    <a:pt x="625602" y="305765"/>
                  </a:lnTo>
                  <a:lnTo>
                    <a:pt x="627519" y="304495"/>
                  </a:lnTo>
                  <a:lnTo>
                    <a:pt x="633247" y="300685"/>
                  </a:lnTo>
                  <a:lnTo>
                    <a:pt x="636435" y="299415"/>
                  </a:lnTo>
                  <a:lnTo>
                    <a:pt x="639635" y="298145"/>
                  </a:lnTo>
                  <a:lnTo>
                    <a:pt x="646125" y="296875"/>
                  </a:lnTo>
                  <a:lnTo>
                    <a:pt x="654088" y="293065"/>
                  </a:lnTo>
                  <a:lnTo>
                    <a:pt x="647547" y="295605"/>
                  </a:lnTo>
                  <a:lnTo>
                    <a:pt x="642683" y="295605"/>
                  </a:lnTo>
                  <a:lnTo>
                    <a:pt x="638149" y="296875"/>
                  </a:lnTo>
                  <a:lnTo>
                    <a:pt x="632587" y="299415"/>
                  </a:lnTo>
                  <a:lnTo>
                    <a:pt x="638035" y="294335"/>
                  </a:lnTo>
                  <a:lnTo>
                    <a:pt x="640676" y="293065"/>
                  </a:lnTo>
                  <a:lnTo>
                    <a:pt x="646531" y="289255"/>
                  </a:lnTo>
                  <a:lnTo>
                    <a:pt x="638708" y="293065"/>
                  </a:lnTo>
                  <a:lnTo>
                    <a:pt x="637082" y="293065"/>
                  </a:lnTo>
                  <a:lnTo>
                    <a:pt x="636562" y="291795"/>
                  </a:lnTo>
                  <a:lnTo>
                    <a:pt x="632002" y="291795"/>
                  </a:lnTo>
                  <a:lnTo>
                    <a:pt x="637578" y="286715"/>
                  </a:lnTo>
                  <a:lnTo>
                    <a:pt x="638975" y="285445"/>
                  </a:lnTo>
                  <a:lnTo>
                    <a:pt x="647700" y="284175"/>
                  </a:lnTo>
                  <a:lnTo>
                    <a:pt x="640715" y="284175"/>
                  </a:lnTo>
                  <a:lnTo>
                    <a:pt x="645375" y="280365"/>
                  </a:lnTo>
                  <a:lnTo>
                    <a:pt x="639559" y="284175"/>
                  </a:lnTo>
                  <a:lnTo>
                    <a:pt x="632002" y="286715"/>
                  </a:lnTo>
                  <a:lnTo>
                    <a:pt x="631240" y="285445"/>
                  </a:lnTo>
                  <a:lnTo>
                    <a:pt x="635127" y="282905"/>
                  </a:lnTo>
                  <a:lnTo>
                    <a:pt x="641070" y="279095"/>
                  </a:lnTo>
                  <a:lnTo>
                    <a:pt x="646531" y="276555"/>
                  </a:lnTo>
                  <a:lnTo>
                    <a:pt x="642467" y="276555"/>
                  </a:lnTo>
                  <a:lnTo>
                    <a:pt x="629678" y="279095"/>
                  </a:lnTo>
                  <a:lnTo>
                    <a:pt x="629678" y="277825"/>
                  </a:lnTo>
                  <a:lnTo>
                    <a:pt x="632002" y="276555"/>
                  </a:lnTo>
                  <a:lnTo>
                    <a:pt x="632587" y="276555"/>
                  </a:lnTo>
                  <a:lnTo>
                    <a:pt x="634911" y="275285"/>
                  </a:lnTo>
                  <a:lnTo>
                    <a:pt x="629488" y="275285"/>
                  </a:lnTo>
                  <a:lnTo>
                    <a:pt x="627278" y="274015"/>
                  </a:lnTo>
                  <a:lnTo>
                    <a:pt x="624522" y="271475"/>
                  </a:lnTo>
                  <a:lnTo>
                    <a:pt x="617461" y="271475"/>
                  </a:lnTo>
                  <a:lnTo>
                    <a:pt x="618236" y="271056"/>
                  </a:lnTo>
                  <a:lnTo>
                    <a:pt x="607580" y="275285"/>
                  </a:lnTo>
                  <a:lnTo>
                    <a:pt x="602932" y="277825"/>
                  </a:lnTo>
                  <a:lnTo>
                    <a:pt x="602348" y="276555"/>
                  </a:lnTo>
                  <a:lnTo>
                    <a:pt x="593623" y="277825"/>
                  </a:lnTo>
                  <a:lnTo>
                    <a:pt x="601764" y="274015"/>
                  </a:lnTo>
                  <a:lnTo>
                    <a:pt x="601764" y="275285"/>
                  </a:lnTo>
                  <a:lnTo>
                    <a:pt x="603504" y="274015"/>
                  </a:lnTo>
                  <a:lnTo>
                    <a:pt x="605256" y="272745"/>
                  </a:lnTo>
                  <a:lnTo>
                    <a:pt x="604088" y="272745"/>
                  </a:lnTo>
                  <a:lnTo>
                    <a:pt x="607021" y="271475"/>
                  </a:lnTo>
                  <a:lnTo>
                    <a:pt x="609955" y="270205"/>
                  </a:lnTo>
                  <a:lnTo>
                    <a:pt x="613816" y="270205"/>
                  </a:lnTo>
                  <a:lnTo>
                    <a:pt x="618045" y="268935"/>
                  </a:lnTo>
                  <a:lnTo>
                    <a:pt x="612813" y="267665"/>
                  </a:lnTo>
                  <a:lnTo>
                    <a:pt x="601764" y="268935"/>
                  </a:lnTo>
                  <a:lnTo>
                    <a:pt x="604088" y="265125"/>
                  </a:lnTo>
                  <a:lnTo>
                    <a:pt x="610057" y="263855"/>
                  </a:lnTo>
                  <a:lnTo>
                    <a:pt x="614807" y="263855"/>
                  </a:lnTo>
                  <a:lnTo>
                    <a:pt x="619785" y="261315"/>
                  </a:lnTo>
                  <a:lnTo>
                    <a:pt x="616305" y="266395"/>
                  </a:lnTo>
                  <a:lnTo>
                    <a:pt x="623874" y="262585"/>
                  </a:lnTo>
                  <a:lnTo>
                    <a:pt x="626364" y="262585"/>
                  </a:lnTo>
                  <a:lnTo>
                    <a:pt x="629208" y="261315"/>
                  </a:lnTo>
                  <a:lnTo>
                    <a:pt x="634911" y="258775"/>
                  </a:lnTo>
                  <a:lnTo>
                    <a:pt x="635342" y="257505"/>
                  </a:lnTo>
                  <a:lnTo>
                    <a:pt x="635774" y="256235"/>
                  </a:lnTo>
                  <a:lnTo>
                    <a:pt x="636651" y="253695"/>
                  </a:lnTo>
                  <a:lnTo>
                    <a:pt x="626770" y="256235"/>
                  </a:lnTo>
                  <a:lnTo>
                    <a:pt x="629094" y="251155"/>
                  </a:lnTo>
                  <a:lnTo>
                    <a:pt x="622109" y="252425"/>
                  </a:lnTo>
                  <a:lnTo>
                    <a:pt x="619213" y="254965"/>
                  </a:lnTo>
                  <a:lnTo>
                    <a:pt x="612228" y="257505"/>
                  </a:lnTo>
                  <a:lnTo>
                    <a:pt x="610273" y="253695"/>
                  </a:lnTo>
                  <a:lnTo>
                    <a:pt x="612394" y="252425"/>
                  </a:lnTo>
                  <a:lnTo>
                    <a:pt x="618769" y="248615"/>
                  </a:lnTo>
                  <a:lnTo>
                    <a:pt x="622693" y="246075"/>
                  </a:lnTo>
                  <a:lnTo>
                    <a:pt x="626618" y="243535"/>
                  </a:lnTo>
                  <a:lnTo>
                    <a:pt x="622693" y="242265"/>
                  </a:lnTo>
                  <a:lnTo>
                    <a:pt x="615403" y="243535"/>
                  </a:lnTo>
                  <a:lnTo>
                    <a:pt x="608380" y="246075"/>
                  </a:lnTo>
                  <a:lnTo>
                    <a:pt x="604304" y="246075"/>
                  </a:lnTo>
                  <a:lnTo>
                    <a:pt x="605840" y="243535"/>
                  </a:lnTo>
                  <a:lnTo>
                    <a:pt x="619785" y="239725"/>
                  </a:lnTo>
                  <a:lnTo>
                    <a:pt x="616724" y="238455"/>
                  </a:lnTo>
                  <a:lnTo>
                    <a:pt x="610565" y="239725"/>
                  </a:lnTo>
                  <a:lnTo>
                    <a:pt x="605802" y="239725"/>
                  </a:lnTo>
                  <a:lnTo>
                    <a:pt x="606996" y="237185"/>
                  </a:lnTo>
                  <a:lnTo>
                    <a:pt x="612813" y="235915"/>
                  </a:lnTo>
                  <a:lnTo>
                    <a:pt x="612813" y="238455"/>
                  </a:lnTo>
                  <a:lnTo>
                    <a:pt x="613981" y="237185"/>
                  </a:lnTo>
                  <a:lnTo>
                    <a:pt x="616775" y="234645"/>
                  </a:lnTo>
                  <a:lnTo>
                    <a:pt x="613244" y="234645"/>
                  </a:lnTo>
                  <a:lnTo>
                    <a:pt x="607758" y="235915"/>
                  </a:lnTo>
                  <a:lnTo>
                    <a:pt x="604672" y="235915"/>
                  </a:lnTo>
                  <a:lnTo>
                    <a:pt x="616877" y="230835"/>
                  </a:lnTo>
                  <a:lnTo>
                    <a:pt x="613397" y="227025"/>
                  </a:lnTo>
                  <a:lnTo>
                    <a:pt x="608164" y="225755"/>
                  </a:lnTo>
                  <a:lnTo>
                    <a:pt x="602932" y="224485"/>
                  </a:lnTo>
                  <a:lnTo>
                    <a:pt x="601764" y="223215"/>
                  </a:lnTo>
                  <a:lnTo>
                    <a:pt x="600608" y="221945"/>
                  </a:lnTo>
                  <a:lnTo>
                    <a:pt x="599440" y="220675"/>
                  </a:lnTo>
                  <a:lnTo>
                    <a:pt x="602932" y="219405"/>
                  </a:lnTo>
                  <a:lnTo>
                    <a:pt x="606996" y="219405"/>
                  </a:lnTo>
                  <a:lnTo>
                    <a:pt x="610489" y="216865"/>
                  </a:lnTo>
                  <a:lnTo>
                    <a:pt x="609244" y="215595"/>
                  </a:lnTo>
                  <a:lnTo>
                    <a:pt x="606767" y="213055"/>
                  </a:lnTo>
                  <a:lnTo>
                    <a:pt x="606920" y="206705"/>
                  </a:lnTo>
                  <a:lnTo>
                    <a:pt x="609587" y="200355"/>
                  </a:lnTo>
                  <a:lnTo>
                    <a:pt x="612444" y="196545"/>
                  </a:lnTo>
                  <a:lnTo>
                    <a:pt x="613397" y="195275"/>
                  </a:lnTo>
                  <a:lnTo>
                    <a:pt x="602348" y="195275"/>
                  </a:lnTo>
                  <a:lnTo>
                    <a:pt x="597700" y="195275"/>
                  </a:lnTo>
                  <a:lnTo>
                    <a:pt x="596531" y="194005"/>
                  </a:lnTo>
                  <a:lnTo>
                    <a:pt x="603504" y="191465"/>
                  </a:lnTo>
                  <a:lnTo>
                    <a:pt x="606996" y="191465"/>
                  </a:lnTo>
                  <a:lnTo>
                    <a:pt x="599198" y="188925"/>
                  </a:lnTo>
                  <a:lnTo>
                    <a:pt x="596125" y="187655"/>
                  </a:lnTo>
                  <a:lnTo>
                    <a:pt x="595376" y="187350"/>
                  </a:lnTo>
                  <a:lnTo>
                    <a:pt x="595376" y="218135"/>
                  </a:lnTo>
                  <a:lnTo>
                    <a:pt x="591883" y="219405"/>
                  </a:lnTo>
                  <a:lnTo>
                    <a:pt x="587806" y="220675"/>
                  </a:lnTo>
                  <a:lnTo>
                    <a:pt x="587806" y="219405"/>
                  </a:lnTo>
                  <a:lnTo>
                    <a:pt x="590143" y="219405"/>
                  </a:lnTo>
                  <a:lnTo>
                    <a:pt x="591883" y="216865"/>
                  </a:lnTo>
                  <a:lnTo>
                    <a:pt x="594791" y="215595"/>
                  </a:lnTo>
                  <a:lnTo>
                    <a:pt x="594791" y="216865"/>
                  </a:lnTo>
                  <a:lnTo>
                    <a:pt x="595376" y="218135"/>
                  </a:lnTo>
                  <a:lnTo>
                    <a:pt x="595376" y="187350"/>
                  </a:lnTo>
                  <a:lnTo>
                    <a:pt x="593039" y="186385"/>
                  </a:lnTo>
                  <a:lnTo>
                    <a:pt x="590804" y="181305"/>
                  </a:lnTo>
                  <a:lnTo>
                    <a:pt x="594791" y="176225"/>
                  </a:lnTo>
                  <a:lnTo>
                    <a:pt x="598271" y="176225"/>
                  </a:lnTo>
                  <a:lnTo>
                    <a:pt x="596265" y="174955"/>
                  </a:lnTo>
                  <a:lnTo>
                    <a:pt x="583069" y="174955"/>
                  </a:lnTo>
                  <a:lnTo>
                    <a:pt x="583692" y="173685"/>
                  </a:lnTo>
                  <a:lnTo>
                    <a:pt x="584327" y="172415"/>
                  </a:lnTo>
                  <a:lnTo>
                    <a:pt x="586651" y="172415"/>
                  </a:lnTo>
                  <a:lnTo>
                    <a:pt x="586689" y="169875"/>
                  </a:lnTo>
                  <a:lnTo>
                    <a:pt x="586752" y="166065"/>
                  </a:lnTo>
                  <a:lnTo>
                    <a:pt x="585901" y="162255"/>
                  </a:lnTo>
                  <a:lnTo>
                    <a:pt x="585343" y="159715"/>
                  </a:lnTo>
                  <a:lnTo>
                    <a:pt x="586320" y="153365"/>
                  </a:lnTo>
                  <a:lnTo>
                    <a:pt x="593623" y="147015"/>
                  </a:lnTo>
                  <a:lnTo>
                    <a:pt x="587565" y="147015"/>
                  </a:lnTo>
                  <a:lnTo>
                    <a:pt x="587883" y="143205"/>
                  </a:lnTo>
                  <a:lnTo>
                    <a:pt x="587006" y="140665"/>
                  </a:lnTo>
                  <a:lnTo>
                    <a:pt x="577342" y="140665"/>
                  </a:lnTo>
                  <a:lnTo>
                    <a:pt x="587235" y="134315"/>
                  </a:lnTo>
                  <a:lnTo>
                    <a:pt x="591299" y="135585"/>
                  </a:lnTo>
                  <a:lnTo>
                    <a:pt x="596633" y="129235"/>
                  </a:lnTo>
                  <a:lnTo>
                    <a:pt x="597700" y="127965"/>
                  </a:lnTo>
                  <a:lnTo>
                    <a:pt x="598271" y="126695"/>
                  </a:lnTo>
                  <a:lnTo>
                    <a:pt x="583742" y="127965"/>
                  </a:lnTo>
                  <a:lnTo>
                    <a:pt x="580834" y="126695"/>
                  </a:lnTo>
                  <a:lnTo>
                    <a:pt x="592467" y="124155"/>
                  </a:lnTo>
                  <a:lnTo>
                    <a:pt x="580250" y="122885"/>
                  </a:lnTo>
                  <a:lnTo>
                    <a:pt x="586943" y="121615"/>
                  </a:lnTo>
                  <a:lnTo>
                    <a:pt x="593623" y="120345"/>
                  </a:lnTo>
                  <a:lnTo>
                    <a:pt x="590638" y="119265"/>
                  </a:lnTo>
                  <a:lnTo>
                    <a:pt x="590448" y="119189"/>
                  </a:lnTo>
                  <a:lnTo>
                    <a:pt x="590143" y="119075"/>
                  </a:lnTo>
                  <a:lnTo>
                    <a:pt x="588975" y="119189"/>
                  </a:lnTo>
                  <a:lnTo>
                    <a:pt x="589876" y="119646"/>
                  </a:lnTo>
                  <a:lnTo>
                    <a:pt x="589559" y="120345"/>
                  </a:lnTo>
                  <a:lnTo>
                    <a:pt x="584898" y="121615"/>
                  </a:lnTo>
                  <a:lnTo>
                    <a:pt x="582002" y="121615"/>
                  </a:lnTo>
                  <a:lnTo>
                    <a:pt x="580720" y="119075"/>
                  </a:lnTo>
                  <a:lnTo>
                    <a:pt x="584034" y="116535"/>
                  </a:lnTo>
                  <a:lnTo>
                    <a:pt x="589521" y="113995"/>
                  </a:lnTo>
                  <a:lnTo>
                    <a:pt x="594791" y="112725"/>
                  </a:lnTo>
                  <a:lnTo>
                    <a:pt x="584327" y="106375"/>
                  </a:lnTo>
                  <a:lnTo>
                    <a:pt x="590867" y="106375"/>
                  </a:lnTo>
                  <a:lnTo>
                    <a:pt x="594639" y="105105"/>
                  </a:lnTo>
                  <a:lnTo>
                    <a:pt x="597763" y="103835"/>
                  </a:lnTo>
                  <a:lnTo>
                    <a:pt x="594791" y="102565"/>
                  </a:lnTo>
                  <a:lnTo>
                    <a:pt x="592467" y="103835"/>
                  </a:lnTo>
                  <a:lnTo>
                    <a:pt x="585482" y="103835"/>
                  </a:lnTo>
                  <a:lnTo>
                    <a:pt x="592467" y="100025"/>
                  </a:lnTo>
                  <a:lnTo>
                    <a:pt x="591883" y="97485"/>
                  </a:lnTo>
                  <a:lnTo>
                    <a:pt x="588391" y="93675"/>
                  </a:lnTo>
                  <a:lnTo>
                    <a:pt x="596531" y="93675"/>
                  </a:lnTo>
                  <a:lnTo>
                    <a:pt x="597700" y="88595"/>
                  </a:lnTo>
                  <a:lnTo>
                    <a:pt x="591299" y="83515"/>
                  </a:lnTo>
                  <a:lnTo>
                    <a:pt x="590956" y="79705"/>
                  </a:lnTo>
                  <a:lnTo>
                    <a:pt x="590715" y="77165"/>
                  </a:lnTo>
                  <a:lnTo>
                    <a:pt x="587235" y="78435"/>
                  </a:lnTo>
                  <a:lnTo>
                    <a:pt x="573278" y="79705"/>
                  </a:lnTo>
                  <a:lnTo>
                    <a:pt x="571538" y="78435"/>
                  </a:lnTo>
                  <a:lnTo>
                    <a:pt x="575818" y="77990"/>
                  </a:lnTo>
                  <a:lnTo>
                    <a:pt x="569785" y="77165"/>
                  </a:lnTo>
                  <a:lnTo>
                    <a:pt x="570369" y="75895"/>
                  </a:lnTo>
                  <a:lnTo>
                    <a:pt x="570953" y="74625"/>
                  </a:lnTo>
                  <a:lnTo>
                    <a:pt x="583742" y="74625"/>
                  </a:lnTo>
                  <a:lnTo>
                    <a:pt x="587806" y="75895"/>
                  </a:lnTo>
                  <a:lnTo>
                    <a:pt x="585482" y="74625"/>
                  </a:lnTo>
                  <a:lnTo>
                    <a:pt x="583158" y="73355"/>
                  </a:lnTo>
                  <a:lnTo>
                    <a:pt x="586651" y="72085"/>
                  </a:lnTo>
                  <a:lnTo>
                    <a:pt x="588975" y="73355"/>
                  </a:lnTo>
                  <a:lnTo>
                    <a:pt x="593623" y="72085"/>
                  </a:lnTo>
                  <a:lnTo>
                    <a:pt x="592137" y="72085"/>
                  </a:lnTo>
                  <a:lnTo>
                    <a:pt x="595223" y="69545"/>
                  </a:lnTo>
                  <a:lnTo>
                    <a:pt x="596226" y="68275"/>
                  </a:lnTo>
                  <a:lnTo>
                    <a:pt x="597217" y="67005"/>
                  </a:lnTo>
                  <a:lnTo>
                    <a:pt x="592467" y="65735"/>
                  </a:lnTo>
                  <a:lnTo>
                    <a:pt x="595947" y="65735"/>
                  </a:lnTo>
                  <a:lnTo>
                    <a:pt x="595376" y="59385"/>
                  </a:lnTo>
                  <a:lnTo>
                    <a:pt x="591299" y="58115"/>
                  </a:lnTo>
                  <a:lnTo>
                    <a:pt x="590372" y="53035"/>
                  </a:lnTo>
                  <a:lnTo>
                    <a:pt x="590143" y="51765"/>
                  </a:lnTo>
                  <a:lnTo>
                    <a:pt x="579666" y="53035"/>
                  </a:lnTo>
                  <a:lnTo>
                    <a:pt x="582002" y="50495"/>
                  </a:lnTo>
                  <a:lnTo>
                    <a:pt x="573278" y="50495"/>
                  </a:lnTo>
                  <a:lnTo>
                    <a:pt x="575462" y="46685"/>
                  </a:lnTo>
                  <a:lnTo>
                    <a:pt x="576186" y="45415"/>
                  </a:lnTo>
                  <a:lnTo>
                    <a:pt x="584327" y="41605"/>
                  </a:lnTo>
                  <a:lnTo>
                    <a:pt x="583158" y="36525"/>
                  </a:lnTo>
                  <a:lnTo>
                    <a:pt x="580542" y="35255"/>
                  </a:lnTo>
                  <a:lnTo>
                    <a:pt x="577926" y="33985"/>
                  </a:lnTo>
                  <a:lnTo>
                    <a:pt x="577672" y="34150"/>
                  </a:lnTo>
                  <a:lnTo>
                    <a:pt x="577342" y="32715"/>
                  </a:lnTo>
                  <a:lnTo>
                    <a:pt x="576770" y="30175"/>
                  </a:lnTo>
                  <a:lnTo>
                    <a:pt x="583742" y="32715"/>
                  </a:lnTo>
                  <a:lnTo>
                    <a:pt x="582002" y="27635"/>
                  </a:lnTo>
                  <a:lnTo>
                    <a:pt x="581418" y="26365"/>
                  </a:lnTo>
                  <a:lnTo>
                    <a:pt x="575995" y="21285"/>
                  </a:lnTo>
                  <a:lnTo>
                    <a:pt x="575894" y="35255"/>
                  </a:lnTo>
                  <a:lnTo>
                    <a:pt x="573862" y="36525"/>
                  </a:lnTo>
                  <a:lnTo>
                    <a:pt x="568045" y="35255"/>
                  </a:lnTo>
                  <a:lnTo>
                    <a:pt x="575894" y="35255"/>
                  </a:lnTo>
                  <a:lnTo>
                    <a:pt x="575894" y="21196"/>
                  </a:lnTo>
                  <a:lnTo>
                    <a:pt x="573278" y="18745"/>
                  </a:lnTo>
                  <a:lnTo>
                    <a:pt x="569201" y="20015"/>
                  </a:lnTo>
                  <a:lnTo>
                    <a:pt x="567461" y="21285"/>
                  </a:lnTo>
                  <a:lnTo>
                    <a:pt x="564553" y="20015"/>
                  </a:lnTo>
                  <a:lnTo>
                    <a:pt x="562813" y="18745"/>
                  </a:lnTo>
                  <a:lnTo>
                    <a:pt x="568629" y="17475"/>
                  </a:lnTo>
                  <a:lnTo>
                    <a:pt x="574433" y="17475"/>
                  </a:lnTo>
                  <a:lnTo>
                    <a:pt x="566877" y="14935"/>
                  </a:lnTo>
                  <a:lnTo>
                    <a:pt x="573862" y="9855"/>
                  </a:lnTo>
                  <a:lnTo>
                    <a:pt x="580250" y="6045"/>
                  </a:lnTo>
                  <a:lnTo>
                    <a:pt x="586193" y="2235"/>
                  </a:lnTo>
                  <a:lnTo>
                    <a:pt x="370941" y="2235"/>
                  </a:lnTo>
                  <a:lnTo>
                    <a:pt x="383159" y="6045"/>
                  </a:lnTo>
                  <a:lnTo>
                    <a:pt x="369201" y="8585"/>
                  </a:lnTo>
                  <a:lnTo>
                    <a:pt x="372110" y="11125"/>
                  </a:lnTo>
                  <a:lnTo>
                    <a:pt x="372694" y="9855"/>
                  </a:lnTo>
                  <a:lnTo>
                    <a:pt x="380834" y="9855"/>
                  </a:lnTo>
                  <a:lnTo>
                    <a:pt x="381673" y="12395"/>
                  </a:lnTo>
                  <a:lnTo>
                    <a:pt x="377990" y="16205"/>
                  </a:lnTo>
                  <a:lnTo>
                    <a:pt x="372249" y="18745"/>
                  </a:lnTo>
                  <a:lnTo>
                    <a:pt x="366877" y="20015"/>
                  </a:lnTo>
                  <a:lnTo>
                    <a:pt x="376758" y="30175"/>
                  </a:lnTo>
                  <a:lnTo>
                    <a:pt x="371525" y="30175"/>
                  </a:lnTo>
                  <a:lnTo>
                    <a:pt x="369201" y="28905"/>
                  </a:lnTo>
                  <a:lnTo>
                    <a:pt x="369963" y="30175"/>
                  </a:lnTo>
                  <a:lnTo>
                    <a:pt x="366153" y="31445"/>
                  </a:lnTo>
                  <a:lnTo>
                    <a:pt x="362991" y="31445"/>
                  </a:lnTo>
                  <a:lnTo>
                    <a:pt x="365709" y="33985"/>
                  </a:lnTo>
                  <a:lnTo>
                    <a:pt x="368617" y="32715"/>
                  </a:lnTo>
                  <a:lnTo>
                    <a:pt x="372694" y="33985"/>
                  </a:lnTo>
                  <a:lnTo>
                    <a:pt x="375018" y="33985"/>
                  </a:lnTo>
                  <a:lnTo>
                    <a:pt x="368033" y="36525"/>
                  </a:lnTo>
                  <a:lnTo>
                    <a:pt x="368033" y="42875"/>
                  </a:lnTo>
                  <a:lnTo>
                    <a:pt x="371525" y="46685"/>
                  </a:lnTo>
                  <a:lnTo>
                    <a:pt x="363385" y="45415"/>
                  </a:lnTo>
                  <a:lnTo>
                    <a:pt x="363385" y="51765"/>
                  </a:lnTo>
                  <a:lnTo>
                    <a:pt x="365137" y="58115"/>
                  </a:lnTo>
                  <a:lnTo>
                    <a:pt x="367309" y="64465"/>
                  </a:lnTo>
                  <a:lnTo>
                    <a:pt x="368617" y="72085"/>
                  </a:lnTo>
                  <a:lnTo>
                    <a:pt x="372110" y="68275"/>
                  </a:lnTo>
                  <a:lnTo>
                    <a:pt x="386067" y="68275"/>
                  </a:lnTo>
                  <a:lnTo>
                    <a:pt x="387807" y="70815"/>
                  </a:lnTo>
                  <a:lnTo>
                    <a:pt x="385699" y="71043"/>
                  </a:lnTo>
                  <a:lnTo>
                    <a:pt x="389547" y="72085"/>
                  </a:lnTo>
                  <a:lnTo>
                    <a:pt x="388391" y="75895"/>
                  </a:lnTo>
                  <a:lnTo>
                    <a:pt x="375602" y="74625"/>
                  </a:lnTo>
                  <a:lnTo>
                    <a:pt x="371525" y="73355"/>
                  </a:lnTo>
                  <a:lnTo>
                    <a:pt x="376174" y="77165"/>
                  </a:lnTo>
                  <a:lnTo>
                    <a:pt x="372694" y="78435"/>
                  </a:lnTo>
                  <a:lnTo>
                    <a:pt x="370370" y="77165"/>
                  </a:lnTo>
                  <a:lnTo>
                    <a:pt x="365709" y="77165"/>
                  </a:lnTo>
                  <a:lnTo>
                    <a:pt x="367296" y="78435"/>
                  </a:lnTo>
                  <a:lnTo>
                    <a:pt x="364401" y="82245"/>
                  </a:lnTo>
                  <a:lnTo>
                    <a:pt x="362610" y="84785"/>
                  </a:lnTo>
                  <a:lnTo>
                    <a:pt x="367461" y="86055"/>
                  </a:lnTo>
                  <a:lnTo>
                    <a:pt x="363969" y="87325"/>
                  </a:lnTo>
                  <a:lnTo>
                    <a:pt x="364553" y="96215"/>
                  </a:lnTo>
                  <a:lnTo>
                    <a:pt x="369201" y="100025"/>
                  </a:lnTo>
                  <a:lnTo>
                    <a:pt x="370370" y="106375"/>
                  </a:lnTo>
                  <a:lnTo>
                    <a:pt x="380834" y="106375"/>
                  </a:lnTo>
                  <a:lnTo>
                    <a:pt x="379082" y="108915"/>
                  </a:lnTo>
                  <a:lnTo>
                    <a:pt x="387807" y="110185"/>
                  </a:lnTo>
                  <a:lnTo>
                    <a:pt x="384898" y="116535"/>
                  </a:lnTo>
                  <a:lnTo>
                    <a:pt x="377342" y="122885"/>
                  </a:lnTo>
                  <a:lnTo>
                    <a:pt x="379082" y="129235"/>
                  </a:lnTo>
                  <a:lnTo>
                    <a:pt x="384898" y="133045"/>
                  </a:lnTo>
                  <a:lnTo>
                    <a:pt x="388391" y="129235"/>
                  </a:lnTo>
                  <a:lnTo>
                    <a:pt x="394779" y="130505"/>
                  </a:lnTo>
                  <a:lnTo>
                    <a:pt x="385483" y="133045"/>
                  </a:lnTo>
                  <a:lnTo>
                    <a:pt x="386638" y="134315"/>
                  </a:lnTo>
                  <a:lnTo>
                    <a:pt x="380834" y="134315"/>
                  </a:lnTo>
                  <a:lnTo>
                    <a:pt x="382574" y="136855"/>
                  </a:lnTo>
                  <a:lnTo>
                    <a:pt x="386067" y="138125"/>
                  </a:lnTo>
                  <a:lnTo>
                    <a:pt x="390715" y="140665"/>
                  </a:lnTo>
                  <a:lnTo>
                    <a:pt x="394779" y="141935"/>
                  </a:lnTo>
                  <a:lnTo>
                    <a:pt x="396532" y="140665"/>
                  </a:lnTo>
                  <a:lnTo>
                    <a:pt x="400011" y="141935"/>
                  </a:lnTo>
                  <a:lnTo>
                    <a:pt x="401764" y="143205"/>
                  </a:lnTo>
                  <a:lnTo>
                    <a:pt x="395947" y="143205"/>
                  </a:lnTo>
                  <a:lnTo>
                    <a:pt x="391299" y="141935"/>
                  </a:lnTo>
                  <a:lnTo>
                    <a:pt x="390131" y="141935"/>
                  </a:lnTo>
                  <a:lnTo>
                    <a:pt x="394208" y="143205"/>
                  </a:lnTo>
                  <a:lnTo>
                    <a:pt x="394208" y="145745"/>
                  </a:lnTo>
                  <a:lnTo>
                    <a:pt x="393039" y="145745"/>
                  </a:lnTo>
                  <a:lnTo>
                    <a:pt x="391299" y="147015"/>
                  </a:lnTo>
                  <a:lnTo>
                    <a:pt x="387807" y="147015"/>
                  </a:lnTo>
                  <a:lnTo>
                    <a:pt x="384898" y="145745"/>
                  </a:lnTo>
                  <a:lnTo>
                    <a:pt x="380453" y="144475"/>
                  </a:lnTo>
                  <a:lnTo>
                    <a:pt x="377634" y="143205"/>
                  </a:lnTo>
                  <a:lnTo>
                    <a:pt x="377863" y="144475"/>
                  </a:lnTo>
                  <a:lnTo>
                    <a:pt x="382574" y="147015"/>
                  </a:lnTo>
                  <a:lnTo>
                    <a:pt x="390715" y="154635"/>
                  </a:lnTo>
                  <a:lnTo>
                    <a:pt x="395363" y="159715"/>
                  </a:lnTo>
                  <a:lnTo>
                    <a:pt x="394779" y="159715"/>
                  </a:lnTo>
                  <a:lnTo>
                    <a:pt x="392455" y="157175"/>
                  </a:lnTo>
                  <a:lnTo>
                    <a:pt x="386943" y="153568"/>
                  </a:lnTo>
                  <a:lnTo>
                    <a:pt x="389547" y="155905"/>
                  </a:lnTo>
                  <a:lnTo>
                    <a:pt x="388975" y="157175"/>
                  </a:lnTo>
                  <a:lnTo>
                    <a:pt x="386638" y="157175"/>
                  </a:lnTo>
                  <a:lnTo>
                    <a:pt x="391299" y="162255"/>
                  </a:lnTo>
                  <a:lnTo>
                    <a:pt x="391299" y="169875"/>
                  </a:lnTo>
                  <a:lnTo>
                    <a:pt x="390715" y="169875"/>
                  </a:lnTo>
                  <a:lnTo>
                    <a:pt x="390715" y="168605"/>
                  </a:lnTo>
                  <a:lnTo>
                    <a:pt x="391299" y="169875"/>
                  </a:lnTo>
                  <a:lnTo>
                    <a:pt x="391299" y="162255"/>
                  </a:lnTo>
                  <a:lnTo>
                    <a:pt x="388531" y="159715"/>
                  </a:lnTo>
                  <a:lnTo>
                    <a:pt x="380250" y="152095"/>
                  </a:lnTo>
                  <a:lnTo>
                    <a:pt x="375018" y="147015"/>
                  </a:lnTo>
                  <a:lnTo>
                    <a:pt x="377342" y="149555"/>
                  </a:lnTo>
                  <a:lnTo>
                    <a:pt x="380834" y="154635"/>
                  </a:lnTo>
                  <a:lnTo>
                    <a:pt x="380834" y="155016"/>
                  </a:lnTo>
                  <a:lnTo>
                    <a:pt x="377571" y="150825"/>
                  </a:lnTo>
                  <a:lnTo>
                    <a:pt x="374434" y="147015"/>
                  </a:lnTo>
                  <a:lnTo>
                    <a:pt x="376834" y="150291"/>
                  </a:lnTo>
                  <a:lnTo>
                    <a:pt x="380834" y="155219"/>
                  </a:lnTo>
                  <a:lnTo>
                    <a:pt x="380834" y="155905"/>
                  </a:lnTo>
                  <a:lnTo>
                    <a:pt x="387807" y="163525"/>
                  </a:lnTo>
                  <a:lnTo>
                    <a:pt x="389547" y="166065"/>
                  </a:lnTo>
                  <a:lnTo>
                    <a:pt x="390131" y="168605"/>
                  </a:lnTo>
                  <a:lnTo>
                    <a:pt x="387807" y="167335"/>
                  </a:lnTo>
                  <a:lnTo>
                    <a:pt x="384898" y="163525"/>
                  </a:lnTo>
                  <a:lnTo>
                    <a:pt x="381406" y="159715"/>
                  </a:lnTo>
                  <a:lnTo>
                    <a:pt x="376682" y="153365"/>
                  </a:lnTo>
                  <a:lnTo>
                    <a:pt x="372402" y="147015"/>
                  </a:lnTo>
                  <a:lnTo>
                    <a:pt x="368985" y="140665"/>
                  </a:lnTo>
                  <a:lnTo>
                    <a:pt x="366877" y="135585"/>
                  </a:lnTo>
                  <a:lnTo>
                    <a:pt x="368325" y="139395"/>
                  </a:lnTo>
                  <a:lnTo>
                    <a:pt x="370649" y="144475"/>
                  </a:lnTo>
                  <a:lnTo>
                    <a:pt x="376174" y="159715"/>
                  </a:lnTo>
                  <a:lnTo>
                    <a:pt x="378802" y="167335"/>
                  </a:lnTo>
                  <a:lnTo>
                    <a:pt x="380174" y="172415"/>
                  </a:lnTo>
                  <a:lnTo>
                    <a:pt x="379691" y="172415"/>
                  </a:lnTo>
                  <a:lnTo>
                    <a:pt x="377342" y="167335"/>
                  </a:lnTo>
                  <a:lnTo>
                    <a:pt x="376758" y="166065"/>
                  </a:lnTo>
                  <a:lnTo>
                    <a:pt x="376415" y="164795"/>
                  </a:lnTo>
                  <a:lnTo>
                    <a:pt x="375018" y="159715"/>
                  </a:lnTo>
                  <a:lnTo>
                    <a:pt x="374243" y="157175"/>
                  </a:lnTo>
                  <a:lnTo>
                    <a:pt x="372694" y="152095"/>
                  </a:lnTo>
                  <a:lnTo>
                    <a:pt x="370370" y="145745"/>
                  </a:lnTo>
                  <a:lnTo>
                    <a:pt x="373849" y="157175"/>
                  </a:lnTo>
                  <a:lnTo>
                    <a:pt x="371525" y="155905"/>
                  </a:lnTo>
                  <a:lnTo>
                    <a:pt x="370370" y="154635"/>
                  </a:lnTo>
                  <a:lnTo>
                    <a:pt x="368617" y="154635"/>
                  </a:lnTo>
                  <a:lnTo>
                    <a:pt x="368033" y="152095"/>
                  </a:lnTo>
                  <a:lnTo>
                    <a:pt x="366877" y="159715"/>
                  </a:lnTo>
                  <a:lnTo>
                    <a:pt x="366877" y="158445"/>
                  </a:lnTo>
                  <a:lnTo>
                    <a:pt x="366877" y="152095"/>
                  </a:lnTo>
                  <a:lnTo>
                    <a:pt x="367461" y="152095"/>
                  </a:lnTo>
                  <a:lnTo>
                    <a:pt x="366877" y="145745"/>
                  </a:lnTo>
                  <a:lnTo>
                    <a:pt x="366877" y="147015"/>
                  </a:lnTo>
                  <a:lnTo>
                    <a:pt x="366293" y="149555"/>
                  </a:lnTo>
                  <a:lnTo>
                    <a:pt x="365709" y="154635"/>
                  </a:lnTo>
                  <a:lnTo>
                    <a:pt x="365137" y="158445"/>
                  </a:lnTo>
                  <a:lnTo>
                    <a:pt x="364553" y="157175"/>
                  </a:lnTo>
                  <a:lnTo>
                    <a:pt x="365010" y="154635"/>
                  </a:lnTo>
                  <a:lnTo>
                    <a:pt x="365252" y="153365"/>
                  </a:lnTo>
                  <a:lnTo>
                    <a:pt x="365709" y="150825"/>
                  </a:lnTo>
                  <a:lnTo>
                    <a:pt x="366217" y="146380"/>
                  </a:lnTo>
                  <a:lnTo>
                    <a:pt x="366293" y="141935"/>
                  </a:lnTo>
                  <a:lnTo>
                    <a:pt x="365709" y="145745"/>
                  </a:lnTo>
                  <a:lnTo>
                    <a:pt x="364553" y="152095"/>
                  </a:lnTo>
                  <a:lnTo>
                    <a:pt x="363385" y="153365"/>
                  </a:lnTo>
                  <a:lnTo>
                    <a:pt x="364553" y="148285"/>
                  </a:lnTo>
                  <a:lnTo>
                    <a:pt x="365137" y="141935"/>
                  </a:lnTo>
                  <a:lnTo>
                    <a:pt x="362229" y="153365"/>
                  </a:lnTo>
                  <a:lnTo>
                    <a:pt x="362800" y="150825"/>
                  </a:lnTo>
                  <a:lnTo>
                    <a:pt x="361645" y="150825"/>
                  </a:lnTo>
                  <a:lnTo>
                    <a:pt x="359321" y="153365"/>
                  </a:lnTo>
                  <a:lnTo>
                    <a:pt x="360476" y="149555"/>
                  </a:lnTo>
                  <a:lnTo>
                    <a:pt x="357568" y="154635"/>
                  </a:lnTo>
                  <a:lnTo>
                    <a:pt x="357568" y="149656"/>
                  </a:lnTo>
                  <a:lnTo>
                    <a:pt x="358076" y="148285"/>
                  </a:lnTo>
                  <a:lnTo>
                    <a:pt x="358952" y="145745"/>
                  </a:lnTo>
                  <a:lnTo>
                    <a:pt x="356679" y="147015"/>
                  </a:lnTo>
                  <a:lnTo>
                    <a:pt x="351180" y="148285"/>
                  </a:lnTo>
                  <a:lnTo>
                    <a:pt x="355244" y="145745"/>
                  </a:lnTo>
                  <a:lnTo>
                    <a:pt x="352920" y="143205"/>
                  </a:lnTo>
                  <a:lnTo>
                    <a:pt x="358736" y="138125"/>
                  </a:lnTo>
                  <a:lnTo>
                    <a:pt x="356412" y="136855"/>
                  </a:lnTo>
                  <a:lnTo>
                    <a:pt x="352336" y="136855"/>
                  </a:lnTo>
                  <a:lnTo>
                    <a:pt x="346532" y="143205"/>
                  </a:lnTo>
                  <a:lnTo>
                    <a:pt x="350456" y="135585"/>
                  </a:lnTo>
                  <a:lnTo>
                    <a:pt x="351764" y="133045"/>
                  </a:lnTo>
                  <a:lnTo>
                    <a:pt x="346532" y="134315"/>
                  </a:lnTo>
                  <a:lnTo>
                    <a:pt x="342455" y="134315"/>
                  </a:lnTo>
                  <a:lnTo>
                    <a:pt x="338391" y="135585"/>
                  </a:lnTo>
                  <a:lnTo>
                    <a:pt x="334899" y="135585"/>
                  </a:lnTo>
                  <a:lnTo>
                    <a:pt x="336931" y="133045"/>
                  </a:lnTo>
                  <a:lnTo>
                    <a:pt x="343039" y="125425"/>
                  </a:lnTo>
                  <a:lnTo>
                    <a:pt x="333794" y="124155"/>
                  </a:lnTo>
                  <a:lnTo>
                    <a:pt x="325310" y="122885"/>
                  </a:lnTo>
                  <a:lnTo>
                    <a:pt x="317690" y="120345"/>
                  </a:lnTo>
                  <a:lnTo>
                    <a:pt x="311061" y="117805"/>
                  </a:lnTo>
                  <a:lnTo>
                    <a:pt x="313397" y="116535"/>
                  </a:lnTo>
                  <a:lnTo>
                    <a:pt x="318096" y="113995"/>
                  </a:lnTo>
                  <a:lnTo>
                    <a:pt x="324954" y="116535"/>
                  </a:lnTo>
                  <a:lnTo>
                    <a:pt x="329641" y="113995"/>
                  </a:lnTo>
                  <a:lnTo>
                    <a:pt x="331990" y="112725"/>
                  </a:lnTo>
                  <a:lnTo>
                    <a:pt x="315353" y="112725"/>
                  </a:lnTo>
                  <a:lnTo>
                    <a:pt x="308686" y="111455"/>
                  </a:lnTo>
                  <a:lnTo>
                    <a:pt x="306400" y="108915"/>
                  </a:lnTo>
                  <a:lnTo>
                    <a:pt x="305244" y="107645"/>
                  </a:lnTo>
                  <a:lnTo>
                    <a:pt x="305828" y="105105"/>
                  </a:lnTo>
                  <a:lnTo>
                    <a:pt x="311645" y="103835"/>
                  </a:lnTo>
                  <a:lnTo>
                    <a:pt x="314553" y="102565"/>
                  </a:lnTo>
                  <a:lnTo>
                    <a:pt x="308686" y="100025"/>
                  </a:lnTo>
                  <a:lnTo>
                    <a:pt x="307784" y="98755"/>
                  </a:lnTo>
                  <a:lnTo>
                    <a:pt x="305104" y="94945"/>
                  </a:lnTo>
                  <a:lnTo>
                    <a:pt x="301307" y="91135"/>
                  </a:lnTo>
                  <a:lnTo>
                    <a:pt x="294779" y="88595"/>
                  </a:lnTo>
                  <a:lnTo>
                    <a:pt x="295948" y="87325"/>
                  </a:lnTo>
                  <a:lnTo>
                    <a:pt x="299427" y="87325"/>
                  </a:lnTo>
                  <a:lnTo>
                    <a:pt x="298272" y="86055"/>
                  </a:lnTo>
                  <a:lnTo>
                    <a:pt x="299427" y="83515"/>
                  </a:lnTo>
                  <a:lnTo>
                    <a:pt x="293039" y="87325"/>
                  </a:lnTo>
                  <a:lnTo>
                    <a:pt x="295363" y="87325"/>
                  </a:lnTo>
                  <a:lnTo>
                    <a:pt x="288302" y="92405"/>
                  </a:lnTo>
                  <a:lnTo>
                    <a:pt x="280314" y="94945"/>
                  </a:lnTo>
                  <a:lnTo>
                    <a:pt x="272872" y="97485"/>
                  </a:lnTo>
                  <a:lnTo>
                    <a:pt x="267449" y="98755"/>
                  </a:lnTo>
                  <a:lnTo>
                    <a:pt x="274078" y="94945"/>
                  </a:lnTo>
                  <a:lnTo>
                    <a:pt x="276288" y="93675"/>
                  </a:lnTo>
                  <a:lnTo>
                    <a:pt x="278358" y="89865"/>
                  </a:lnTo>
                  <a:lnTo>
                    <a:pt x="281520" y="84785"/>
                  </a:lnTo>
                  <a:lnTo>
                    <a:pt x="286359" y="82245"/>
                  </a:lnTo>
                  <a:lnTo>
                    <a:pt x="293624" y="78435"/>
                  </a:lnTo>
                  <a:lnTo>
                    <a:pt x="288391" y="78435"/>
                  </a:lnTo>
                  <a:lnTo>
                    <a:pt x="283730" y="82245"/>
                  </a:lnTo>
                  <a:lnTo>
                    <a:pt x="284314" y="79705"/>
                  </a:lnTo>
                  <a:lnTo>
                    <a:pt x="286639" y="78435"/>
                  </a:lnTo>
                  <a:lnTo>
                    <a:pt x="292455" y="75895"/>
                  </a:lnTo>
                  <a:lnTo>
                    <a:pt x="286054" y="73355"/>
                  </a:lnTo>
                  <a:lnTo>
                    <a:pt x="280250" y="79705"/>
                  </a:lnTo>
                  <a:lnTo>
                    <a:pt x="278701" y="77165"/>
                  </a:lnTo>
                  <a:lnTo>
                    <a:pt x="277914" y="75895"/>
                  </a:lnTo>
                  <a:lnTo>
                    <a:pt x="280822" y="73355"/>
                  </a:lnTo>
                  <a:lnTo>
                    <a:pt x="282575" y="73355"/>
                  </a:lnTo>
                  <a:lnTo>
                    <a:pt x="286639" y="72085"/>
                  </a:lnTo>
                  <a:lnTo>
                    <a:pt x="279082" y="73355"/>
                  </a:lnTo>
                  <a:lnTo>
                    <a:pt x="271526" y="75895"/>
                  </a:lnTo>
                  <a:lnTo>
                    <a:pt x="272110" y="70815"/>
                  </a:lnTo>
                  <a:lnTo>
                    <a:pt x="274434" y="69545"/>
                  </a:lnTo>
                  <a:lnTo>
                    <a:pt x="275653" y="67779"/>
                  </a:lnTo>
                  <a:lnTo>
                    <a:pt x="271195" y="65735"/>
                  </a:lnTo>
                  <a:lnTo>
                    <a:pt x="162217" y="65735"/>
                  </a:lnTo>
                  <a:lnTo>
                    <a:pt x="162217" y="219405"/>
                  </a:lnTo>
                  <a:lnTo>
                    <a:pt x="160185" y="219405"/>
                  </a:lnTo>
                  <a:lnTo>
                    <a:pt x="161632" y="218135"/>
                  </a:lnTo>
                  <a:lnTo>
                    <a:pt x="162217" y="219405"/>
                  </a:lnTo>
                  <a:lnTo>
                    <a:pt x="162217" y="65735"/>
                  </a:lnTo>
                  <a:lnTo>
                    <a:pt x="159893" y="65735"/>
                  </a:lnTo>
                  <a:lnTo>
                    <a:pt x="159893" y="219659"/>
                  </a:lnTo>
                  <a:lnTo>
                    <a:pt x="159893" y="223215"/>
                  </a:lnTo>
                  <a:lnTo>
                    <a:pt x="158153" y="225755"/>
                  </a:lnTo>
                  <a:lnTo>
                    <a:pt x="156984" y="223215"/>
                  </a:lnTo>
                  <a:lnTo>
                    <a:pt x="155829" y="223215"/>
                  </a:lnTo>
                  <a:lnTo>
                    <a:pt x="159893" y="219659"/>
                  </a:lnTo>
                  <a:lnTo>
                    <a:pt x="159893" y="65735"/>
                  </a:lnTo>
                  <a:lnTo>
                    <a:pt x="151752" y="65735"/>
                  </a:lnTo>
                  <a:lnTo>
                    <a:pt x="151752" y="218135"/>
                  </a:lnTo>
                  <a:lnTo>
                    <a:pt x="151168" y="218135"/>
                  </a:lnTo>
                  <a:lnTo>
                    <a:pt x="150012" y="216865"/>
                  </a:lnTo>
                  <a:lnTo>
                    <a:pt x="151752" y="218135"/>
                  </a:lnTo>
                  <a:lnTo>
                    <a:pt x="151752" y="65735"/>
                  </a:lnTo>
                  <a:lnTo>
                    <a:pt x="41871" y="65735"/>
                  </a:lnTo>
                  <a:lnTo>
                    <a:pt x="39712" y="66408"/>
                  </a:lnTo>
                  <a:lnTo>
                    <a:pt x="42443" y="67005"/>
                  </a:lnTo>
                  <a:lnTo>
                    <a:pt x="37795" y="67005"/>
                  </a:lnTo>
                  <a:lnTo>
                    <a:pt x="39712" y="66408"/>
                  </a:lnTo>
                  <a:lnTo>
                    <a:pt x="39014" y="66255"/>
                  </a:lnTo>
                  <a:lnTo>
                    <a:pt x="34886" y="67005"/>
                  </a:lnTo>
                  <a:lnTo>
                    <a:pt x="31978" y="67005"/>
                  </a:lnTo>
                  <a:lnTo>
                    <a:pt x="42443" y="68275"/>
                  </a:lnTo>
                  <a:lnTo>
                    <a:pt x="38379" y="69545"/>
                  </a:lnTo>
                  <a:lnTo>
                    <a:pt x="18605" y="69545"/>
                  </a:lnTo>
                  <a:lnTo>
                    <a:pt x="17449" y="70815"/>
                  </a:lnTo>
                  <a:lnTo>
                    <a:pt x="19773" y="72085"/>
                  </a:lnTo>
                  <a:lnTo>
                    <a:pt x="34886" y="72085"/>
                  </a:lnTo>
                  <a:lnTo>
                    <a:pt x="38963" y="70815"/>
                  </a:lnTo>
                  <a:lnTo>
                    <a:pt x="42443" y="70815"/>
                  </a:lnTo>
                  <a:lnTo>
                    <a:pt x="48844" y="69545"/>
                  </a:lnTo>
                  <a:lnTo>
                    <a:pt x="51752" y="70815"/>
                  </a:lnTo>
                  <a:lnTo>
                    <a:pt x="54076" y="70815"/>
                  </a:lnTo>
                  <a:lnTo>
                    <a:pt x="54660" y="73355"/>
                  </a:lnTo>
                  <a:lnTo>
                    <a:pt x="58140" y="74625"/>
                  </a:lnTo>
                  <a:lnTo>
                    <a:pt x="47675" y="78435"/>
                  </a:lnTo>
                  <a:lnTo>
                    <a:pt x="51752" y="78435"/>
                  </a:lnTo>
                  <a:lnTo>
                    <a:pt x="61633" y="77165"/>
                  </a:lnTo>
                  <a:lnTo>
                    <a:pt x="62801" y="78435"/>
                  </a:lnTo>
                  <a:lnTo>
                    <a:pt x="54597" y="82245"/>
                  </a:lnTo>
                  <a:lnTo>
                    <a:pt x="54127" y="89865"/>
                  </a:lnTo>
                  <a:lnTo>
                    <a:pt x="45935" y="96215"/>
                  </a:lnTo>
                  <a:lnTo>
                    <a:pt x="55384" y="94945"/>
                  </a:lnTo>
                  <a:lnTo>
                    <a:pt x="60032" y="97485"/>
                  </a:lnTo>
                  <a:lnTo>
                    <a:pt x="63601" y="101295"/>
                  </a:lnTo>
                  <a:lnTo>
                    <a:pt x="69773" y="103835"/>
                  </a:lnTo>
                  <a:lnTo>
                    <a:pt x="68618" y="103835"/>
                  </a:lnTo>
                  <a:lnTo>
                    <a:pt x="66281" y="105105"/>
                  </a:lnTo>
                  <a:lnTo>
                    <a:pt x="66281" y="107645"/>
                  </a:lnTo>
                  <a:lnTo>
                    <a:pt x="62217" y="110185"/>
                  </a:lnTo>
                  <a:lnTo>
                    <a:pt x="59893" y="113995"/>
                  </a:lnTo>
                  <a:lnTo>
                    <a:pt x="68580" y="110185"/>
                  </a:lnTo>
                  <a:lnTo>
                    <a:pt x="75374" y="108915"/>
                  </a:lnTo>
                  <a:lnTo>
                    <a:pt x="87795" y="108915"/>
                  </a:lnTo>
                  <a:lnTo>
                    <a:pt x="80416" y="113995"/>
                  </a:lnTo>
                  <a:lnTo>
                    <a:pt x="74066" y="116535"/>
                  </a:lnTo>
                  <a:lnTo>
                    <a:pt x="67602" y="117805"/>
                  </a:lnTo>
                  <a:lnTo>
                    <a:pt x="59893" y="121615"/>
                  </a:lnTo>
                  <a:lnTo>
                    <a:pt x="66611" y="119075"/>
                  </a:lnTo>
                  <a:lnTo>
                    <a:pt x="76568" y="119075"/>
                  </a:lnTo>
                  <a:lnTo>
                    <a:pt x="81978" y="116535"/>
                  </a:lnTo>
                  <a:lnTo>
                    <a:pt x="77114" y="122885"/>
                  </a:lnTo>
                  <a:lnTo>
                    <a:pt x="74701" y="124155"/>
                  </a:lnTo>
                  <a:lnTo>
                    <a:pt x="69189" y="127965"/>
                  </a:lnTo>
                  <a:lnTo>
                    <a:pt x="77114" y="125425"/>
                  </a:lnTo>
                  <a:lnTo>
                    <a:pt x="78930" y="125425"/>
                  </a:lnTo>
                  <a:lnTo>
                    <a:pt x="79654" y="126695"/>
                  </a:lnTo>
                  <a:lnTo>
                    <a:pt x="84315" y="126695"/>
                  </a:lnTo>
                  <a:lnTo>
                    <a:pt x="78498" y="134315"/>
                  </a:lnTo>
                  <a:lnTo>
                    <a:pt x="69773" y="135585"/>
                  </a:lnTo>
                  <a:lnTo>
                    <a:pt x="76746" y="136855"/>
                  </a:lnTo>
                  <a:lnTo>
                    <a:pt x="75450" y="138074"/>
                  </a:lnTo>
                  <a:lnTo>
                    <a:pt x="79425" y="135585"/>
                  </a:lnTo>
                  <a:lnTo>
                    <a:pt x="85471" y="133045"/>
                  </a:lnTo>
                  <a:lnTo>
                    <a:pt x="86906" y="135585"/>
                  </a:lnTo>
                  <a:lnTo>
                    <a:pt x="83502" y="138074"/>
                  </a:lnTo>
                  <a:lnTo>
                    <a:pt x="77787" y="141935"/>
                  </a:lnTo>
                  <a:lnTo>
                    <a:pt x="72682" y="145745"/>
                  </a:lnTo>
                  <a:lnTo>
                    <a:pt x="77914" y="147015"/>
                  </a:lnTo>
                  <a:lnTo>
                    <a:pt x="90119" y="143205"/>
                  </a:lnTo>
                  <a:lnTo>
                    <a:pt x="91287" y="145745"/>
                  </a:lnTo>
                  <a:lnTo>
                    <a:pt x="89547" y="147015"/>
                  </a:lnTo>
                  <a:lnTo>
                    <a:pt x="88963" y="148285"/>
                  </a:lnTo>
                  <a:lnTo>
                    <a:pt x="86055" y="148285"/>
                  </a:lnTo>
                  <a:lnTo>
                    <a:pt x="92176" y="149555"/>
                  </a:lnTo>
                  <a:lnTo>
                    <a:pt x="95351" y="152095"/>
                  </a:lnTo>
                  <a:lnTo>
                    <a:pt x="98971" y="154635"/>
                  </a:lnTo>
                  <a:lnTo>
                    <a:pt x="106400" y="154635"/>
                  </a:lnTo>
                  <a:lnTo>
                    <a:pt x="105613" y="155790"/>
                  </a:lnTo>
                  <a:lnTo>
                    <a:pt x="115125" y="149555"/>
                  </a:lnTo>
                  <a:lnTo>
                    <a:pt x="119773" y="147015"/>
                  </a:lnTo>
                  <a:lnTo>
                    <a:pt x="120942" y="148285"/>
                  </a:lnTo>
                  <a:lnTo>
                    <a:pt x="125006" y="147015"/>
                  </a:lnTo>
                  <a:lnTo>
                    <a:pt x="129082" y="145745"/>
                  </a:lnTo>
                  <a:lnTo>
                    <a:pt x="122097" y="150825"/>
                  </a:lnTo>
                  <a:lnTo>
                    <a:pt x="121526" y="149555"/>
                  </a:lnTo>
                  <a:lnTo>
                    <a:pt x="118618" y="152095"/>
                  </a:lnTo>
                  <a:lnTo>
                    <a:pt x="115709" y="153365"/>
                  </a:lnTo>
                  <a:lnTo>
                    <a:pt x="120357" y="153365"/>
                  </a:lnTo>
                  <a:lnTo>
                    <a:pt x="114985" y="157175"/>
                  </a:lnTo>
                  <a:lnTo>
                    <a:pt x="112725" y="157175"/>
                  </a:lnTo>
                  <a:lnTo>
                    <a:pt x="110794" y="155905"/>
                  </a:lnTo>
                  <a:lnTo>
                    <a:pt x="106400" y="157175"/>
                  </a:lnTo>
                  <a:lnTo>
                    <a:pt x="112217" y="159715"/>
                  </a:lnTo>
                  <a:lnTo>
                    <a:pt x="123850" y="157175"/>
                  </a:lnTo>
                  <a:lnTo>
                    <a:pt x="122682" y="162255"/>
                  </a:lnTo>
                  <a:lnTo>
                    <a:pt x="116967" y="164795"/>
                  </a:lnTo>
                  <a:lnTo>
                    <a:pt x="114033" y="163525"/>
                  </a:lnTo>
                  <a:lnTo>
                    <a:pt x="111645" y="163525"/>
                  </a:lnTo>
                  <a:lnTo>
                    <a:pt x="107569" y="167335"/>
                  </a:lnTo>
                  <a:lnTo>
                    <a:pt x="109308" y="160985"/>
                  </a:lnTo>
                  <a:lnTo>
                    <a:pt x="102590" y="166065"/>
                  </a:lnTo>
                  <a:lnTo>
                    <a:pt x="99822" y="166065"/>
                  </a:lnTo>
                  <a:lnTo>
                    <a:pt x="92456" y="171145"/>
                  </a:lnTo>
                  <a:lnTo>
                    <a:pt x="93027" y="180035"/>
                  </a:lnTo>
                  <a:lnTo>
                    <a:pt x="102336" y="174955"/>
                  </a:lnTo>
                  <a:lnTo>
                    <a:pt x="102920" y="182575"/>
                  </a:lnTo>
                  <a:lnTo>
                    <a:pt x="109893" y="180035"/>
                  </a:lnTo>
                  <a:lnTo>
                    <a:pt x="111633" y="176225"/>
                  </a:lnTo>
                  <a:lnTo>
                    <a:pt x="115125" y="174955"/>
                  </a:lnTo>
                  <a:lnTo>
                    <a:pt x="118618" y="173685"/>
                  </a:lnTo>
                  <a:lnTo>
                    <a:pt x="121970" y="177495"/>
                  </a:lnTo>
                  <a:lnTo>
                    <a:pt x="115417" y="186385"/>
                  </a:lnTo>
                  <a:lnTo>
                    <a:pt x="109296" y="192735"/>
                  </a:lnTo>
                  <a:lnTo>
                    <a:pt x="113957" y="195275"/>
                  </a:lnTo>
                  <a:lnTo>
                    <a:pt x="127546" y="188925"/>
                  </a:lnTo>
                  <a:lnTo>
                    <a:pt x="132029" y="187655"/>
                  </a:lnTo>
                  <a:lnTo>
                    <a:pt x="131991" y="191465"/>
                  </a:lnTo>
                  <a:lnTo>
                    <a:pt x="119189" y="199085"/>
                  </a:lnTo>
                  <a:lnTo>
                    <a:pt x="123355" y="200355"/>
                  </a:lnTo>
                  <a:lnTo>
                    <a:pt x="129374" y="197815"/>
                  </a:lnTo>
                  <a:lnTo>
                    <a:pt x="134073" y="196545"/>
                  </a:lnTo>
                  <a:lnTo>
                    <a:pt x="134315" y="201625"/>
                  </a:lnTo>
                  <a:lnTo>
                    <a:pt x="137223" y="201625"/>
                  </a:lnTo>
                  <a:lnTo>
                    <a:pt x="127330" y="209245"/>
                  </a:lnTo>
                  <a:lnTo>
                    <a:pt x="132702" y="213055"/>
                  </a:lnTo>
                  <a:lnTo>
                    <a:pt x="139331" y="215595"/>
                  </a:lnTo>
                  <a:lnTo>
                    <a:pt x="146062" y="216865"/>
                  </a:lnTo>
                  <a:lnTo>
                    <a:pt x="151752" y="220675"/>
                  </a:lnTo>
                  <a:lnTo>
                    <a:pt x="148259" y="221945"/>
                  </a:lnTo>
                  <a:lnTo>
                    <a:pt x="144195" y="223215"/>
                  </a:lnTo>
                  <a:lnTo>
                    <a:pt x="142455" y="227025"/>
                  </a:lnTo>
                  <a:lnTo>
                    <a:pt x="148945" y="232105"/>
                  </a:lnTo>
                  <a:lnTo>
                    <a:pt x="152552" y="239725"/>
                  </a:lnTo>
                  <a:lnTo>
                    <a:pt x="154305" y="248615"/>
                  </a:lnTo>
                  <a:lnTo>
                    <a:pt x="155244" y="257505"/>
                  </a:lnTo>
                  <a:lnTo>
                    <a:pt x="166293" y="253695"/>
                  </a:lnTo>
                  <a:lnTo>
                    <a:pt x="170942" y="252425"/>
                  </a:lnTo>
                  <a:lnTo>
                    <a:pt x="172681" y="253695"/>
                  </a:lnTo>
                  <a:lnTo>
                    <a:pt x="168033" y="258775"/>
                  </a:lnTo>
                  <a:lnTo>
                    <a:pt x="164541" y="260045"/>
                  </a:lnTo>
                  <a:lnTo>
                    <a:pt x="173748" y="260045"/>
                  </a:lnTo>
                  <a:lnTo>
                    <a:pt x="182346" y="262585"/>
                  </a:lnTo>
                  <a:lnTo>
                    <a:pt x="188010" y="266395"/>
                  </a:lnTo>
                  <a:lnTo>
                    <a:pt x="188379" y="274015"/>
                  </a:lnTo>
                  <a:lnTo>
                    <a:pt x="184899" y="275285"/>
                  </a:lnTo>
                  <a:lnTo>
                    <a:pt x="188341" y="276555"/>
                  </a:lnTo>
                  <a:lnTo>
                    <a:pt x="195072" y="274015"/>
                  </a:lnTo>
                  <a:lnTo>
                    <a:pt x="200914" y="271475"/>
                  </a:lnTo>
                  <a:lnTo>
                    <a:pt x="201752" y="275285"/>
                  </a:lnTo>
                  <a:lnTo>
                    <a:pt x="199428" y="275285"/>
                  </a:lnTo>
                  <a:lnTo>
                    <a:pt x="201752" y="281635"/>
                  </a:lnTo>
                  <a:lnTo>
                    <a:pt x="207568" y="285445"/>
                  </a:lnTo>
                  <a:lnTo>
                    <a:pt x="215709" y="293065"/>
                  </a:lnTo>
                  <a:lnTo>
                    <a:pt x="218617" y="298145"/>
                  </a:lnTo>
                  <a:lnTo>
                    <a:pt x="216293" y="307035"/>
                  </a:lnTo>
                  <a:lnTo>
                    <a:pt x="222402" y="304495"/>
                  </a:lnTo>
                  <a:lnTo>
                    <a:pt x="225082" y="308305"/>
                  </a:lnTo>
                  <a:lnTo>
                    <a:pt x="228307" y="310845"/>
                  </a:lnTo>
                  <a:lnTo>
                    <a:pt x="236054" y="304495"/>
                  </a:lnTo>
                  <a:lnTo>
                    <a:pt x="234454" y="312115"/>
                  </a:lnTo>
                  <a:lnTo>
                    <a:pt x="232791" y="318465"/>
                  </a:lnTo>
                  <a:lnTo>
                    <a:pt x="231889" y="323545"/>
                  </a:lnTo>
                  <a:lnTo>
                    <a:pt x="232575" y="331165"/>
                  </a:lnTo>
                  <a:lnTo>
                    <a:pt x="233730" y="333705"/>
                  </a:lnTo>
                  <a:lnTo>
                    <a:pt x="244195" y="322275"/>
                  </a:lnTo>
                  <a:lnTo>
                    <a:pt x="248272" y="323545"/>
                  </a:lnTo>
                  <a:lnTo>
                    <a:pt x="241287" y="332435"/>
                  </a:lnTo>
                  <a:lnTo>
                    <a:pt x="252336" y="326085"/>
                  </a:lnTo>
                  <a:lnTo>
                    <a:pt x="245948" y="337515"/>
                  </a:lnTo>
                  <a:lnTo>
                    <a:pt x="250012" y="337515"/>
                  </a:lnTo>
                  <a:lnTo>
                    <a:pt x="249428" y="336245"/>
                  </a:lnTo>
                  <a:lnTo>
                    <a:pt x="251180" y="331165"/>
                  </a:lnTo>
                  <a:lnTo>
                    <a:pt x="253504" y="328625"/>
                  </a:lnTo>
                  <a:lnTo>
                    <a:pt x="260477" y="327355"/>
                  </a:lnTo>
                  <a:lnTo>
                    <a:pt x="257568" y="342595"/>
                  </a:lnTo>
                  <a:lnTo>
                    <a:pt x="254660" y="347675"/>
                  </a:lnTo>
                  <a:lnTo>
                    <a:pt x="259308" y="347675"/>
                  </a:lnTo>
                  <a:lnTo>
                    <a:pt x="269786" y="346405"/>
                  </a:lnTo>
                  <a:lnTo>
                    <a:pt x="267449" y="348945"/>
                  </a:lnTo>
                  <a:lnTo>
                    <a:pt x="265709" y="348945"/>
                  </a:lnTo>
                  <a:lnTo>
                    <a:pt x="263385" y="350215"/>
                  </a:lnTo>
                  <a:lnTo>
                    <a:pt x="265315" y="351485"/>
                  </a:lnTo>
                  <a:lnTo>
                    <a:pt x="263525" y="354025"/>
                  </a:lnTo>
                  <a:lnTo>
                    <a:pt x="262407" y="357835"/>
                  </a:lnTo>
                  <a:lnTo>
                    <a:pt x="266293" y="356565"/>
                  </a:lnTo>
                  <a:lnTo>
                    <a:pt x="266877" y="354025"/>
                  </a:lnTo>
                  <a:lnTo>
                    <a:pt x="270357" y="351485"/>
                  </a:lnTo>
                  <a:lnTo>
                    <a:pt x="272110" y="348945"/>
                  </a:lnTo>
                  <a:lnTo>
                    <a:pt x="270357" y="356565"/>
                  </a:lnTo>
                  <a:lnTo>
                    <a:pt x="275590" y="360375"/>
                  </a:lnTo>
                  <a:lnTo>
                    <a:pt x="281406" y="360375"/>
                  </a:lnTo>
                  <a:lnTo>
                    <a:pt x="276174" y="366725"/>
                  </a:lnTo>
                  <a:lnTo>
                    <a:pt x="281482" y="370535"/>
                  </a:lnTo>
                  <a:lnTo>
                    <a:pt x="288099" y="371805"/>
                  </a:lnTo>
                  <a:lnTo>
                    <a:pt x="295148" y="374345"/>
                  </a:lnTo>
                  <a:lnTo>
                    <a:pt x="301752" y="376885"/>
                  </a:lnTo>
                  <a:lnTo>
                    <a:pt x="300596" y="371805"/>
                  </a:lnTo>
                  <a:lnTo>
                    <a:pt x="308152" y="360375"/>
                  </a:lnTo>
                  <a:lnTo>
                    <a:pt x="311061" y="360375"/>
                  </a:lnTo>
                  <a:lnTo>
                    <a:pt x="309600" y="363550"/>
                  </a:lnTo>
                  <a:lnTo>
                    <a:pt x="313385" y="360375"/>
                  </a:lnTo>
                  <a:lnTo>
                    <a:pt x="315709" y="362915"/>
                  </a:lnTo>
                  <a:lnTo>
                    <a:pt x="308737" y="374345"/>
                  </a:lnTo>
                  <a:lnTo>
                    <a:pt x="311061" y="374345"/>
                  </a:lnTo>
                  <a:lnTo>
                    <a:pt x="635787" y="374345"/>
                  </a:lnTo>
                  <a:lnTo>
                    <a:pt x="633158" y="370535"/>
                  </a:lnTo>
                  <a:lnTo>
                    <a:pt x="643623" y="364185"/>
                  </a:lnTo>
                  <a:lnTo>
                    <a:pt x="653580" y="357835"/>
                  </a:lnTo>
                  <a:lnTo>
                    <a:pt x="662355" y="351485"/>
                  </a:lnTo>
                  <a:lnTo>
                    <a:pt x="665784" y="347675"/>
                  </a:lnTo>
                  <a:lnTo>
                    <a:pt x="669213" y="343865"/>
                  </a:lnTo>
                  <a:close/>
                </a:path>
                <a:path w="2396490" h="810260">
                  <a:moveTo>
                    <a:pt x="669785" y="370357"/>
                  </a:moveTo>
                  <a:lnTo>
                    <a:pt x="663829" y="372935"/>
                  </a:lnTo>
                  <a:lnTo>
                    <a:pt x="660488" y="373989"/>
                  </a:lnTo>
                  <a:lnTo>
                    <a:pt x="656704" y="375272"/>
                  </a:lnTo>
                  <a:lnTo>
                    <a:pt x="649439" y="378498"/>
                  </a:lnTo>
                  <a:lnTo>
                    <a:pt x="647115" y="377913"/>
                  </a:lnTo>
                  <a:lnTo>
                    <a:pt x="651179" y="373849"/>
                  </a:lnTo>
                  <a:lnTo>
                    <a:pt x="655256" y="371525"/>
                  </a:lnTo>
                  <a:lnTo>
                    <a:pt x="652348" y="372681"/>
                  </a:lnTo>
                  <a:lnTo>
                    <a:pt x="655840" y="368033"/>
                  </a:lnTo>
                  <a:lnTo>
                    <a:pt x="648855" y="371525"/>
                  </a:lnTo>
                  <a:lnTo>
                    <a:pt x="641883" y="378498"/>
                  </a:lnTo>
                  <a:lnTo>
                    <a:pt x="643051" y="381406"/>
                  </a:lnTo>
                  <a:lnTo>
                    <a:pt x="651764" y="379082"/>
                  </a:lnTo>
                  <a:lnTo>
                    <a:pt x="650024" y="381406"/>
                  </a:lnTo>
                  <a:lnTo>
                    <a:pt x="646531" y="382574"/>
                  </a:lnTo>
                  <a:lnTo>
                    <a:pt x="644791" y="383730"/>
                  </a:lnTo>
                  <a:lnTo>
                    <a:pt x="650163" y="381965"/>
                  </a:lnTo>
                  <a:lnTo>
                    <a:pt x="656412" y="379222"/>
                  </a:lnTo>
                  <a:lnTo>
                    <a:pt x="663105" y="375399"/>
                  </a:lnTo>
                  <a:lnTo>
                    <a:pt x="669785" y="370357"/>
                  </a:lnTo>
                  <a:close/>
                </a:path>
                <a:path w="2396490" h="810260">
                  <a:moveTo>
                    <a:pt x="670953" y="376885"/>
                  </a:moveTo>
                  <a:lnTo>
                    <a:pt x="667219" y="378053"/>
                  </a:lnTo>
                  <a:lnTo>
                    <a:pt x="668820" y="378752"/>
                  </a:lnTo>
                  <a:lnTo>
                    <a:pt x="670953" y="376885"/>
                  </a:lnTo>
                  <a:close/>
                </a:path>
                <a:path w="2396490" h="810260">
                  <a:moveTo>
                    <a:pt x="672122" y="372681"/>
                  </a:moveTo>
                  <a:lnTo>
                    <a:pt x="671537" y="372110"/>
                  </a:lnTo>
                  <a:lnTo>
                    <a:pt x="671537" y="371525"/>
                  </a:lnTo>
                  <a:lnTo>
                    <a:pt x="668629" y="372681"/>
                  </a:lnTo>
                  <a:lnTo>
                    <a:pt x="672122" y="372681"/>
                  </a:lnTo>
                  <a:close/>
                </a:path>
                <a:path w="2396490" h="810260">
                  <a:moveTo>
                    <a:pt x="672122" y="338785"/>
                  </a:moveTo>
                  <a:lnTo>
                    <a:pt x="665721" y="341325"/>
                  </a:lnTo>
                  <a:lnTo>
                    <a:pt x="664743" y="341604"/>
                  </a:lnTo>
                  <a:lnTo>
                    <a:pt x="666305" y="343865"/>
                  </a:lnTo>
                  <a:lnTo>
                    <a:pt x="672122" y="338785"/>
                  </a:lnTo>
                  <a:close/>
                </a:path>
                <a:path w="2396490" h="810260">
                  <a:moveTo>
                    <a:pt x="673862" y="372681"/>
                  </a:moveTo>
                  <a:lnTo>
                    <a:pt x="672122" y="372681"/>
                  </a:lnTo>
                  <a:lnTo>
                    <a:pt x="672122" y="373265"/>
                  </a:lnTo>
                  <a:lnTo>
                    <a:pt x="672693" y="373265"/>
                  </a:lnTo>
                  <a:lnTo>
                    <a:pt x="673862" y="372681"/>
                  </a:lnTo>
                  <a:close/>
                </a:path>
                <a:path w="2396490" h="810260">
                  <a:moveTo>
                    <a:pt x="675601" y="372110"/>
                  </a:moveTo>
                  <a:lnTo>
                    <a:pt x="674446" y="372110"/>
                  </a:lnTo>
                  <a:lnTo>
                    <a:pt x="673862" y="372681"/>
                  </a:lnTo>
                  <a:lnTo>
                    <a:pt x="675601" y="372681"/>
                  </a:lnTo>
                  <a:lnTo>
                    <a:pt x="675601" y="372110"/>
                  </a:lnTo>
                  <a:close/>
                </a:path>
                <a:path w="2396490" h="810260">
                  <a:moveTo>
                    <a:pt x="677926" y="384505"/>
                  </a:moveTo>
                  <a:lnTo>
                    <a:pt x="673277" y="384505"/>
                  </a:lnTo>
                  <a:lnTo>
                    <a:pt x="666305" y="387045"/>
                  </a:lnTo>
                  <a:lnTo>
                    <a:pt x="661657" y="385775"/>
                  </a:lnTo>
                  <a:lnTo>
                    <a:pt x="666305" y="381965"/>
                  </a:lnTo>
                  <a:lnTo>
                    <a:pt x="670369" y="381965"/>
                  </a:lnTo>
                  <a:lnTo>
                    <a:pt x="674446" y="380695"/>
                  </a:lnTo>
                  <a:lnTo>
                    <a:pt x="670369" y="379425"/>
                  </a:lnTo>
                  <a:lnTo>
                    <a:pt x="668820" y="378752"/>
                  </a:lnTo>
                  <a:lnTo>
                    <a:pt x="659320" y="387045"/>
                  </a:lnTo>
                  <a:lnTo>
                    <a:pt x="656412" y="387045"/>
                  </a:lnTo>
                  <a:lnTo>
                    <a:pt x="650836" y="393395"/>
                  </a:lnTo>
                  <a:lnTo>
                    <a:pt x="654532" y="394665"/>
                  </a:lnTo>
                  <a:lnTo>
                    <a:pt x="661492" y="394665"/>
                  </a:lnTo>
                  <a:lnTo>
                    <a:pt x="663168" y="395173"/>
                  </a:lnTo>
                  <a:lnTo>
                    <a:pt x="664552" y="392125"/>
                  </a:lnTo>
                  <a:lnTo>
                    <a:pt x="668045" y="389585"/>
                  </a:lnTo>
                  <a:lnTo>
                    <a:pt x="673862" y="387045"/>
                  </a:lnTo>
                  <a:lnTo>
                    <a:pt x="677926" y="384505"/>
                  </a:lnTo>
                  <a:close/>
                </a:path>
                <a:path w="2396490" h="810260">
                  <a:moveTo>
                    <a:pt x="679678" y="386638"/>
                  </a:moveTo>
                  <a:lnTo>
                    <a:pt x="678510" y="387223"/>
                  </a:lnTo>
                  <a:lnTo>
                    <a:pt x="677926" y="387807"/>
                  </a:lnTo>
                  <a:lnTo>
                    <a:pt x="679678" y="386638"/>
                  </a:lnTo>
                  <a:close/>
                </a:path>
                <a:path w="2396490" h="810260">
                  <a:moveTo>
                    <a:pt x="679678" y="29070"/>
                  </a:moveTo>
                  <a:lnTo>
                    <a:pt x="676770" y="27914"/>
                  </a:lnTo>
                  <a:lnTo>
                    <a:pt x="677926" y="28486"/>
                  </a:lnTo>
                  <a:lnTo>
                    <a:pt x="679678" y="29070"/>
                  </a:lnTo>
                  <a:close/>
                </a:path>
                <a:path w="2396490" h="810260">
                  <a:moveTo>
                    <a:pt x="681418" y="385483"/>
                  </a:moveTo>
                  <a:lnTo>
                    <a:pt x="680834" y="385483"/>
                  </a:lnTo>
                  <a:lnTo>
                    <a:pt x="679678" y="386638"/>
                  </a:lnTo>
                  <a:lnTo>
                    <a:pt x="680834" y="386054"/>
                  </a:lnTo>
                  <a:lnTo>
                    <a:pt x="681418" y="386054"/>
                  </a:lnTo>
                  <a:lnTo>
                    <a:pt x="681418" y="385483"/>
                  </a:lnTo>
                  <a:close/>
                </a:path>
                <a:path w="2396490" h="810260">
                  <a:moveTo>
                    <a:pt x="682586" y="23825"/>
                  </a:moveTo>
                  <a:lnTo>
                    <a:pt x="682002" y="23825"/>
                  </a:lnTo>
                  <a:lnTo>
                    <a:pt x="681634" y="23622"/>
                  </a:lnTo>
                  <a:lnTo>
                    <a:pt x="680250" y="23825"/>
                  </a:lnTo>
                  <a:lnTo>
                    <a:pt x="677926" y="23825"/>
                  </a:lnTo>
                  <a:lnTo>
                    <a:pt x="675017" y="25095"/>
                  </a:lnTo>
                  <a:lnTo>
                    <a:pt x="682586" y="23825"/>
                  </a:lnTo>
                  <a:close/>
                </a:path>
                <a:path w="2396490" h="810260">
                  <a:moveTo>
                    <a:pt x="685673" y="390906"/>
                  </a:moveTo>
                  <a:lnTo>
                    <a:pt x="684911" y="391287"/>
                  </a:lnTo>
                  <a:lnTo>
                    <a:pt x="683742" y="392455"/>
                  </a:lnTo>
                  <a:lnTo>
                    <a:pt x="685673" y="390906"/>
                  </a:lnTo>
                  <a:close/>
                </a:path>
                <a:path w="2396490" h="810260">
                  <a:moveTo>
                    <a:pt x="686066" y="36525"/>
                  </a:moveTo>
                  <a:lnTo>
                    <a:pt x="684326" y="35255"/>
                  </a:lnTo>
                  <a:lnTo>
                    <a:pt x="679678" y="36525"/>
                  </a:lnTo>
                  <a:lnTo>
                    <a:pt x="686066" y="36525"/>
                  </a:lnTo>
                  <a:close/>
                </a:path>
                <a:path w="2396490" h="810260">
                  <a:moveTo>
                    <a:pt x="692467" y="388378"/>
                  </a:moveTo>
                  <a:lnTo>
                    <a:pt x="688975" y="388378"/>
                  </a:lnTo>
                  <a:lnTo>
                    <a:pt x="686650" y="390131"/>
                  </a:lnTo>
                  <a:lnTo>
                    <a:pt x="688238" y="390309"/>
                  </a:lnTo>
                  <a:lnTo>
                    <a:pt x="687082" y="393331"/>
                  </a:lnTo>
                  <a:lnTo>
                    <a:pt x="686155" y="396341"/>
                  </a:lnTo>
                  <a:lnTo>
                    <a:pt x="688390" y="396519"/>
                  </a:lnTo>
                  <a:lnTo>
                    <a:pt x="687819" y="394779"/>
                  </a:lnTo>
                  <a:lnTo>
                    <a:pt x="692467" y="388378"/>
                  </a:lnTo>
                  <a:close/>
                </a:path>
                <a:path w="2396490" h="810260">
                  <a:moveTo>
                    <a:pt x="706424" y="415188"/>
                  </a:moveTo>
                  <a:lnTo>
                    <a:pt x="702932" y="417525"/>
                  </a:lnTo>
                  <a:lnTo>
                    <a:pt x="705065" y="417525"/>
                  </a:lnTo>
                  <a:lnTo>
                    <a:pt x="706424" y="416255"/>
                  </a:lnTo>
                  <a:lnTo>
                    <a:pt x="706424" y="415188"/>
                  </a:lnTo>
                  <a:close/>
                </a:path>
                <a:path w="2396490" h="810260">
                  <a:moveTo>
                    <a:pt x="710488" y="412445"/>
                  </a:moveTo>
                  <a:lnTo>
                    <a:pt x="706424" y="411175"/>
                  </a:lnTo>
                  <a:lnTo>
                    <a:pt x="706424" y="415188"/>
                  </a:lnTo>
                  <a:lnTo>
                    <a:pt x="710488" y="412445"/>
                  </a:lnTo>
                  <a:close/>
                </a:path>
                <a:path w="2396490" h="810260">
                  <a:moveTo>
                    <a:pt x="711403" y="429577"/>
                  </a:moveTo>
                  <a:lnTo>
                    <a:pt x="709904" y="430822"/>
                  </a:lnTo>
                  <a:lnTo>
                    <a:pt x="711073" y="430250"/>
                  </a:lnTo>
                  <a:lnTo>
                    <a:pt x="711403" y="429577"/>
                  </a:lnTo>
                  <a:close/>
                </a:path>
                <a:path w="2396490" h="810260">
                  <a:moveTo>
                    <a:pt x="714514" y="183616"/>
                  </a:moveTo>
                  <a:lnTo>
                    <a:pt x="709333" y="185115"/>
                  </a:lnTo>
                  <a:lnTo>
                    <a:pt x="712812" y="186385"/>
                  </a:lnTo>
                  <a:lnTo>
                    <a:pt x="714514" y="183616"/>
                  </a:lnTo>
                  <a:close/>
                </a:path>
                <a:path w="2396490" h="810260">
                  <a:moveTo>
                    <a:pt x="716889" y="454355"/>
                  </a:moveTo>
                  <a:lnTo>
                    <a:pt x="715391" y="456133"/>
                  </a:lnTo>
                  <a:lnTo>
                    <a:pt x="716610" y="455853"/>
                  </a:lnTo>
                  <a:lnTo>
                    <a:pt x="716889" y="454355"/>
                  </a:lnTo>
                  <a:close/>
                </a:path>
                <a:path w="2396490" h="810260">
                  <a:moveTo>
                    <a:pt x="718045" y="182575"/>
                  </a:moveTo>
                  <a:lnTo>
                    <a:pt x="715137" y="182575"/>
                  </a:lnTo>
                  <a:lnTo>
                    <a:pt x="714514" y="183616"/>
                  </a:lnTo>
                  <a:lnTo>
                    <a:pt x="718045" y="182575"/>
                  </a:lnTo>
                  <a:close/>
                </a:path>
                <a:path w="2396490" h="810260">
                  <a:moveTo>
                    <a:pt x="720369" y="154660"/>
                  </a:moveTo>
                  <a:lnTo>
                    <a:pt x="719213" y="155244"/>
                  </a:lnTo>
                  <a:lnTo>
                    <a:pt x="719213" y="155816"/>
                  </a:lnTo>
                  <a:lnTo>
                    <a:pt x="720369" y="154660"/>
                  </a:lnTo>
                  <a:close/>
                </a:path>
                <a:path w="2396490" h="810260">
                  <a:moveTo>
                    <a:pt x="721537" y="454355"/>
                  </a:moveTo>
                  <a:lnTo>
                    <a:pt x="717575" y="455625"/>
                  </a:lnTo>
                  <a:lnTo>
                    <a:pt x="716610" y="455853"/>
                  </a:lnTo>
                  <a:lnTo>
                    <a:pt x="715721" y="460705"/>
                  </a:lnTo>
                  <a:lnTo>
                    <a:pt x="721537" y="454355"/>
                  </a:lnTo>
                  <a:close/>
                </a:path>
                <a:path w="2396490" h="810260">
                  <a:moveTo>
                    <a:pt x="723861" y="247345"/>
                  </a:moveTo>
                  <a:lnTo>
                    <a:pt x="722122" y="243535"/>
                  </a:lnTo>
                  <a:lnTo>
                    <a:pt x="715137" y="247345"/>
                  </a:lnTo>
                  <a:lnTo>
                    <a:pt x="723861" y="247345"/>
                  </a:lnTo>
                  <a:close/>
                </a:path>
                <a:path w="2396490" h="810260">
                  <a:moveTo>
                    <a:pt x="724420" y="205828"/>
                  </a:moveTo>
                  <a:lnTo>
                    <a:pt x="722693" y="206400"/>
                  </a:lnTo>
                  <a:lnTo>
                    <a:pt x="723277" y="206400"/>
                  </a:lnTo>
                  <a:lnTo>
                    <a:pt x="724420" y="205828"/>
                  </a:lnTo>
                  <a:close/>
                </a:path>
                <a:path w="2396490" h="810260">
                  <a:moveTo>
                    <a:pt x="725030" y="209892"/>
                  </a:moveTo>
                  <a:lnTo>
                    <a:pt x="724446" y="209308"/>
                  </a:lnTo>
                  <a:lnTo>
                    <a:pt x="724446" y="209892"/>
                  </a:lnTo>
                  <a:lnTo>
                    <a:pt x="725030" y="209892"/>
                  </a:lnTo>
                  <a:close/>
                </a:path>
                <a:path w="2396490" h="810260">
                  <a:moveTo>
                    <a:pt x="726046" y="202641"/>
                  </a:moveTo>
                  <a:lnTo>
                    <a:pt x="724446" y="202336"/>
                  </a:lnTo>
                  <a:lnTo>
                    <a:pt x="723861" y="203492"/>
                  </a:lnTo>
                  <a:lnTo>
                    <a:pt x="716889" y="206984"/>
                  </a:lnTo>
                  <a:lnTo>
                    <a:pt x="719797" y="207568"/>
                  </a:lnTo>
                  <a:lnTo>
                    <a:pt x="722693" y="206400"/>
                  </a:lnTo>
                  <a:lnTo>
                    <a:pt x="721423" y="206095"/>
                  </a:lnTo>
                  <a:lnTo>
                    <a:pt x="723785" y="204368"/>
                  </a:lnTo>
                  <a:lnTo>
                    <a:pt x="726046" y="202641"/>
                  </a:lnTo>
                  <a:close/>
                </a:path>
                <a:path w="2396490" h="810260">
                  <a:moveTo>
                    <a:pt x="726186" y="219189"/>
                  </a:moveTo>
                  <a:lnTo>
                    <a:pt x="725030" y="219189"/>
                  </a:lnTo>
                  <a:lnTo>
                    <a:pt x="725601" y="219773"/>
                  </a:lnTo>
                  <a:lnTo>
                    <a:pt x="726186" y="219189"/>
                  </a:lnTo>
                  <a:close/>
                </a:path>
                <a:path w="2396490" h="810260">
                  <a:moveTo>
                    <a:pt x="726186" y="211048"/>
                  </a:moveTo>
                  <a:lnTo>
                    <a:pt x="725601" y="210477"/>
                  </a:lnTo>
                  <a:lnTo>
                    <a:pt x="724446" y="210477"/>
                  </a:lnTo>
                  <a:lnTo>
                    <a:pt x="723861" y="211048"/>
                  </a:lnTo>
                  <a:lnTo>
                    <a:pt x="726186" y="211048"/>
                  </a:lnTo>
                  <a:close/>
                </a:path>
                <a:path w="2396490" h="810260">
                  <a:moveTo>
                    <a:pt x="727925" y="279082"/>
                  </a:moveTo>
                  <a:lnTo>
                    <a:pt x="727354" y="279082"/>
                  </a:lnTo>
                  <a:lnTo>
                    <a:pt x="726770" y="279666"/>
                  </a:lnTo>
                  <a:lnTo>
                    <a:pt x="727354" y="279666"/>
                  </a:lnTo>
                  <a:lnTo>
                    <a:pt x="727925" y="279082"/>
                  </a:lnTo>
                  <a:close/>
                </a:path>
                <a:path w="2396490" h="810260">
                  <a:moveTo>
                    <a:pt x="727925" y="219773"/>
                  </a:moveTo>
                  <a:lnTo>
                    <a:pt x="727354" y="219189"/>
                  </a:lnTo>
                  <a:lnTo>
                    <a:pt x="726186" y="219773"/>
                  </a:lnTo>
                  <a:lnTo>
                    <a:pt x="727925" y="219773"/>
                  </a:lnTo>
                  <a:close/>
                </a:path>
                <a:path w="2396490" h="810260">
                  <a:moveTo>
                    <a:pt x="728510" y="262077"/>
                  </a:moveTo>
                  <a:lnTo>
                    <a:pt x="725030" y="261315"/>
                  </a:lnTo>
                  <a:lnTo>
                    <a:pt x="727354" y="262585"/>
                  </a:lnTo>
                  <a:lnTo>
                    <a:pt x="728510" y="262077"/>
                  </a:lnTo>
                  <a:close/>
                </a:path>
                <a:path w="2396490" h="810260">
                  <a:moveTo>
                    <a:pt x="728814" y="157099"/>
                  </a:moveTo>
                  <a:lnTo>
                    <a:pt x="728510" y="157175"/>
                  </a:lnTo>
                  <a:lnTo>
                    <a:pt x="728814" y="157099"/>
                  </a:lnTo>
                  <a:close/>
                </a:path>
                <a:path w="2396490" h="810260">
                  <a:moveTo>
                    <a:pt x="729056" y="213880"/>
                  </a:moveTo>
                  <a:lnTo>
                    <a:pt x="728319" y="213347"/>
                  </a:lnTo>
                  <a:lnTo>
                    <a:pt x="726186" y="214325"/>
                  </a:lnTo>
                  <a:lnTo>
                    <a:pt x="729056" y="213880"/>
                  </a:lnTo>
                  <a:close/>
                </a:path>
                <a:path w="2396490" h="810260">
                  <a:moveTo>
                    <a:pt x="729678" y="209308"/>
                  </a:moveTo>
                  <a:lnTo>
                    <a:pt x="726770" y="209892"/>
                  </a:lnTo>
                  <a:lnTo>
                    <a:pt x="725030" y="209892"/>
                  </a:lnTo>
                  <a:lnTo>
                    <a:pt x="725601" y="210477"/>
                  </a:lnTo>
                  <a:lnTo>
                    <a:pt x="727354" y="209892"/>
                  </a:lnTo>
                  <a:lnTo>
                    <a:pt x="728510" y="209892"/>
                  </a:lnTo>
                  <a:lnTo>
                    <a:pt x="729678" y="209308"/>
                  </a:lnTo>
                  <a:close/>
                </a:path>
                <a:path w="2396490" h="810260">
                  <a:moveTo>
                    <a:pt x="730834" y="219773"/>
                  </a:moveTo>
                  <a:lnTo>
                    <a:pt x="727925" y="219189"/>
                  </a:lnTo>
                  <a:lnTo>
                    <a:pt x="727925" y="219773"/>
                  </a:lnTo>
                  <a:lnTo>
                    <a:pt x="727925" y="220357"/>
                  </a:lnTo>
                  <a:lnTo>
                    <a:pt x="730834" y="219773"/>
                  </a:lnTo>
                  <a:close/>
                </a:path>
                <a:path w="2396490" h="810260">
                  <a:moveTo>
                    <a:pt x="732066" y="211632"/>
                  </a:moveTo>
                  <a:lnTo>
                    <a:pt x="728510" y="210515"/>
                  </a:lnTo>
                  <a:lnTo>
                    <a:pt x="724446" y="211785"/>
                  </a:lnTo>
                  <a:lnTo>
                    <a:pt x="727925" y="213055"/>
                  </a:lnTo>
                  <a:lnTo>
                    <a:pt x="728319" y="213347"/>
                  </a:lnTo>
                  <a:lnTo>
                    <a:pt x="732066" y="211632"/>
                  </a:lnTo>
                  <a:close/>
                </a:path>
                <a:path w="2396490" h="810260">
                  <a:moveTo>
                    <a:pt x="732993" y="252615"/>
                  </a:moveTo>
                  <a:lnTo>
                    <a:pt x="730262" y="253695"/>
                  </a:lnTo>
                  <a:lnTo>
                    <a:pt x="722693" y="253695"/>
                  </a:lnTo>
                  <a:lnTo>
                    <a:pt x="720369" y="257505"/>
                  </a:lnTo>
                  <a:lnTo>
                    <a:pt x="728510" y="257505"/>
                  </a:lnTo>
                  <a:lnTo>
                    <a:pt x="732993" y="252615"/>
                  </a:lnTo>
                  <a:close/>
                </a:path>
                <a:path w="2396490" h="810260">
                  <a:moveTo>
                    <a:pt x="733742" y="154635"/>
                  </a:moveTo>
                  <a:lnTo>
                    <a:pt x="725601" y="155905"/>
                  </a:lnTo>
                  <a:lnTo>
                    <a:pt x="728738" y="157073"/>
                  </a:lnTo>
                  <a:lnTo>
                    <a:pt x="733742" y="154635"/>
                  </a:lnTo>
                  <a:close/>
                </a:path>
                <a:path w="2396490" h="810260">
                  <a:moveTo>
                    <a:pt x="734910" y="456996"/>
                  </a:moveTo>
                  <a:lnTo>
                    <a:pt x="734326" y="457568"/>
                  </a:lnTo>
                  <a:lnTo>
                    <a:pt x="733742" y="458736"/>
                  </a:lnTo>
                  <a:lnTo>
                    <a:pt x="734326" y="458152"/>
                  </a:lnTo>
                  <a:lnTo>
                    <a:pt x="734910" y="456996"/>
                  </a:lnTo>
                  <a:close/>
                </a:path>
                <a:path w="2396490" h="810260">
                  <a:moveTo>
                    <a:pt x="735825" y="251485"/>
                  </a:moveTo>
                  <a:lnTo>
                    <a:pt x="734326" y="251155"/>
                  </a:lnTo>
                  <a:lnTo>
                    <a:pt x="732993" y="252615"/>
                  </a:lnTo>
                  <a:lnTo>
                    <a:pt x="735825" y="251485"/>
                  </a:lnTo>
                  <a:close/>
                </a:path>
                <a:path w="2396490" h="810260">
                  <a:moveTo>
                    <a:pt x="743051" y="202895"/>
                  </a:moveTo>
                  <a:lnTo>
                    <a:pt x="741108" y="203504"/>
                  </a:lnTo>
                  <a:lnTo>
                    <a:pt x="741591" y="203695"/>
                  </a:lnTo>
                  <a:lnTo>
                    <a:pt x="743051" y="202895"/>
                  </a:lnTo>
                  <a:close/>
                </a:path>
                <a:path w="2396490" h="810260">
                  <a:moveTo>
                    <a:pt x="743610" y="319900"/>
                  </a:moveTo>
                  <a:lnTo>
                    <a:pt x="742962" y="319735"/>
                  </a:lnTo>
                  <a:lnTo>
                    <a:pt x="736066" y="322275"/>
                  </a:lnTo>
                  <a:lnTo>
                    <a:pt x="743610" y="319900"/>
                  </a:lnTo>
                  <a:close/>
                </a:path>
                <a:path w="2396490" h="810260">
                  <a:moveTo>
                    <a:pt x="743635" y="210515"/>
                  </a:moveTo>
                  <a:lnTo>
                    <a:pt x="741299" y="211785"/>
                  </a:lnTo>
                  <a:lnTo>
                    <a:pt x="735495" y="213055"/>
                  </a:lnTo>
                  <a:lnTo>
                    <a:pt x="734326" y="213055"/>
                  </a:lnTo>
                  <a:lnTo>
                    <a:pt x="729056" y="213880"/>
                  </a:lnTo>
                  <a:lnTo>
                    <a:pt x="731418" y="215595"/>
                  </a:lnTo>
                  <a:lnTo>
                    <a:pt x="741299" y="213055"/>
                  </a:lnTo>
                  <a:lnTo>
                    <a:pt x="743635" y="210515"/>
                  </a:lnTo>
                  <a:close/>
                </a:path>
                <a:path w="2396490" h="810260">
                  <a:moveTo>
                    <a:pt x="745794" y="341033"/>
                  </a:moveTo>
                  <a:lnTo>
                    <a:pt x="739559" y="340055"/>
                  </a:lnTo>
                  <a:lnTo>
                    <a:pt x="742505" y="342595"/>
                  </a:lnTo>
                  <a:lnTo>
                    <a:pt x="745794" y="341033"/>
                  </a:lnTo>
                  <a:close/>
                </a:path>
                <a:path w="2396490" h="810260">
                  <a:moveTo>
                    <a:pt x="749935" y="339229"/>
                  </a:moveTo>
                  <a:lnTo>
                    <a:pt x="747839" y="340055"/>
                  </a:lnTo>
                  <a:lnTo>
                    <a:pt x="745794" y="341033"/>
                  </a:lnTo>
                  <a:lnTo>
                    <a:pt x="747699" y="341325"/>
                  </a:lnTo>
                  <a:lnTo>
                    <a:pt x="749935" y="339229"/>
                  </a:lnTo>
                  <a:close/>
                </a:path>
                <a:path w="2396490" h="810260">
                  <a:moveTo>
                    <a:pt x="751497" y="205435"/>
                  </a:moveTo>
                  <a:lnTo>
                    <a:pt x="749007" y="204165"/>
                  </a:lnTo>
                  <a:lnTo>
                    <a:pt x="742810" y="204165"/>
                  </a:lnTo>
                  <a:lnTo>
                    <a:pt x="741591" y="203695"/>
                  </a:lnTo>
                  <a:lnTo>
                    <a:pt x="738403" y="205435"/>
                  </a:lnTo>
                  <a:lnTo>
                    <a:pt x="734326" y="206705"/>
                  </a:lnTo>
                  <a:lnTo>
                    <a:pt x="727925" y="207975"/>
                  </a:lnTo>
                  <a:lnTo>
                    <a:pt x="723861" y="207975"/>
                  </a:lnTo>
                  <a:lnTo>
                    <a:pt x="727354" y="209245"/>
                  </a:lnTo>
                  <a:lnTo>
                    <a:pt x="737235" y="209245"/>
                  </a:lnTo>
                  <a:lnTo>
                    <a:pt x="732066" y="211632"/>
                  </a:lnTo>
                  <a:lnTo>
                    <a:pt x="732586" y="211785"/>
                  </a:lnTo>
                  <a:lnTo>
                    <a:pt x="738403" y="209245"/>
                  </a:lnTo>
                  <a:lnTo>
                    <a:pt x="743635" y="209245"/>
                  </a:lnTo>
                  <a:lnTo>
                    <a:pt x="751497" y="205435"/>
                  </a:lnTo>
                  <a:close/>
                </a:path>
                <a:path w="2396490" h="810260">
                  <a:moveTo>
                    <a:pt x="753186" y="201815"/>
                  </a:moveTo>
                  <a:lnTo>
                    <a:pt x="752525" y="199656"/>
                  </a:lnTo>
                  <a:lnTo>
                    <a:pt x="750608" y="200355"/>
                  </a:lnTo>
                  <a:lnTo>
                    <a:pt x="746531" y="201625"/>
                  </a:lnTo>
                  <a:lnTo>
                    <a:pt x="744207" y="202895"/>
                  </a:lnTo>
                  <a:lnTo>
                    <a:pt x="753186" y="201815"/>
                  </a:lnTo>
                  <a:close/>
                </a:path>
                <a:path w="2396490" h="810260">
                  <a:moveTo>
                    <a:pt x="756424" y="215125"/>
                  </a:moveTo>
                  <a:lnTo>
                    <a:pt x="750925" y="215798"/>
                  </a:lnTo>
                  <a:lnTo>
                    <a:pt x="744283" y="217017"/>
                  </a:lnTo>
                  <a:lnTo>
                    <a:pt x="736879" y="218884"/>
                  </a:lnTo>
                  <a:lnTo>
                    <a:pt x="729094" y="221526"/>
                  </a:lnTo>
                  <a:lnTo>
                    <a:pt x="735304" y="220408"/>
                  </a:lnTo>
                  <a:lnTo>
                    <a:pt x="742505" y="219481"/>
                  </a:lnTo>
                  <a:lnTo>
                    <a:pt x="750023" y="218033"/>
                  </a:lnTo>
                  <a:lnTo>
                    <a:pt x="751763" y="218617"/>
                  </a:lnTo>
                  <a:lnTo>
                    <a:pt x="746531" y="220941"/>
                  </a:lnTo>
                  <a:lnTo>
                    <a:pt x="742467" y="222097"/>
                  </a:lnTo>
                  <a:lnTo>
                    <a:pt x="745375" y="221513"/>
                  </a:lnTo>
                  <a:lnTo>
                    <a:pt x="740143" y="224421"/>
                  </a:lnTo>
                  <a:lnTo>
                    <a:pt x="747699" y="222681"/>
                  </a:lnTo>
                  <a:lnTo>
                    <a:pt x="756424" y="218617"/>
                  </a:lnTo>
                  <a:lnTo>
                    <a:pt x="756424" y="216865"/>
                  </a:lnTo>
                  <a:lnTo>
                    <a:pt x="748284" y="217449"/>
                  </a:lnTo>
                  <a:lnTo>
                    <a:pt x="750608" y="216281"/>
                  </a:lnTo>
                  <a:lnTo>
                    <a:pt x="754100" y="215709"/>
                  </a:lnTo>
                  <a:lnTo>
                    <a:pt x="756424" y="215125"/>
                  </a:lnTo>
                  <a:close/>
                </a:path>
                <a:path w="2396490" h="810260">
                  <a:moveTo>
                    <a:pt x="762939" y="679234"/>
                  </a:moveTo>
                  <a:lnTo>
                    <a:pt x="762812" y="679145"/>
                  </a:lnTo>
                  <a:lnTo>
                    <a:pt x="761657" y="681685"/>
                  </a:lnTo>
                  <a:lnTo>
                    <a:pt x="762939" y="679234"/>
                  </a:lnTo>
                  <a:close/>
                </a:path>
                <a:path w="2396490" h="810260">
                  <a:moveTo>
                    <a:pt x="776770" y="361645"/>
                  </a:moveTo>
                  <a:lnTo>
                    <a:pt x="770369" y="365125"/>
                  </a:lnTo>
                  <a:lnTo>
                    <a:pt x="765721" y="362216"/>
                  </a:lnTo>
                  <a:lnTo>
                    <a:pt x="768629" y="366877"/>
                  </a:lnTo>
                  <a:lnTo>
                    <a:pt x="770953" y="365125"/>
                  </a:lnTo>
                  <a:lnTo>
                    <a:pt x="776770" y="361645"/>
                  </a:lnTo>
                  <a:close/>
                </a:path>
                <a:path w="2396490" h="810260">
                  <a:moveTo>
                    <a:pt x="777849" y="359295"/>
                  </a:moveTo>
                  <a:lnTo>
                    <a:pt x="776185" y="360375"/>
                  </a:lnTo>
                  <a:lnTo>
                    <a:pt x="777354" y="360375"/>
                  </a:lnTo>
                  <a:lnTo>
                    <a:pt x="777849" y="359295"/>
                  </a:lnTo>
                  <a:close/>
                </a:path>
                <a:path w="2396490" h="810260">
                  <a:moveTo>
                    <a:pt x="801382" y="407581"/>
                  </a:moveTo>
                  <a:lnTo>
                    <a:pt x="796544" y="408635"/>
                  </a:lnTo>
                  <a:lnTo>
                    <a:pt x="795375" y="404825"/>
                  </a:lnTo>
                  <a:lnTo>
                    <a:pt x="793000" y="409905"/>
                  </a:lnTo>
                  <a:lnTo>
                    <a:pt x="796544" y="409905"/>
                  </a:lnTo>
                  <a:lnTo>
                    <a:pt x="799185" y="408635"/>
                  </a:lnTo>
                  <a:lnTo>
                    <a:pt x="801382" y="407581"/>
                  </a:lnTo>
                  <a:close/>
                </a:path>
                <a:path w="2396490" h="810260">
                  <a:moveTo>
                    <a:pt x="802017" y="407441"/>
                  </a:moveTo>
                  <a:lnTo>
                    <a:pt x="801827" y="407365"/>
                  </a:lnTo>
                  <a:lnTo>
                    <a:pt x="801382" y="407581"/>
                  </a:lnTo>
                  <a:lnTo>
                    <a:pt x="802017" y="407441"/>
                  </a:lnTo>
                  <a:close/>
                </a:path>
                <a:path w="2396490" h="810260">
                  <a:moveTo>
                    <a:pt x="821537" y="508965"/>
                  </a:moveTo>
                  <a:lnTo>
                    <a:pt x="817473" y="507695"/>
                  </a:lnTo>
                  <a:lnTo>
                    <a:pt x="811657" y="508965"/>
                  </a:lnTo>
                  <a:lnTo>
                    <a:pt x="801192" y="510235"/>
                  </a:lnTo>
                  <a:lnTo>
                    <a:pt x="795959" y="510235"/>
                  </a:lnTo>
                  <a:lnTo>
                    <a:pt x="793635" y="506425"/>
                  </a:lnTo>
                  <a:lnTo>
                    <a:pt x="794207" y="508965"/>
                  </a:lnTo>
                  <a:lnTo>
                    <a:pt x="789012" y="514045"/>
                  </a:lnTo>
                  <a:lnTo>
                    <a:pt x="788924" y="508965"/>
                  </a:lnTo>
                  <a:lnTo>
                    <a:pt x="789305" y="503885"/>
                  </a:lnTo>
                  <a:lnTo>
                    <a:pt x="786079" y="503885"/>
                  </a:lnTo>
                  <a:lnTo>
                    <a:pt x="787819" y="502615"/>
                  </a:lnTo>
                  <a:lnTo>
                    <a:pt x="793635" y="494995"/>
                  </a:lnTo>
                  <a:lnTo>
                    <a:pt x="791883" y="496265"/>
                  </a:lnTo>
                  <a:lnTo>
                    <a:pt x="791311" y="494995"/>
                  </a:lnTo>
                  <a:lnTo>
                    <a:pt x="789559" y="491185"/>
                  </a:lnTo>
                  <a:lnTo>
                    <a:pt x="780262" y="493725"/>
                  </a:lnTo>
                  <a:lnTo>
                    <a:pt x="769797" y="494995"/>
                  </a:lnTo>
                  <a:lnTo>
                    <a:pt x="773861" y="491185"/>
                  </a:lnTo>
                  <a:lnTo>
                    <a:pt x="773861" y="488645"/>
                  </a:lnTo>
                  <a:lnTo>
                    <a:pt x="773861" y="486105"/>
                  </a:lnTo>
                  <a:lnTo>
                    <a:pt x="768629" y="484835"/>
                  </a:lnTo>
                  <a:lnTo>
                    <a:pt x="768337" y="483565"/>
                  </a:lnTo>
                  <a:lnTo>
                    <a:pt x="767473" y="479755"/>
                  </a:lnTo>
                  <a:lnTo>
                    <a:pt x="763397" y="483565"/>
                  </a:lnTo>
                  <a:lnTo>
                    <a:pt x="762241" y="482295"/>
                  </a:lnTo>
                  <a:lnTo>
                    <a:pt x="758748" y="488645"/>
                  </a:lnTo>
                  <a:lnTo>
                    <a:pt x="761365" y="481025"/>
                  </a:lnTo>
                  <a:lnTo>
                    <a:pt x="763549" y="474675"/>
                  </a:lnTo>
                  <a:lnTo>
                    <a:pt x="763981" y="473405"/>
                  </a:lnTo>
                  <a:lnTo>
                    <a:pt x="750608" y="473405"/>
                  </a:lnTo>
                  <a:lnTo>
                    <a:pt x="744207" y="474675"/>
                  </a:lnTo>
                  <a:lnTo>
                    <a:pt x="742467" y="474675"/>
                  </a:lnTo>
                  <a:lnTo>
                    <a:pt x="742467" y="481025"/>
                  </a:lnTo>
                  <a:lnTo>
                    <a:pt x="741299" y="483565"/>
                  </a:lnTo>
                  <a:lnTo>
                    <a:pt x="736650" y="488645"/>
                  </a:lnTo>
                  <a:lnTo>
                    <a:pt x="736066" y="487375"/>
                  </a:lnTo>
                  <a:lnTo>
                    <a:pt x="734910" y="487375"/>
                  </a:lnTo>
                  <a:lnTo>
                    <a:pt x="734326" y="486105"/>
                  </a:lnTo>
                  <a:lnTo>
                    <a:pt x="736650" y="483565"/>
                  </a:lnTo>
                  <a:lnTo>
                    <a:pt x="742467" y="481025"/>
                  </a:lnTo>
                  <a:lnTo>
                    <a:pt x="742467" y="474675"/>
                  </a:lnTo>
                  <a:lnTo>
                    <a:pt x="736650" y="474675"/>
                  </a:lnTo>
                  <a:lnTo>
                    <a:pt x="741299" y="463245"/>
                  </a:lnTo>
                  <a:lnTo>
                    <a:pt x="742467" y="463245"/>
                  </a:lnTo>
                  <a:lnTo>
                    <a:pt x="746531" y="460705"/>
                  </a:lnTo>
                  <a:lnTo>
                    <a:pt x="745375" y="460705"/>
                  </a:lnTo>
                  <a:lnTo>
                    <a:pt x="739559" y="459435"/>
                  </a:lnTo>
                  <a:lnTo>
                    <a:pt x="736066" y="458165"/>
                  </a:lnTo>
                  <a:lnTo>
                    <a:pt x="730834" y="465785"/>
                  </a:lnTo>
                  <a:lnTo>
                    <a:pt x="733158" y="463245"/>
                  </a:lnTo>
                  <a:lnTo>
                    <a:pt x="730262" y="469595"/>
                  </a:lnTo>
                  <a:lnTo>
                    <a:pt x="726186" y="472135"/>
                  </a:lnTo>
                  <a:lnTo>
                    <a:pt x="721537" y="474675"/>
                  </a:lnTo>
                  <a:lnTo>
                    <a:pt x="720369" y="473405"/>
                  </a:lnTo>
                  <a:lnTo>
                    <a:pt x="726770" y="470865"/>
                  </a:lnTo>
                  <a:lnTo>
                    <a:pt x="728218" y="467055"/>
                  </a:lnTo>
                  <a:lnTo>
                    <a:pt x="729195" y="464515"/>
                  </a:lnTo>
                  <a:lnTo>
                    <a:pt x="729678" y="463245"/>
                  </a:lnTo>
                  <a:lnTo>
                    <a:pt x="732002" y="458165"/>
                  </a:lnTo>
                  <a:lnTo>
                    <a:pt x="730262" y="460705"/>
                  </a:lnTo>
                  <a:lnTo>
                    <a:pt x="727925" y="461975"/>
                  </a:lnTo>
                  <a:lnTo>
                    <a:pt x="726186" y="464515"/>
                  </a:lnTo>
                  <a:lnTo>
                    <a:pt x="727519" y="459435"/>
                  </a:lnTo>
                  <a:lnTo>
                    <a:pt x="723315" y="463219"/>
                  </a:lnTo>
                  <a:lnTo>
                    <a:pt x="718172" y="467055"/>
                  </a:lnTo>
                  <a:lnTo>
                    <a:pt x="716889" y="464515"/>
                  </a:lnTo>
                  <a:lnTo>
                    <a:pt x="720369" y="461975"/>
                  </a:lnTo>
                  <a:lnTo>
                    <a:pt x="717461" y="461975"/>
                  </a:lnTo>
                  <a:lnTo>
                    <a:pt x="711657" y="464515"/>
                  </a:lnTo>
                  <a:lnTo>
                    <a:pt x="710488" y="461975"/>
                  </a:lnTo>
                  <a:lnTo>
                    <a:pt x="713689" y="458165"/>
                  </a:lnTo>
                  <a:lnTo>
                    <a:pt x="715391" y="456133"/>
                  </a:lnTo>
                  <a:lnTo>
                    <a:pt x="712089" y="456895"/>
                  </a:lnTo>
                  <a:lnTo>
                    <a:pt x="708126" y="458165"/>
                  </a:lnTo>
                  <a:lnTo>
                    <a:pt x="708748" y="454355"/>
                  </a:lnTo>
                  <a:lnTo>
                    <a:pt x="711657" y="453085"/>
                  </a:lnTo>
                  <a:lnTo>
                    <a:pt x="713397" y="455625"/>
                  </a:lnTo>
                  <a:lnTo>
                    <a:pt x="716305" y="454355"/>
                  </a:lnTo>
                  <a:lnTo>
                    <a:pt x="716953" y="453085"/>
                  </a:lnTo>
                  <a:lnTo>
                    <a:pt x="718883" y="449275"/>
                  </a:lnTo>
                  <a:lnTo>
                    <a:pt x="720826" y="445465"/>
                  </a:lnTo>
                  <a:lnTo>
                    <a:pt x="722122" y="442925"/>
                  </a:lnTo>
                  <a:lnTo>
                    <a:pt x="719797" y="445465"/>
                  </a:lnTo>
                  <a:lnTo>
                    <a:pt x="719797" y="442925"/>
                  </a:lnTo>
                  <a:lnTo>
                    <a:pt x="720369" y="437845"/>
                  </a:lnTo>
                  <a:lnTo>
                    <a:pt x="719797" y="439115"/>
                  </a:lnTo>
                  <a:lnTo>
                    <a:pt x="719797" y="435305"/>
                  </a:lnTo>
                  <a:lnTo>
                    <a:pt x="718629" y="439115"/>
                  </a:lnTo>
                  <a:lnTo>
                    <a:pt x="707847" y="445465"/>
                  </a:lnTo>
                  <a:lnTo>
                    <a:pt x="703872" y="444195"/>
                  </a:lnTo>
                  <a:lnTo>
                    <a:pt x="700887" y="442925"/>
                  </a:lnTo>
                  <a:lnTo>
                    <a:pt x="693051" y="444195"/>
                  </a:lnTo>
                  <a:lnTo>
                    <a:pt x="700989" y="440385"/>
                  </a:lnTo>
                  <a:lnTo>
                    <a:pt x="703808" y="437845"/>
                  </a:lnTo>
                  <a:lnTo>
                    <a:pt x="705307" y="435330"/>
                  </a:lnTo>
                  <a:lnTo>
                    <a:pt x="709320" y="430225"/>
                  </a:lnTo>
                  <a:lnTo>
                    <a:pt x="710488" y="427685"/>
                  </a:lnTo>
                  <a:lnTo>
                    <a:pt x="711657" y="423875"/>
                  </a:lnTo>
                  <a:lnTo>
                    <a:pt x="714565" y="422605"/>
                  </a:lnTo>
                  <a:lnTo>
                    <a:pt x="711047" y="422605"/>
                  </a:lnTo>
                  <a:lnTo>
                    <a:pt x="710920" y="420065"/>
                  </a:lnTo>
                  <a:lnTo>
                    <a:pt x="710145" y="418795"/>
                  </a:lnTo>
                  <a:lnTo>
                    <a:pt x="704672" y="420065"/>
                  </a:lnTo>
                  <a:lnTo>
                    <a:pt x="707580" y="417525"/>
                  </a:lnTo>
                  <a:lnTo>
                    <a:pt x="705065" y="417525"/>
                  </a:lnTo>
                  <a:lnTo>
                    <a:pt x="702348" y="420065"/>
                  </a:lnTo>
                  <a:lnTo>
                    <a:pt x="695960" y="422605"/>
                  </a:lnTo>
                  <a:lnTo>
                    <a:pt x="697115" y="417525"/>
                  </a:lnTo>
                  <a:lnTo>
                    <a:pt x="697115" y="416255"/>
                  </a:lnTo>
                  <a:lnTo>
                    <a:pt x="697115" y="412445"/>
                  </a:lnTo>
                  <a:lnTo>
                    <a:pt x="697306" y="411175"/>
                  </a:lnTo>
                  <a:lnTo>
                    <a:pt x="697699" y="408635"/>
                  </a:lnTo>
                  <a:lnTo>
                    <a:pt x="697115" y="403555"/>
                  </a:lnTo>
                  <a:lnTo>
                    <a:pt x="688390" y="406095"/>
                  </a:lnTo>
                  <a:lnTo>
                    <a:pt x="679678" y="407771"/>
                  </a:lnTo>
                  <a:lnTo>
                    <a:pt x="679678" y="417525"/>
                  </a:lnTo>
                  <a:lnTo>
                    <a:pt x="673862" y="425145"/>
                  </a:lnTo>
                  <a:lnTo>
                    <a:pt x="673277" y="423875"/>
                  </a:lnTo>
                  <a:lnTo>
                    <a:pt x="672122" y="422605"/>
                  </a:lnTo>
                  <a:lnTo>
                    <a:pt x="671537" y="422605"/>
                  </a:lnTo>
                  <a:lnTo>
                    <a:pt x="673862" y="421335"/>
                  </a:lnTo>
                  <a:lnTo>
                    <a:pt x="675017" y="420065"/>
                  </a:lnTo>
                  <a:lnTo>
                    <a:pt x="676186" y="418795"/>
                  </a:lnTo>
                  <a:lnTo>
                    <a:pt x="679678" y="417525"/>
                  </a:lnTo>
                  <a:lnTo>
                    <a:pt x="679678" y="407771"/>
                  </a:lnTo>
                  <a:lnTo>
                    <a:pt x="675093" y="408635"/>
                  </a:lnTo>
                  <a:lnTo>
                    <a:pt x="668528" y="411175"/>
                  </a:lnTo>
                  <a:lnTo>
                    <a:pt x="661657" y="411175"/>
                  </a:lnTo>
                  <a:lnTo>
                    <a:pt x="661657" y="409905"/>
                  </a:lnTo>
                  <a:lnTo>
                    <a:pt x="661073" y="409905"/>
                  </a:lnTo>
                  <a:lnTo>
                    <a:pt x="665137" y="406095"/>
                  </a:lnTo>
                  <a:lnTo>
                    <a:pt x="671537" y="404825"/>
                  </a:lnTo>
                  <a:lnTo>
                    <a:pt x="673392" y="399745"/>
                  </a:lnTo>
                  <a:lnTo>
                    <a:pt x="673862" y="398475"/>
                  </a:lnTo>
                  <a:lnTo>
                    <a:pt x="671537" y="397205"/>
                  </a:lnTo>
                  <a:lnTo>
                    <a:pt x="666305" y="397205"/>
                  </a:lnTo>
                  <a:lnTo>
                    <a:pt x="666305" y="399745"/>
                  </a:lnTo>
                  <a:lnTo>
                    <a:pt x="661644" y="403555"/>
                  </a:lnTo>
                  <a:lnTo>
                    <a:pt x="658749" y="406095"/>
                  </a:lnTo>
                  <a:lnTo>
                    <a:pt x="657580" y="403555"/>
                  </a:lnTo>
                  <a:lnTo>
                    <a:pt x="656412" y="402285"/>
                  </a:lnTo>
                  <a:lnTo>
                    <a:pt x="666305" y="399745"/>
                  </a:lnTo>
                  <a:lnTo>
                    <a:pt x="666305" y="397205"/>
                  </a:lnTo>
                  <a:lnTo>
                    <a:pt x="669213" y="395935"/>
                  </a:lnTo>
                  <a:lnTo>
                    <a:pt x="670953" y="394665"/>
                  </a:lnTo>
                  <a:lnTo>
                    <a:pt x="673862" y="390855"/>
                  </a:lnTo>
                  <a:lnTo>
                    <a:pt x="671537" y="389585"/>
                  </a:lnTo>
                  <a:lnTo>
                    <a:pt x="664298" y="395516"/>
                  </a:lnTo>
                  <a:lnTo>
                    <a:pt x="665721" y="395935"/>
                  </a:lnTo>
                  <a:lnTo>
                    <a:pt x="654672" y="402285"/>
                  </a:lnTo>
                  <a:lnTo>
                    <a:pt x="652818" y="399745"/>
                  </a:lnTo>
                  <a:lnTo>
                    <a:pt x="649109" y="394665"/>
                  </a:lnTo>
                  <a:lnTo>
                    <a:pt x="645502" y="389585"/>
                  </a:lnTo>
                  <a:lnTo>
                    <a:pt x="643699" y="387045"/>
                  </a:lnTo>
                  <a:lnTo>
                    <a:pt x="638403" y="378155"/>
                  </a:lnTo>
                  <a:lnTo>
                    <a:pt x="636651" y="375615"/>
                  </a:lnTo>
                  <a:lnTo>
                    <a:pt x="310476" y="375615"/>
                  </a:lnTo>
                  <a:lnTo>
                    <a:pt x="309321" y="378155"/>
                  </a:lnTo>
                  <a:lnTo>
                    <a:pt x="307568" y="379425"/>
                  </a:lnTo>
                  <a:lnTo>
                    <a:pt x="305244" y="383235"/>
                  </a:lnTo>
                  <a:lnTo>
                    <a:pt x="307682" y="383235"/>
                  </a:lnTo>
                  <a:lnTo>
                    <a:pt x="308584" y="387045"/>
                  </a:lnTo>
                  <a:lnTo>
                    <a:pt x="310146" y="389585"/>
                  </a:lnTo>
                  <a:lnTo>
                    <a:pt x="314553" y="387045"/>
                  </a:lnTo>
                  <a:lnTo>
                    <a:pt x="313385" y="390855"/>
                  </a:lnTo>
                  <a:lnTo>
                    <a:pt x="322110" y="394665"/>
                  </a:lnTo>
                  <a:lnTo>
                    <a:pt x="327926" y="393395"/>
                  </a:lnTo>
                  <a:lnTo>
                    <a:pt x="334899" y="395935"/>
                  </a:lnTo>
                  <a:lnTo>
                    <a:pt x="336054" y="393395"/>
                  </a:lnTo>
                  <a:lnTo>
                    <a:pt x="338963" y="387045"/>
                  </a:lnTo>
                  <a:lnTo>
                    <a:pt x="339547" y="385775"/>
                  </a:lnTo>
                  <a:lnTo>
                    <a:pt x="341299" y="389585"/>
                  </a:lnTo>
                  <a:lnTo>
                    <a:pt x="344436" y="385775"/>
                  </a:lnTo>
                  <a:lnTo>
                    <a:pt x="346532" y="383235"/>
                  </a:lnTo>
                  <a:lnTo>
                    <a:pt x="350012" y="388315"/>
                  </a:lnTo>
                  <a:lnTo>
                    <a:pt x="352920" y="398475"/>
                  </a:lnTo>
                  <a:lnTo>
                    <a:pt x="359321" y="399745"/>
                  </a:lnTo>
                  <a:lnTo>
                    <a:pt x="365709" y="397205"/>
                  </a:lnTo>
                  <a:lnTo>
                    <a:pt x="365290" y="395973"/>
                  </a:lnTo>
                  <a:lnTo>
                    <a:pt x="365137" y="395935"/>
                  </a:lnTo>
                  <a:lnTo>
                    <a:pt x="365125" y="395516"/>
                  </a:lnTo>
                  <a:lnTo>
                    <a:pt x="363969" y="392125"/>
                  </a:lnTo>
                  <a:lnTo>
                    <a:pt x="368033" y="387045"/>
                  </a:lnTo>
                  <a:lnTo>
                    <a:pt x="365264" y="395516"/>
                  </a:lnTo>
                  <a:lnTo>
                    <a:pt x="365290" y="395973"/>
                  </a:lnTo>
                  <a:lnTo>
                    <a:pt x="371525" y="397205"/>
                  </a:lnTo>
                  <a:lnTo>
                    <a:pt x="365709" y="402285"/>
                  </a:lnTo>
                  <a:lnTo>
                    <a:pt x="373849" y="403555"/>
                  </a:lnTo>
                  <a:lnTo>
                    <a:pt x="376174" y="404825"/>
                  </a:lnTo>
                  <a:lnTo>
                    <a:pt x="388391" y="401015"/>
                  </a:lnTo>
                  <a:lnTo>
                    <a:pt x="388289" y="395719"/>
                  </a:lnTo>
                  <a:lnTo>
                    <a:pt x="387807" y="394665"/>
                  </a:lnTo>
                  <a:lnTo>
                    <a:pt x="389547" y="390855"/>
                  </a:lnTo>
                  <a:lnTo>
                    <a:pt x="391871" y="389585"/>
                  </a:lnTo>
                  <a:lnTo>
                    <a:pt x="392442" y="395973"/>
                  </a:lnTo>
                  <a:lnTo>
                    <a:pt x="390766" y="400862"/>
                  </a:lnTo>
                  <a:lnTo>
                    <a:pt x="395211" y="399745"/>
                  </a:lnTo>
                  <a:lnTo>
                    <a:pt x="399364" y="402285"/>
                  </a:lnTo>
                  <a:lnTo>
                    <a:pt x="402971" y="406095"/>
                  </a:lnTo>
                  <a:lnTo>
                    <a:pt x="406412" y="412445"/>
                  </a:lnTo>
                  <a:lnTo>
                    <a:pt x="409930" y="417525"/>
                  </a:lnTo>
                  <a:lnTo>
                    <a:pt x="413677" y="421335"/>
                  </a:lnTo>
                  <a:lnTo>
                    <a:pt x="417855" y="421335"/>
                  </a:lnTo>
                  <a:lnTo>
                    <a:pt x="422694" y="417525"/>
                  </a:lnTo>
                  <a:lnTo>
                    <a:pt x="422109" y="418795"/>
                  </a:lnTo>
                  <a:lnTo>
                    <a:pt x="424141" y="417525"/>
                  </a:lnTo>
                  <a:lnTo>
                    <a:pt x="426173" y="416255"/>
                  </a:lnTo>
                  <a:lnTo>
                    <a:pt x="429666" y="413715"/>
                  </a:lnTo>
                  <a:lnTo>
                    <a:pt x="433743" y="409905"/>
                  </a:lnTo>
                  <a:lnTo>
                    <a:pt x="437807" y="412445"/>
                  </a:lnTo>
                  <a:lnTo>
                    <a:pt x="429666" y="416255"/>
                  </a:lnTo>
                  <a:lnTo>
                    <a:pt x="431990" y="423875"/>
                  </a:lnTo>
                  <a:lnTo>
                    <a:pt x="438975" y="416255"/>
                  </a:lnTo>
                  <a:lnTo>
                    <a:pt x="442455" y="417525"/>
                  </a:lnTo>
                  <a:lnTo>
                    <a:pt x="446532" y="420065"/>
                  </a:lnTo>
                  <a:lnTo>
                    <a:pt x="453504" y="425145"/>
                  </a:lnTo>
                  <a:lnTo>
                    <a:pt x="458736" y="420065"/>
                  </a:lnTo>
                  <a:lnTo>
                    <a:pt x="459320" y="427685"/>
                  </a:lnTo>
                  <a:lnTo>
                    <a:pt x="461060" y="430225"/>
                  </a:lnTo>
                  <a:lnTo>
                    <a:pt x="463969" y="432765"/>
                  </a:lnTo>
                  <a:lnTo>
                    <a:pt x="465137" y="432765"/>
                  </a:lnTo>
                  <a:lnTo>
                    <a:pt x="466877" y="434035"/>
                  </a:lnTo>
                  <a:lnTo>
                    <a:pt x="468617" y="434035"/>
                  </a:lnTo>
                  <a:lnTo>
                    <a:pt x="469201" y="432765"/>
                  </a:lnTo>
                  <a:lnTo>
                    <a:pt x="470369" y="431495"/>
                  </a:lnTo>
                  <a:lnTo>
                    <a:pt x="473278" y="428955"/>
                  </a:lnTo>
                  <a:lnTo>
                    <a:pt x="472706" y="430212"/>
                  </a:lnTo>
                  <a:lnTo>
                    <a:pt x="473392" y="428955"/>
                  </a:lnTo>
                  <a:lnTo>
                    <a:pt x="476186" y="423875"/>
                  </a:lnTo>
                  <a:lnTo>
                    <a:pt x="473278" y="430225"/>
                  </a:lnTo>
                  <a:lnTo>
                    <a:pt x="475602" y="426415"/>
                  </a:lnTo>
                  <a:lnTo>
                    <a:pt x="476758" y="425145"/>
                  </a:lnTo>
                  <a:lnTo>
                    <a:pt x="479082" y="425145"/>
                  </a:lnTo>
                  <a:lnTo>
                    <a:pt x="480834" y="426415"/>
                  </a:lnTo>
                  <a:lnTo>
                    <a:pt x="480250" y="432765"/>
                  </a:lnTo>
                  <a:lnTo>
                    <a:pt x="476186" y="441655"/>
                  </a:lnTo>
                  <a:lnTo>
                    <a:pt x="473849" y="444195"/>
                  </a:lnTo>
                  <a:lnTo>
                    <a:pt x="473849" y="448005"/>
                  </a:lnTo>
                  <a:lnTo>
                    <a:pt x="474433" y="450545"/>
                  </a:lnTo>
                  <a:lnTo>
                    <a:pt x="474433" y="451815"/>
                  </a:lnTo>
                  <a:lnTo>
                    <a:pt x="475018" y="454355"/>
                  </a:lnTo>
                  <a:lnTo>
                    <a:pt x="480847" y="454355"/>
                  </a:lnTo>
                  <a:lnTo>
                    <a:pt x="490715" y="451815"/>
                  </a:lnTo>
                  <a:lnTo>
                    <a:pt x="498398" y="449275"/>
                  </a:lnTo>
                  <a:lnTo>
                    <a:pt x="497687" y="455625"/>
                  </a:lnTo>
                  <a:lnTo>
                    <a:pt x="486067" y="459435"/>
                  </a:lnTo>
                  <a:lnTo>
                    <a:pt x="496531" y="461975"/>
                  </a:lnTo>
                  <a:lnTo>
                    <a:pt x="503504" y="474675"/>
                  </a:lnTo>
                  <a:lnTo>
                    <a:pt x="507580" y="481025"/>
                  </a:lnTo>
                  <a:lnTo>
                    <a:pt x="511060" y="487375"/>
                  </a:lnTo>
                  <a:lnTo>
                    <a:pt x="520369" y="488645"/>
                  </a:lnTo>
                  <a:lnTo>
                    <a:pt x="514553" y="491185"/>
                  </a:lnTo>
                  <a:lnTo>
                    <a:pt x="513969" y="491185"/>
                  </a:lnTo>
                  <a:lnTo>
                    <a:pt x="512533" y="496265"/>
                  </a:lnTo>
                  <a:lnTo>
                    <a:pt x="515493" y="497535"/>
                  </a:lnTo>
                  <a:lnTo>
                    <a:pt x="520763" y="498805"/>
                  </a:lnTo>
                  <a:lnTo>
                    <a:pt x="526186" y="496265"/>
                  </a:lnTo>
                  <a:lnTo>
                    <a:pt x="526757" y="498805"/>
                  </a:lnTo>
                  <a:lnTo>
                    <a:pt x="520954" y="500075"/>
                  </a:lnTo>
                  <a:lnTo>
                    <a:pt x="518629" y="503885"/>
                  </a:lnTo>
                  <a:lnTo>
                    <a:pt x="519722" y="506425"/>
                  </a:lnTo>
                  <a:lnTo>
                    <a:pt x="527367" y="506425"/>
                  </a:lnTo>
                  <a:lnTo>
                    <a:pt x="525602" y="510235"/>
                  </a:lnTo>
                  <a:lnTo>
                    <a:pt x="523862" y="510235"/>
                  </a:lnTo>
                  <a:lnTo>
                    <a:pt x="527342" y="511505"/>
                  </a:lnTo>
                  <a:lnTo>
                    <a:pt x="527926" y="517855"/>
                  </a:lnTo>
                  <a:lnTo>
                    <a:pt x="534327" y="510235"/>
                  </a:lnTo>
                  <a:lnTo>
                    <a:pt x="533933" y="515315"/>
                  </a:lnTo>
                  <a:lnTo>
                    <a:pt x="544207" y="515315"/>
                  </a:lnTo>
                  <a:lnTo>
                    <a:pt x="813816" y="515315"/>
                  </a:lnTo>
                  <a:lnTo>
                    <a:pt x="814501" y="514045"/>
                  </a:lnTo>
                  <a:lnTo>
                    <a:pt x="816737" y="514045"/>
                  </a:lnTo>
                  <a:lnTo>
                    <a:pt x="818756" y="512775"/>
                  </a:lnTo>
                  <a:lnTo>
                    <a:pt x="820610" y="510235"/>
                  </a:lnTo>
                  <a:lnTo>
                    <a:pt x="821537" y="508965"/>
                  </a:lnTo>
                  <a:close/>
                </a:path>
                <a:path w="2396490" h="810260">
                  <a:moveTo>
                    <a:pt x="823861" y="512229"/>
                  </a:moveTo>
                  <a:lnTo>
                    <a:pt x="818629" y="519201"/>
                  </a:lnTo>
                  <a:lnTo>
                    <a:pt x="822706" y="518617"/>
                  </a:lnTo>
                  <a:lnTo>
                    <a:pt x="823861" y="512229"/>
                  </a:lnTo>
                  <a:close/>
                </a:path>
                <a:path w="2396490" h="810260">
                  <a:moveTo>
                    <a:pt x="825741" y="465302"/>
                  </a:moveTo>
                  <a:lnTo>
                    <a:pt x="823861" y="467055"/>
                  </a:lnTo>
                  <a:lnTo>
                    <a:pt x="821537" y="467055"/>
                  </a:lnTo>
                  <a:lnTo>
                    <a:pt x="820381" y="472135"/>
                  </a:lnTo>
                  <a:lnTo>
                    <a:pt x="825741" y="465302"/>
                  </a:lnTo>
                  <a:close/>
                </a:path>
                <a:path w="2396490" h="810260">
                  <a:moveTo>
                    <a:pt x="834910" y="526745"/>
                  </a:moveTo>
                  <a:lnTo>
                    <a:pt x="834326" y="526745"/>
                  </a:lnTo>
                  <a:lnTo>
                    <a:pt x="833462" y="528332"/>
                  </a:lnTo>
                  <a:lnTo>
                    <a:pt x="834910" y="526745"/>
                  </a:lnTo>
                  <a:close/>
                </a:path>
                <a:path w="2396490" h="810260">
                  <a:moveTo>
                    <a:pt x="849668" y="702614"/>
                  </a:moveTo>
                  <a:lnTo>
                    <a:pt x="848868" y="698195"/>
                  </a:lnTo>
                  <a:lnTo>
                    <a:pt x="845375" y="705815"/>
                  </a:lnTo>
                  <a:lnTo>
                    <a:pt x="848918" y="703275"/>
                  </a:lnTo>
                  <a:lnTo>
                    <a:pt x="849668" y="702614"/>
                  </a:lnTo>
                  <a:close/>
                </a:path>
                <a:path w="2396490" h="810260">
                  <a:moveTo>
                    <a:pt x="850887" y="701535"/>
                  </a:moveTo>
                  <a:lnTo>
                    <a:pt x="849668" y="702614"/>
                  </a:lnTo>
                  <a:lnTo>
                    <a:pt x="850023" y="704545"/>
                  </a:lnTo>
                  <a:lnTo>
                    <a:pt x="850887" y="701535"/>
                  </a:lnTo>
                  <a:close/>
                </a:path>
                <a:path w="2396490" h="810260">
                  <a:moveTo>
                    <a:pt x="853516" y="538975"/>
                  </a:moveTo>
                  <a:lnTo>
                    <a:pt x="852347" y="538975"/>
                  </a:lnTo>
                  <a:lnTo>
                    <a:pt x="851039" y="539407"/>
                  </a:lnTo>
                  <a:lnTo>
                    <a:pt x="850023" y="538391"/>
                  </a:lnTo>
                  <a:lnTo>
                    <a:pt x="848868" y="537806"/>
                  </a:lnTo>
                  <a:lnTo>
                    <a:pt x="846543" y="543039"/>
                  </a:lnTo>
                  <a:lnTo>
                    <a:pt x="848283" y="541870"/>
                  </a:lnTo>
                  <a:lnTo>
                    <a:pt x="849452" y="540131"/>
                  </a:lnTo>
                  <a:lnTo>
                    <a:pt x="850684" y="539724"/>
                  </a:lnTo>
                  <a:lnTo>
                    <a:pt x="851192" y="540715"/>
                  </a:lnTo>
                  <a:lnTo>
                    <a:pt x="852347" y="542455"/>
                  </a:lnTo>
                  <a:lnTo>
                    <a:pt x="853516" y="541299"/>
                  </a:lnTo>
                  <a:lnTo>
                    <a:pt x="853516" y="538975"/>
                  </a:lnTo>
                  <a:close/>
                </a:path>
                <a:path w="2396490" h="810260">
                  <a:moveTo>
                    <a:pt x="881418" y="738835"/>
                  </a:moveTo>
                  <a:lnTo>
                    <a:pt x="879665" y="735774"/>
                  </a:lnTo>
                  <a:lnTo>
                    <a:pt x="877354" y="740105"/>
                  </a:lnTo>
                  <a:lnTo>
                    <a:pt x="881418" y="738835"/>
                  </a:lnTo>
                  <a:close/>
                </a:path>
                <a:path w="2396490" h="810260">
                  <a:moveTo>
                    <a:pt x="881418" y="732485"/>
                  </a:moveTo>
                  <a:lnTo>
                    <a:pt x="878713" y="733336"/>
                  </a:lnTo>
                  <a:lnTo>
                    <a:pt x="878522" y="733755"/>
                  </a:lnTo>
                  <a:lnTo>
                    <a:pt x="879665" y="735774"/>
                  </a:lnTo>
                  <a:lnTo>
                    <a:pt x="881418" y="732485"/>
                  </a:lnTo>
                  <a:close/>
                </a:path>
                <a:path w="2396490" h="810260">
                  <a:moveTo>
                    <a:pt x="894892" y="547065"/>
                  </a:moveTo>
                  <a:lnTo>
                    <a:pt x="894664" y="547217"/>
                  </a:lnTo>
                  <a:lnTo>
                    <a:pt x="894892" y="547065"/>
                  </a:lnTo>
                  <a:close/>
                </a:path>
                <a:path w="2396490" h="810260">
                  <a:moveTo>
                    <a:pt x="929487" y="730250"/>
                  </a:moveTo>
                  <a:lnTo>
                    <a:pt x="928522" y="727405"/>
                  </a:lnTo>
                  <a:lnTo>
                    <a:pt x="927912" y="730707"/>
                  </a:lnTo>
                  <a:lnTo>
                    <a:pt x="929487" y="730250"/>
                  </a:lnTo>
                  <a:close/>
                </a:path>
                <a:path w="2396490" h="810260">
                  <a:moveTo>
                    <a:pt x="934618" y="743280"/>
                  </a:moveTo>
                  <a:lnTo>
                    <a:pt x="932002" y="745185"/>
                  </a:lnTo>
                  <a:lnTo>
                    <a:pt x="929678" y="748995"/>
                  </a:lnTo>
                  <a:lnTo>
                    <a:pt x="933754" y="746455"/>
                  </a:lnTo>
                  <a:lnTo>
                    <a:pt x="934135" y="746455"/>
                  </a:lnTo>
                  <a:lnTo>
                    <a:pt x="934618" y="743280"/>
                  </a:lnTo>
                  <a:close/>
                </a:path>
                <a:path w="2396490" h="810260">
                  <a:moveTo>
                    <a:pt x="935850" y="746455"/>
                  </a:moveTo>
                  <a:lnTo>
                    <a:pt x="934135" y="746455"/>
                  </a:lnTo>
                  <a:lnTo>
                    <a:pt x="933754" y="748995"/>
                  </a:lnTo>
                  <a:lnTo>
                    <a:pt x="935850" y="746455"/>
                  </a:lnTo>
                  <a:close/>
                </a:path>
                <a:path w="2396490" h="810260">
                  <a:moveTo>
                    <a:pt x="936663" y="736295"/>
                  </a:moveTo>
                  <a:lnTo>
                    <a:pt x="935697" y="736904"/>
                  </a:lnTo>
                  <a:lnTo>
                    <a:pt x="935494" y="737565"/>
                  </a:lnTo>
                  <a:lnTo>
                    <a:pt x="934618" y="743280"/>
                  </a:lnTo>
                  <a:lnTo>
                    <a:pt x="935494" y="742645"/>
                  </a:lnTo>
                  <a:lnTo>
                    <a:pt x="936663" y="736295"/>
                  </a:lnTo>
                  <a:close/>
                </a:path>
                <a:path w="2396490" h="810260">
                  <a:moveTo>
                    <a:pt x="939571" y="732485"/>
                  </a:moveTo>
                  <a:lnTo>
                    <a:pt x="939520" y="723595"/>
                  </a:lnTo>
                  <a:lnTo>
                    <a:pt x="935710" y="724865"/>
                  </a:lnTo>
                  <a:lnTo>
                    <a:pt x="930490" y="729945"/>
                  </a:lnTo>
                  <a:lnTo>
                    <a:pt x="929487" y="730250"/>
                  </a:lnTo>
                  <a:lnTo>
                    <a:pt x="930262" y="732485"/>
                  </a:lnTo>
                  <a:lnTo>
                    <a:pt x="928522" y="737565"/>
                  </a:lnTo>
                  <a:lnTo>
                    <a:pt x="926198" y="742645"/>
                  </a:lnTo>
                  <a:lnTo>
                    <a:pt x="923861" y="746455"/>
                  </a:lnTo>
                  <a:lnTo>
                    <a:pt x="927938" y="743915"/>
                  </a:lnTo>
                  <a:lnTo>
                    <a:pt x="932586" y="738835"/>
                  </a:lnTo>
                  <a:lnTo>
                    <a:pt x="935697" y="736904"/>
                  </a:lnTo>
                  <a:lnTo>
                    <a:pt x="936663" y="733755"/>
                  </a:lnTo>
                  <a:lnTo>
                    <a:pt x="939571" y="732485"/>
                  </a:lnTo>
                  <a:close/>
                </a:path>
                <a:path w="2396490" h="810260">
                  <a:moveTo>
                    <a:pt x="943635" y="736295"/>
                  </a:moveTo>
                  <a:lnTo>
                    <a:pt x="942467" y="732485"/>
                  </a:lnTo>
                  <a:lnTo>
                    <a:pt x="942467" y="735025"/>
                  </a:lnTo>
                  <a:lnTo>
                    <a:pt x="940142" y="741375"/>
                  </a:lnTo>
                  <a:lnTo>
                    <a:pt x="938987" y="742645"/>
                  </a:lnTo>
                  <a:lnTo>
                    <a:pt x="935850" y="746455"/>
                  </a:lnTo>
                  <a:lnTo>
                    <a:pt x="940142" y="746455"/>
                  </a:lnTo>
                  <a:lnTo>
                    <a:pt x="943635" y="736295"/>
                  </a:lnTo>
                  <a:close/>
                </a:path>
                <a:path w="2396490" h="810260">
                  <a:moveTo>
                    <a:pt x="965733" y="144767"/>
                  </a:moveTo>
                  <a:lnTo>
                    <a:pt x="964565" y="145351"/>
                  </a:lnTo>
                  <a:lnTo>
                    <a:pt x="963980" y="145935"/>
                  </a:lnTo>
                  <a:lnTo>
                    <a:pt x="965149" y="145351"/>
                  </a:lnTo>
                  <a:lnTo>
                    <a:pt x="965733" y="144767"/>
                  </a:lnTo>
                  <a:close/>
                </a:path>
                <a:path w="2396490" h="810260">
                  <a:moveTo>
                    <a:pt x="971067" y="774268"/>
                  </a:moveTo>
                  <a:lnTo>
                    <a:pt x="966889" y="773125"/>
                  </a:lnTo>
                  <a:lnTo>
                    <a:pt x="967473" y="780745"/>
                  </a:lnTo>
                  <a:lnTo>
                    <a:pt x="970965" y="774395"/>
                  </a:lnTo>
                  <a:lnTo>
                    <a:pt x="971067" y="774268"/>
                  </a:lnTo>
                  <a:close/>
                </a:path>
                <a:path w="2396490" h="810260">
                  <a:moveTo>
                    <a:pt x="971537" y="773633"/>
                  </a:moveTo>
                  <a:lnTo>
                    <a:pt x="971067" y="774268"/>
                  </a:lnTo>
                  <a:lnTo>
                    <a:pt x="971537" y="774395"/>
                  </a:lnTo>
                  <a:lnTo>
                    <a:pt x="971537" y="773633"/>
                  </a:lnTo>
                  <a:close/>
                </a:path>
                <a:path w="2396490" h="810260">
                  <a:moveTo>
                    <a:pt x="977938" y="152095"/>
                  </a:moveTo>
                  <a:lnTo>
                    <a:pt x="975321" y="154635"/>
                  </a:lnTo>
                  <a:lnTo>
                    <a:pt x="975614" y="154635"/>
                  </a:lnTo>
                  <a:lnTo>
                    <a:pt x="977938" y="152095"/>
                  </a:lnTo>
                  <a:close/>
                </a:path>
                <a:path w="2396490" h="810260">
                  <a:moveTo>
                    <a:pt x="979093" y="149555"/>
                  </a:moveTo>
                  <a:lnTo>
                    <a:pt x="977938" y="149555"/>
                  </a:lnTo>
                  <a:lnTo>
                    <a:pt x="977353" y="150825"/>
                  </a:lnTo>
                  <a:lnTo>
                    <a:pt x="979093" y="149555"/>
                  </a:lnTo>
                  <a:close/>
                </a:path>
                <a:path w="2396490" h="810260">
                  <a:moveTo>
                    <a:pt x="982560" y="765848"/>
                  </a:moveTo>
                  <a:lnTo>
                    <a:pt x="982243" y="766114"/>
                  </a:lnTo>
                  <a:lnTo>
                    <a:pt x="981583" y="767270"/>
                  </a:lnTo>
                  <a:lnTo>
                    <a:pt x="982294" y="769429"/>
                  </a:lnTo>
                  <a:lnTo>
                    <a:pt x="982560" y="765848"/>
                  </a:lnTo>
                  <a:close/>
                </a:path>
                <a:path w="2396490" h="810260">
                  <a:moveTo>
                    <a:pt x="984338" y="775665"/>
                  </a:moveTo>
                  <a:lnTo>
                    <a:pt x="982294" y="769429"/>
                  </a:lnTo>
                  <a:lnTo>
                    <a:pt x="982002" y="773125"/>
                  </a:lnTo>
                  <a:lnTo>
                    <a:pt x="977353" y="778205"/>
                  </a:lnTo>
                  <a:lnTo>
                    <a:pt x="980262" y="783285"/>
                  </a:lnTo>
                  <a:lnTo>
                    <a:pt x="984338" y="775665"/>
                  </a:lnTo>
                  <a:close/>
                </a:path>
                <a:path w="2396490" h="810260">
                  <a:moveTo>
                    <a:pt x="988466" y="776427"/>
                  </a:moveTo>
                  <a:lnTo>
                    <a:pt x="985494" y="780745"/>
                  </a:lnTo>
                  <a:lnTo>
                    <a:pt x="987247" y="779475"/>
                  </a:lnTo>
                  <a:lnTo>
                    <a:pt x="988402" y="776935"/>
                  </a:lnTo>
                  <a:lnTo>
                    <a:pt x="988466" y="776427"/>
                  </a:lnTo>
                  <a:close/>
                </a:path>
                <a:path w="2396490" h="810260">
                  <a:moveTo>
                    <a:pt x="994295" y="776427"/>
                  </a:moveTo>
                  <a:lnTo>
                    <a:pt x="989596" y="776427"/>
                  </a:lnTo>
                  <a:lnTo>
                    <a:pt x="993051" y="780745"/>
                  </a:lnTo>
                  <a:lnTo>
                    <a:pt x="994295" y="776427"/>
                  </a:lnTo>
                  <a:close/>
                </a:path>
                <a:path w="2396490" h="810260">
                  <a:moveTo>
                    <a:pt x="1004684" y="242265"/>
                  </a:moveTo>
                  <a:lnTo>
                    <a:pt x="1002195" y="242951"/>
                  </a:lnTo>
                  <a:lnTo>
                    <a:pt x="1002360" y="243535"/>
                  </a:lnTo>
                  <a:lnTo>
                    <a:pt x="1004684" y="242265"/>
                  </a:lnTo>
                  <a:close/>
                </a:path>
                <a:path w="2396490" h="810260">
                  <a:moveTo>
                    <a:pt x="1027938" y="286054"/>
                  </a:moveTo>
                  <a:lnTo>
                    <a:pt x="1019213" y="288963"/>
                  </a:lnTo>
                  <a:lnTo>
                    <a:pt x="1023874" y="291871"/>
                  </a:lnTo>
                  <a:lnTo>
                    <a:pt x="1027938" y="286054"/>
                  </a:lnTo>
                  <a:close/>
                </a:path>
                <a:path w="2396490" h="810260">
                  <a:moveTo>
                    <a:pt x="1043051" y="336638"/>
                  </a:moveTo>
                  <a:lnTo>
                    <a:pt x="1042479" y="334899"/>
                  </a:lnTo>
                  <a:lnTo>
                    <a:pt x="1037247" y="337807"/>
                  </a:lnTo>
                  <a:lnTo>
                    <a:pt x="1041895" y="337807"/>
                  </a:lnTo>
                  <a:lnTo>
                    <a:pt x="1043051" y="338378"/>
                  </a:lnTo>
                  <a:lnTo>
                    <a:pt x="1043051" y="336638"/>
                  </a:lnTo>
                  <a:close/>
                </a:path>
                <a:path w="2396490" h="810260">
                  <a:moveTo>
                    <a:pt x="1046543" y="340131"/>
                  </a:moveTo>
                  <a:lnTo>
                    <a:pt x="1045387" y="338963"/>
                  </a:lnTo>
                  <a:lnTo>
                    <a:pt x="1043635" y="338378"/>
                  </a:lnTo>
                  <a:lnTo>
                    <a:pt x="1043635" y="342455"/>
                  </a:lnTo>
                  <a:lnTo>
                    <a:pt x="1045959" y="343039"/>
                  </a:lnTo>
                  <a:lnTo>
                    <a:pt x="1046543" y="340131"/>
                  </a:lnTo>
                  <a:close/>
                </a:path>
                <a:path w="2396490" h="810260">
                  <a:moveTo>
                    <a:pt x="1049045" y="791044"/>
                  </a:moveTo>
                  <a:lnTo>
                    <a:pt x="1048283" y="790905"/>
                  </a:lnTo>
                  <a:lnTo>
                    <a:pt x="1046543" y="802335"/>
                  </a:lnTo>
                  <a:lnTo>
                    <a:pt x="1047940" y="794715"/>
                  </a:lnTo>
                  <a:lnTo>
                    <a:pt x="1049045" y="791044"/>
                  </a:lnTo>
                  <a:close/>
                </a:path>
                <a:path w="2396490" h="810260">
                  <a:moveTo>
                    <a:pt x="1068641" y="282905"/>
                  </a:moveTo>
                  <a:lnTo>
                    <a:pt x="1065733" y="286715"/>
                  </a:lnTo>
                  <a:lnTo>
                    <a:pt x="1063409" y="287985"/>
                  </a:lnTo>
                  <a:lnTo>
                    <a:pt x="1063993" y="294335"/>
                  </a:lnTo>
                  <a:lnTo>
                    <a:pt x="1068641" y="282905"/>
                  </a:lnTo>
                  <a:close/>
                </a:path>
                <a:path w="2396490" h="810260">
                  <a:moveTo>
                    <a:pt x="1070800" y="800163"/>
                  </a:moveTo>
                  <a:lnTo>
                    <a:pt x="1070673" y="798525"/>
                  </a:lnTo>
                  <a:lnTo>
                    <a:pt x="1070229" y="798525"/>
                  </a:lnTo>
                  <a:lnTo>
                    <a:pt x="1070800" y="800163"/>
                  </a:lnTo>
                  <a:close/>
                </a:path>
                <a:path w="2396490" h="810260">
                  <a:moveTo>
                    <a:pt x="1071549" y="809955"/>
                  </a:moveTo>
                  <a:lnTo>
                    <a:pt x="1071016" y="802982"/>
                  </a:lnTo>
                  <a:lnTo>
                    <a:pt x="1066317" y="808685"/>
                  </a:lnTo>
                  <a:lnTo>
                    <a:pt x="1071549" y="809955"/>
                  </a:lnTo>
                  <a:close/>
                </a:path>
                <a:path w="2396490" h="810260">
                  <a:moveTo>
                    <a:pt x="1071549" y="802335"/>
                  </a:moveTo>
                  <a:lnTo>
                    <a:pt x="1070800" y="800163"/>
                  </a:lnTo>
                  <a:lnTo>
                    <a:pt x="1071016" y="802982"/>
                  </a:lnTo>
                  <a:lnTo>
                    <a:pt x="1071549" y="802335"/>
                  </a:lnTo>
                  <a:close/>
                </a:path>
                <a:path w="2396490" h="810260">
                  <a:moveTo>
                    <a:pt x="1118641" y="411175"/>
                  </a:moveTo>
                  <a:lnTo>
                    <a:pt x="1116901" y="409905"/>
                  </a:lnTo>
                  <a:lnTo>
                    <a:pt x="1117473" y="406095"/>
                  </a:lnTo>
                  <a:lnTo>
                    <a:pt x="1111669" y="411175"/>
                  </a:lnTo>
                  <a:lnTo>
                    <a:pt x="1114564" y="411175"/>
                  </a:lnTo>
                  <a:lnTo>
                    <a:pt x="1118641" y="411175"/>
                  </a:lnTo>
                  <a:close/>
                </a:path>
                <a:path w="2396490" h="810260">
                  <a:moveTo>
                    <a:pt x="1122705" y="410476"/>
                  </a:moveTo>
                  <a:lnTo>
                    <a:pt x="1119225" y="410476"/>
                  </a:lnTo>
                  <a:lnTo>
                    <a:pt x="1119797" y="411060"/>
                  </a:lnTo>
                  <a:lnTo>
                    <a:pt x="1120381" y="411060"/>
                  </a:lnTo>
                  <a:lnTo>
                    <a:pt x="1122705" y="410476"/>
                  </a:lnTo>
                  <a:close/>
                </a:path>
                <a:path w="2396490" h="810260">
                  <a:moveTo>
                    <a:pt x="1190739" y="385483"/>
                  </a:moveTo>
                  <a:lnTo>
                    <a:pt x="1188415" y="387223"/>
                  </a:lnTo>
                  <a:lnTo>
                    <a:pt x="1189570" y="387807"/>
                  </a:lnTo>
                  <a:lnTo>
                    <a:pt x="1190739" y="385483"/>
                  </a:lnTo>
                  <a:close/>
                </a:path>
                <a:path w="2396490" h="810260">
                  <a:moveTo>
                    <a:pt x="1200619" y="466293"/>
                  </a:moveTo>
                  <a:lnTo>
                    <a:pt x="1200035" y="465709"/>
                  </a:lnTo>
                  <a:lnTo>
                    <a:pt x="1200035" y="466293"/>
                  </a:lnTo>
                  <a:lnTo>
                    <a:pt x="1200619" y="466877"/>
                  </a:lnTo>
                  <a:lnTo>
                    <a:pt x="1200619" y="466293"/>
                  </a:lnTo>
                  <a:close/>
                </a:path>
                <a:path w="2396490" h="810260">
                  <a:moveTo>
                    <a:pt x="1207008" y="390715"/>
                  </a:moveTo>
                  <a:lnTo>
                    <a:pt x="1204683" y="391287"/>
                  </a:lnTo>
                  <a:lnTo>
                    <a:pt x="1205268" y="391871"/>
                  </a:lnTo>
                  <a:lnTo>
                    <a:pt x="1205852" y="391871"/>
                  </a:lnTo>
                  <a:lnTo>
                    <a:pt x="1207008" y="390715"/>
                  </a:lnTo>
                  <a:close/>
                </a:path>
                <a:path w="2396490" h="810260">
                  <a:moveTo>
                    <a:pt x="1216317" y="470941"/>
                  </a:moveTo>
                  <a:lnTo>
                    <a:pt x="1212253" y="466293"/>
                  </a:lnTo>
                  <a:lnTo>
                    <a:pt x="1213408" y="469785"/>
                  </a:lnTo>
                  <a:lnTo>
                    <a:pt x="1214577" y="472109"/>
                  </a:lnTo>
                  <a:lnTo>
                    <a:pt x="1215732" y="473849"/>
                  </a:lnTo>
                  <a:lnTo>
                    <a:pt x="1215732" y="473265"/>
                  </a:lnTo>
                  <a:lnTo>
                    <a:pt x="1216317" y="472109"/>
                  </a:lnTo>
                  <a:lnTo>
                    <a:pt x="1216317" y="470941"/>
                  </a:lnTo>
                  <a:close/>
                </a:path>
                <a:path w="2396490" h="810260">
                  <a:moveTo>
                    <a:pt x="1226781" y="806145"/>
                  </a:moveTo>
                  <a:lnTo>
                    <a:pt x="1222717" y="794715"/>
                  </a:lnTo>
                  <a:lnTo>
                    <a:pt x="1223289" y="799795"/>
                  </a:lnTo>
                  <a:lnTo>
                    <a:pt x="1222717" y="802335"/>
                  </a:lnTo>
                  <a:lnTo>
                    <a:pt x="1226781" y="806145"/>
                  </a:lnTo>
                  <a:close/>
                </a:path>
                <a:path w="2396490" h="810260">
                  <a:moveTo>
                    <a:pt x="1237246" y="465785"/>
                  </a:moveTo>
                  <a:lnTo>
                    <a:pt x="1236091" y="467055"/>
                  </a:lnTo>
                  <a:lnTo>
                    <a:pt x="1236662" y="467055"/>
                  </a:lnTo>
                  <a:lnTo>
                    <a:pt x="1237246" y="465785"/>
                  </a:lnTo>
                  <a:close/>
                </a:path>
                <a:path w="2396490" h="810260">
                  <a:moveTo>
                    <a:pt x="1255268" y="12395"/>
                  </a:moveTo>
                  <a:lnTo>
                    <a:pt x="1254683" y="11125"/>
                  </a:lnTo>
                  <a:lnTo>
                    <a:pt x="1254023" y="11493"/>
                  </a:lnTo>
                  <a:lnTo>
                    <a:pt x="1255268" y="12395"/>
                  </a:lnTo>
                  <a:close/>
                </a:path>
                <a:path w="2396490" h="810260">
                  <a:moveTo>
                    <a:pt x="1261719" y="470001"/>
                  </a:moveTo>
                  <a:lnTo>
                    <a:pt x="1260373" y="468757"/>
                  </a:lnTo>
                  <a:lnTo>
                    <a:pt x="1260500" y="469595"/>
                  </a:lnTo>
                  <a:lnTo>
                    <a:pt x="1260068" y="471525"/>
                  </a:lnTo>
                  <a:lnTo>
                    <a:pt x="1260398" y="471576"/>
                  </a:lnTo>
                  <a:lnTo>
                    <a:pt x="1261719" y="470001"/>
                  </a:lnTo>
                  <a:close/>
                </a:path>
                <a:path w="2396490" h="810260">
                  <a:moveTo>
                    <a:pt x="1270393" y="35255"/>
                  </a:moveTo>
                  <a:lnTo>
                    <a:pt x="1269809" y="35255"/>
                  </a:lnTo>
                  <a:lnTo>
                    <a:pt x="1270076" y="35420"/>
                  </a:lnTo>
                  <a:lnTo>
                    <a:pt x="1270393" y="35255"/>
                  </a:lnTo>
                  <a:close/>
                </a:path>
                <a:path w="2396490" h="810260">
                  <a:moveTo>
                    <a:pt x="1275041" y="30175"/>
                  </a:moveTo>
                  <a:lnTo>
                    <a:pt x="1268056" y="33985"/>
                  </a:lnTo>
                  <a:lnTo>
                    <a:pt x="1270393" y="35255"/>
                  </a:lnTo>
                  <a:lnTo>
                    <a:pt x="1274457" y="35255"/>
                  </a:lnTo>
                  <a:lnTo>
                    <a:pt x="1273289" y="33985"/>
                  </a:lnTo>
                  <a:lnTo>
                    <a:pt x="1275041" y="30175"/>
                  </a:lnTo>
                  <a:close/>
                </a:path>
                <a:path w="2396490" h="810260">
                  <a:moveTo>
                    <a:pt x="1280858" y="36626"/>
                  </a:moveTo>
                  <a:lnTo>
                    <a:pt x="1279690" y="36055"/>
                  </a:lnTo>
                  <a:lnTo>
                    <a:pt x="1277950" y="36055"/>
                  </a:lnTo>
                  <a:lnTo>
                    <a:pt x="1277950" y="36626"/>
                  </a:lnTo>
                  <a:lnTo>
                    <a:pt x="1280858" y="36626"/>
                  </a:lnTo>
                  <a:close/>
                </a:path>
                <a:path w="2396490" h="810260">
                  <a:moveTo>
                    <a:pt x="1295387" y="426415"/>
                  </a:moveTo>
                  <a:lnTo>
                    <a:pt x="1290739" y="421335"/>
                  </a:lnTo>
                  <a:lnTo>
                    <a:pt x="1292186" y="414985"/>
                  </a:lnTo>
                  <a:lnTo>
                    <a:pt x="1255268" y="414985"/>
                  </a:lnTo>
                  <a:lnTo>
                    <a:pt x="1252359" y="421335"/>
                  </a:lnTo>
                  <a:lnTo>
                    <a:pt x="1258760" y="423875"/>
                  </a:lnTo>
                  <a:lnTo>
                    <a:pt x="1265732" y="423875"/>
                  </a:lnTo>
                  <a:lnTo>
                    <a:pt x="1280858" y="425145"/>
                  </a:lnTo>
                  <a:lnTo>
                    <a:pt x="1288415" y="425145"/>
                  </a:lnTo>
                  <a:lnTo>
                    <a:pt x="1295387" y="426415"/>
                  </a:lnTo>
                  <a:close/>
                </a:path>
                <a:path w="2396490" h="810260">
                  <a:moveTo>
                    <a:pt x="1297711" y="410146"/>
                  </a:moveTo>
                  <a:lnTo>
                    <a:pt x="1294231" y="414985"/>
                  </a:lnTo>
                  <a:lnTo>
                    <a:pt x="1297711" y="413715"/>
                  </a:lnTo>
                  <a:lnTo>
                    <a:pt x="1297711" y="410146"/>
                  </a:lnTo>
                  <a:close/>
                </a:path>
                <a:path w="2396490" h="810260">
                  <a:moveTo>
                    <a:pt x="1301203" y="412445"/>
                  </a:moveTo>
                  <a:lnTo>
                    <a:pt x="1297711" y="413715"/>
                  </a:lnTo>
                  <a:lnTo>
                    <a:pt x="1297711" y="420065"/>
                  </a:lnTo>
                  <a:lnTo>
                    <a:pt x="1301203" y="412445"/>
                  </a:lnTo>
                  <a:close/>
                </a:path>
                <a:path w="2396490" h="810260">
                  <a:moveTo>
                    <a:pt x="1331429" y="101752"/>
                  </a:moveTo>
                  <a:lnTo>
                    <a:pt x="1330858" y="99999"/>
                  </a:lnTo>
                  <a:lnTo>
                    <a:pt x="1329690" y="98844"/>
                  </a:lnTo>
                  <a:lnTo>
                    <a:pt x="1330858" y="103492"/>
                  </a:lnTo>
                  <a:lnTo>
                    <a:pt x="1331429" y="101752"/>
                  </a:lnTo>
                  <a:close/>
                </a:path>
                <a:path w="2396490" h="810260">
                  <a:moveTo>
                    <a:pt x="1340154" y="112801"/>
                  </a:moveTo>
                  <a:lnTo>
                    <a:pt x="1337830" y="115697"/>
                  </a:lnTo>
                  <a:lnTo>
                    <a:pt x="1335506" y="119189"/>
                  </a:lnTo>
                  <a:lnTo>
                    <a:pt x="1336090" y="118605"/>
                  </a:lnTo>
                  <a:lnTo>
                    <a:pt x="1336675" y="118605"/>
                  </a:lnTo>
                  <a:lnTo>
                    <a:pt x="1337830" y="118033"/>
                  </a:lnTo>
                  <a:lnTo>
                    <a:pt x="1340154" y="112801"/>
                  </a:lnTo>
                  <a:close/>
                </a:path>
                <a:path w="2396490" h="810260">
                  <a:moveTo>
                    <a:pt x="1377530" y="148107"/>
                  </a:moveTo>
                  <a:lnTo>
                    <a:pt x="1377365" y="148285"/>
                  </a:lnTo>
                  <a:lnTo>
                    <a:pt x="1377327" y="148653"/>
                  </a:lnTo>
                  <a:lnTo>
                    <a:pt x="1377530" y="148107"/>
                  </a:lnTo>
                  <a:close/>
                </a:path>
                <a:path w="2396490" h="810260">
                  <a:moveTo>
                    <a:pt x="1378534" y="147015"/>
                  </a:moveTo>
                  <a:lnTo>
                    <a:pt x="1377950" y="147015"/>
                  </a:lnTo>
                  <a:lnTo>
                    <a:pt x="1377530" y="148107"/>
                  </a:lnTo>
                  <a:lnTo>
                    <a:pt x="1378534" y="147015"/>
                  </a:lnTo>
                  <a:close/>
                </a:path>
                <a:path w="2396490" h="810260">
                  <a:moveTo>
                    <a:pt x="1383372" y="164338"/>
                  </a:moveTo>
                  <a:lnTo>
                    <a:pt x="1383182" y="163525"/>
                  </a:lnTo>
                  <a:lnTo>
                    <a:pt x="1382598" y="162267"/>
                  </a:lnTo>
                  <a:lnTo>
                    <a:pt x="1382890" y="163525"/>
                  </a:lnTo>
                  <a:lnTo>
                    <a:pt x="1383372" y="164338"/>
                  </a:lnTo>
                  <a:close/>
                </a:path>
                <a:path w="2396490" h="810260">
                  <a:moveTo>
                    <a:pt x="1383766" y="154635"/>
                  </a:moveTo>
                  <a:lnTo>
                    <a:pt x="1383182" y="154635"/>
                  </a:lnTo>
                  <a:lnTo>
                    <a:pt x="1383766" y="155384"/>
                  </a:lnTo>
                  <a:lnTo>
                    <a:pt x="1383766" y="154635"/>
                  </a:lnTo>
                  <a:close/>
                </a:path>
                <a:path w="2396490" h="810260">
                  <a:moveTo>
                    <a:pt x="1402842" y="761580"/>
                  </a:moveTo>
                  <a:lnTo>
                    <a:pt x="1401356" y="757402"/>
                  </a:lnTo>
                  <a:lnTo>
                    <a:pt x="1400619" y="762965"/>
                  </a:lnTo>
                  <a:lnTo>
                    <a:pt x="1402842" y="761580"/>
                  </a:lnTo>
                  <a:close/>
                </a:path>
                <a:path w="2396490" h="810260">
                  <a:moveTo>
                    <a:pt x="1403527" y="3492"/>
                  </a:moveTo>
                  <a:lnTo>
                    <a:pt x="1401203" y="2908"/>
                  </a:lnTo>
                  <a:lnTo>
                    <a:pt x="1400619" y="3492"/>
                  </a:lnTo>
                  <a:lnTo>
                    <a:pt x="1403527" y="3492"/>
                  </a:lnTo>
                  <a:close/>
                </a:path>
                <a:path w="2396490" h="810260">
                  <a:moveTo>
                    <a:pt x="1404696" y="760425"/>
                  </a:moveTo>
                  <a:lnTo>
                    <a:pt x="1402842" y="761580"/>
                  </a:lnTo>
                  <a:lnTo>
                    <a:pt x="1404696" y="766775"/>
                  </a:lnTo>
                  <a:lnTo>
                    <a:pt x="1404696" y="760425"/>
                  </a:lnTo>
                  <a:close/>
                </a:path>
                <a:path w="2396490" h="810260">
                  <a:moveTo>
                    <a:pt x="1410512" y="64465"/>
                  </a:moveTo>
                  <a:lnTo>
                    <a:pt x="1409534" y="63195"/>
                  </a:lnTo>
                  <a:lnTo>
                    <a:pt x="1402956" y="63195"/>
                  </a:lnTo>
                  <a:lnTo>
                    <a:pt x="1410512" y="64465"/>
                  </a:lnTo>
                  <a:close/>
                </a:path>
                <a:path w="2396490" h="810260">
                  <a:moveTo>
                    <a:pt x="1413802" y="63195"/>
                  </a:moveTo>
                  <a:lnTo>
                    <a:pt x="1407604" y="60655"/>
                  </a:lnTo>
                  <a:lnTo>
                    <a:pt x="1409534" y="63195"/>
                  </a:lnTo>
                  <a:lnTo>
                    <a:pt x="1413802" y="63195"/>
                  </a:lnTo>
                  <a:close/>
                </a:path>
                <a:path w="2396490" h="810260">
                  <a:moveTo>
                    <a:pt x="1419910" y="775665"/>
                  </a:moveTo>
                  <a:lnTo>
                    <a:pt x="1414437" y="775665"/>
                  </a:lnTo>
                  <a:lnTo>
                    <a:pt x="1416177" y="776935"/>
                  </a:lnTo>
                  <a:lnTo>
                    <a:pt x="1419428" y="778205"/>
                  </a:lnTo>
                  <a:lnTo>
                    <a:pt x="1419910" y="775665"/>
                  </a:lnTo>
                  <a:close/>
                </a:path>
                <a:path w="2396490" h="810260">
                  <a:moveTo>
                    <a:pt x="1589328" y="710895"/>
                  </a:moveTo>
                  <a:lnTo>
                    <a:pt x="1588998" y="710260"/>
                  </a:lnTo>
                  <a:lnTo>
                    <a:pt x="1588998" y="710895"/>
                  </a:lnTo>
                  <a:lnTo>
                    <a:pt x="1589328" y="710895"/>
                  </a:lnTo>
                  <a:close/>
                </a:path>
                <a:path w="2396490" h="810260">
                  <a:moveTo>
                    <a:pt x="1593646" y="714705"/>
                  </a:moveTo>
                  <a:lnTo>
                    <a:pt x="1591322" y="710895"/>
                  </a:lnTo>
                  <a:lnTo>
                    <a:pt x="1589328" y="710895"/>
                  </a:lnTo>
                  <a:lnTo>
                    <a:pt x="1591322" y="714705"/>
                  </a:lnTo>
                  <a:lnTo>
                    <a:pt x="1593646" y="714705"/>
                  </a:lnTo>
                  <a:close/>
                </a:path>
                <a:path w="2396490" h="810260">
                  <a:moveTo>
                    <a:pt x="1619237" y="0"/>
                  </a:moveTo>
                  <a:lnTo>
                    <a:pt x="1616329" y="0"/>
                  </a:lnTo>
                  <a:lnTo>
                    <a:pt x="1619237" y="584"/>
                  </a:lnTo>
                  <a:lnTo>
                    <a:pt x="1619237" y="0"/>
                  </a:lnTo>
                  <a:close/>
                </a:path>
                <a:path w="2396490" h="810260">
                  <a:moveTo>
                    <a:pt x="1658188" y="436575"/>
                  </a:moveTo>
                  <a:lnTo>
                    <a:pt x="1656461" y="435330"/>
                  </a:lnTo>
                  <a:lnTo>
                    <a:pt x="1657807" y="436930"/>
                  </a:lnTo>
                  <a:lnTo>
                    <a:pt x="1658188" y="436575"/>
                  </a:lnTo>
                  <a:close/>
                </a:path>
                <a:path w="2396490" h="810260">
                  <a:moveTo>
                    <a:pt x="1686166" y="398157"/>
                  </a:moveTo>
                  <a:lnTo>
                    <a:pt x="1685518" y="397205"/>
                  </a:lnTo>
                  <a:lnTo>
                    <a:pt x="1685277" y="397471"/>
                  </a:lnTo>
                  <a:lnTo>
                    <a:pt x="1686166" y="398157"/>
                  </a:lnTo>
                  <a:close/>
                </a:path>
                <a:path w="2396490" h="810260">
                  <a:moveTo>
                    <a:pt x="1693075" y="406412"/>
                  </a:moveTo>
                  <a:lnTo>
                    <a:pt x="1687258" y="404088"/>
                  </a:lnTo>
                  <a:lnTo>
                    <a:pt x="1692490" y="411645"/>
                  </a:lnTo>
                  <a:lnTo>
                    <a:pt x="1693075" y="406412"/>
                  </a:lnTo>
                  <a:close/>
                </a:path>
                <a:path w="2396490" h="810260">
                  <a:moveTo>
                    <a:pt x="1694815" y="404825"/>
                  </a:moveTo>
                  <a:lnTo>
                    <a:pt x="1686166" y="398157"/>
                  </a:lnTo>
                  <a:lnTo>
                    <a:pt x="1688998" y="402285"/>
                  </a:lnTo>
                  <a:lnTo>
                    <a:pt x="1688426" y="403555"/>
                  </a:lnTo>
                  <a:lnTo>
                    <a:pt x="1694815" y="404825"/>
                  </a:lnTo>
                  <a:close/>
                </a:path>
                <a:path w="2396490" h="810260">
                  <a:moveTo>
                    <a:pt x="1729117" y="382574"/>
                  </a:moveTo>
                  <a:lnTo>
                    <a:pt x="1728533" y="380250"/>
                  </a:lnTo>
                  <a:lnTo>
                    <a:pt x="1727377" y="378498"/>
                  </a:lnTo>
                  <a:lnTo>
                    <a:pt x="1727377" y="376758"/>
                  </a:lnTo>
                  <a:lnTo>
                    <a:pt x="1725637" y="377342"/>
                  </a:lnTo>
                  <a:lnTo>
                    <a:pt x="1724469" y="378498"/>
                  </a:lnTo>
                  <a:lnTo>
                    <a:pt x="1729117" y="382574"/>
                  </a:lnTo>
                  <a:close/>
                </a:path>
                <a:path w="2396490" h="810260">
                  <a:moveTo>
                    <a:pt x="1846567" y="544525"/>
                  </a:moveTo>
                  <a:lnTo>
                    <a:pt x="1845983" y="545795"/>
                  </a:lnTo>
                  <a:lnTo>
                    <a:pt x="1846567" y="544525"/>
                  </a:lnTo>
                  <a:close/>
                </a:path>
                <a:path w="2396490" h="810260">
                  <a:moveTo>
                    <a:pt x="1945411" y="464515"/>
                  </a:moveTo>
                  <a:lnTo>
                    <a:pt x="1944408" y="463219"/>
                  </a:lnTo>
                  <a:lnTo>
                    <a:pt x="1944243" y="463245"/>
                  </a:lnTo>
                  <a:lnTo>
                    <a:pt x="1945411" y="464515"/>
                  </a:lnTo>
                  <a:close/>
                </a:path>
                <a:path w="2396490" h="810260">
                  <a:moveTo>
                    <a:pt x="2005876" y="395935"/>
                  </a:moveTo>
                  <a:lnTo>
                    <a:pt x="2005812" y="392125"/>
                  </a:lnTo>
                  <a:lnTo>
                    <a:pt x="2005393" y="390537"/>
                  </a:lnTo>
                  <a:lnTo>
                    <a:pt x="2000643" y="389585"/>
                  </a:lnTo>
                  <a:lnTo>
                    <a:pt x="2005876" y="395935"/>
                  </a:lnTo>
                  <a:close/>
                </a:path>
                <a:path w="2396490" h="810260">
                  <a:moveTo>
                    <a:pt x="2007031" y="390855"/>
                  </a:moveTo>
                  <a:lnTo>
                    <a:pt x="2005037" y="389178"/>
                  </a:lnTo>
                  <a:lnTo>
                    <a:pt x="2005393" y="390537"/>
                  </a:lnTo>
                  <a:lnTo>
                    <a:pt x="2007031" y="390855"/>
                  </a:lnTo>
                  <a:close/>
                </a:path>
                <a:path w="2396490" h="810260">
                  <a:moveTo>
                    <a:pt x="2049475" y="378155"/>
                  </a:moveTo>
                  <a:lnTo>
                    <a:pt x="2047151" y="375615"/>
                  </a:lnTo>
                  <a:lnTo>
                    <a:pt x="2047494" y="377837"/>
                  </a:lnTo>
                  <a:lnTo>
                    <a:pt x="2047735" y="378155"/>
                  </a:lnTo>
                  <a:lnTo>
                    <a:pt x="2049475" y="378155"/>
                  </a:lnTo>
                  <a:close/>
                </a:path>
                <a:path w="2396490" h="810260">
                  <a:moveTo>
                    <a:pt x="2053551" y="378155"/>
                  </a:moveTo>
                  <a:lnTo>
                    <a:pt x="2049475" y="378155"/>
                  </a:lnTo>
                  <a:lnTo>
                    <a:pt x="2052967" y="381965"/>
                  </a:lnTo>
                  <a:lnTo>
                    <a:pt x="2053551" y="378155"/>
                  </a:lnTo>
                  <a:close/>
                </a:path>
                <a:path w="2396490" h="810260">
                  <a:moveTo>
                    <a:pt x="2069274" y="330479"/>
                  </a:moveTo>
                  <a:lnTo>
                    <a:pt x="2066340" y="329895"/>
                  </a:lnTo>
                  <a:lnTo>
                    <a:pt x="2068918" y="332359"/>
                  </a:lnTo>
                  <a:lnTo>
                    <a:pt x="2069274" y="330479"/>
                  </a:lnTo>
                  <a:close/>
                </a:path>
                <a:path w="2396490" h="810260">
                  <a:moveTo>
                    <a:pt x="2087359" y="333146"/>
                  </a:moveTo>
                  <a:lnTo>
                    <a:pt x="2080298" y="327355"/>
                  </a:lnTo>
                  <a:lnTo>
                    <a:pt x="2077389" y="326085"/>
                  </a:lnTo>
                  <a:lnTo>
                    <a:pt x="2077389" y="322275"/>
                  </a:lnTo>
                  <a:lnTo>
                    <a:pt x="2069566" y="317195"/>
                  </a:lnTo>
                  <a:lnTo>
                    <a:pt x="2068449" y="322275"/>
                  </a:lnTo>
                  <a:lnTo>
                    <a:pt x="2069617" y="328625"/>
                  </a:lnTo>
                  <a:lnTo>
                    <a:pt x="2069274" y="330479"/>
                  </a:lnTo>
                  <a:lnTo>
                    <a:pt x="2072741" y="331165"/>
                  </a:lnTo>
                  <a:lnTo>
                    <a:pt x="2075065" y="334975"/>
                  </a:lnTo>
                  <a:lnTo>
                    <a:pt x="2079129" y="340055"/>
                  </a:lnTo>
                  <a:lnTo>
                    <a:pt x="2080869" y="343865"/>
                  </a:lnTo>
                  <a:lnTo>
                    <a:pt x="2080869" y="338785"/>
                  </a:lnTo>
                  <a:lnTo>
                    <a:pt x="2077974" y="332435"/>
                  </a:lnTo>
                  <a:lnTo>
                    <a:pt x="2078545" y="327355"/>
                  </a:lnTo>
                  <a:lnTo>
                    <a:pt x="2083777" y="331165"/>
                  </a:lnTo>
                  <a:lnTo>
                    <a:pt x="2083777" y="334975"/>
                  </a:lnTo>
                  <a:lnTo>
                    <a:pt x="2086102" y="340055"/>
                  </a:lnTo>
                  <a:lnTo>
                    <a:pt x="2086686" y="334975"/>
                  </a:lnTo>
                  <a:lnTo>
                    <a:pt x="2087359" y="333146"/>
                  </a:lnTo>
                  <a:close/>
                </a:path>
                <a:path w="2396490" h="810260">
                  <a:moveTo>
                    <a:pt x="2089010" y="328625"/>
                  </a:moveTo>
                  <a:lnTo>
                    <a:pt x="2082622" y="319735"/>
                  </a:lnTo>
                  <a:lnTo>
                    <a:pt x="2079713" y="319735"/>
                  </a:lnTo>
                  <a:lnTo>
                    <a:pt x="2081453" y="321005"/>
                  </a:lnTo>
                  <a:lnTo>
                    <a:pt x="2085530" y="326085"/>
                  </a:lnTo>
                  <a:lnTo>
                    <a:pt x="2087981" y="331457"/>
                  </a:lnTo>
                  <a:lnTo>
                    <a:pt x="2089010" y="328625"/>
                  </a:lnTo>
                  <a:close/>
                </a:path>
                <a:path w="2396490" h="810260">
                  <a:moveTo>
                    <a:pt x="2089594" y="334975"/>
                  </a:moveTo>
                  <a:lnTo>
                    <a:pt x="2087981" y="331457"/>
                  </a:lnTo>
                  <a:lnTo>
                    <a:pt x="2087359" y="333146"/>
                  </a:lnTo>
                  <a:lnTo>
                    <a:pt x="2089594" y="334975"/>
                  </a:lnTo>
                  <a:close/>
                </a:path>
                <a:path w="2396490" h="810260">
                  <a:moveTo>
                    <a:pt x="2094826" y="97485"/>
                  </a:moveTo>
                  <a:lnTo>
                    <a:pt x="2092502" y="97485"/>
                  </a:lnTo>
                  <a:lnTo>
                    <a:pt x="2093544" y="98247"/>
                  </a:lnTo>
                  <a:lnTo>
                    <a:pt x="2094826" y="98755"/>
                  </a:lnTo>
                  <a:lnTo>
                    <a:pt x="2094826" y="97485"/>
                  </a:lnTo>
                  <a:close/>
                </a:path>
                <a:path w="2396490" h="810260">
                  <a:moveTo>
                    <a:pt x="2096960" y="83096"/>
                  </a:moveTo>
                  <a:lnTo>
                    <a:pt x="2094242" y="84785"/>
                  </a:lnTo>
                  <a:lnTo>
                    <a:pt x="2096566" y="87325"/>
                  </a:lnTo>
                  <a:lnTo>
                    <a:pt x="2096960" y="83096"/>
                  </a:lnTo>
                  <a:close/>
                </a:path>
                <a:path w="2396490" h="810260">
                  <a:moveTo>
                    <a:pt x="2098319" y="82245"/>
                  </a:moveTo>
                  <a:lnTo>
                    <a:pt x="2097087" y="81749"/>
                  </a:lnTo>
                  <a:lnTo>
                    <a:pt x="2096960" y="83096"/>
                  </a:lnTo>
                  <a:lnTo>
                    <a:pt x="2098319" y="82245"/>
                  </a:lnTo>
                  <a:close/>
                </a:path>
                <a:path w="2396490" h="810260">
                  <a:moveTo>
                    <a:pt x="2118753" y="45237"/>
                  </a:moveTo>
                  <a:lnTo>
                    <a:pt x="2117509" y="44145"/>
                  </a:lnTo>
                  <a:lnTo>
                    <a:pt x="2116671" y="44488"/>
                  </a:lnTo>
                  <a:lnTo>
                    <a:pt x="2118753" y="45237"/>
                  </a:lnTo>
                  <a:close/>
                </a:path>
                <a:path w="2396490" h="810260">
                  <a:moveTo>
                    <a:pt x="2131491" y="304596"/>
                  </a:moveTo>
                  <a:lnTo>
                    <a:pt x="2126602" y="300964"/>
                  </a:lnTo>
                  <a:lnTo>
                    <a:pt x="2126640" y="301421"/>
                  </a:lnTo>
                  <a:lnTo>
                    <a:pt x="2127859" y="303530"/>
                  </a:lnTo>
                  <a:lnTo>
                    <a:pt x="2131491" y="304596"/>
                  </a:lnTo>
                  <a:close/>
                </a:path>
                <a:path w="2396490" h="810260">
                  <a:moveTo>
                    <a:pt x="2133206" y="322275"/>
                  </a:moveTo>
                  <a:lnTo>
                    <a:pt x="2129129" y="315925"/>
                  </a:lnTo>
                  <a:lnTo>
                    <a:pt x="2128545" y="314655"/>
                  </a:lnTo>
                  <a:lnTo>
                    <a:pt x="2125649" y="318465"/>
                  </a:lnTo>
                  <a:lnTo>
                    <a:pt x="2133206" y="322275"/>
                  </a:lnTo>
                  <a:close/>
                </a:path>
                <a:path w="2396490" h="810260">
                  <a:moveTo>
                    <a:pt x="2139594" y="312115"/>
                  </a:moveTo>
                  <a:lnTo>
                    <a:pt x="2135530" y="305765"/>
                  </a:lnTo>
                  <a:lnTo>
                    <a:pt x="2131491" y="304596"/>
                  </a:lnTo>
                  <a:lnTo>
                    <a:pt x="2134362" y="312115"/>
                  </a:lnTo>
                  <a:lnTo>
                    <a:pt x="2139594" y="312115"/>
                  </a:lnTo>
                  <a:close/>
                </a:path>
                <a:path w="2396490" h="810260">
                  <a:moveTo>
                    <a:pt x="2140762" y="305765"/>
                  </a:moveTo>
                  <a:lnTo>
                    <a:pt x="2140178" y="303225"/>
                  </a:lnTo>
                  <a:lnTo>
                    <a:pt x="2139429" y="302145"/>
                  </a:lnTo>
                  <a:lnTo>
                    <a:pt x="2140762" y="305765"/>
                  </a:lnTo>
                  <a:close/>
                </a:path>
                <a:path w="2396490" h="810260">
                  <a:moveTo>
                    <a:pt x="2172157" y="268935"/>
                  </a:moveTo>
                  <a:lnTo>
                    <a:pt x="2172043" y="268770"/>
                  </a:lnTo>
                  <a:lnTo>
                    <a:pt x="2171573" y="268935"/>
                  </a:lnTo>
                  <a:lnTo>
                    <a:pt x="2172157" y="268935"/>
                  </a:lnTo>
                  <a:close/>
                </a:path>
                <a:path w="2396490" h="810260">
                  <a:moveTo>
                    <a:pt x="2205317" y="252501"/>
                  </a:moveTo>
                  <a:lnTo>
                    <a:pt x="2204720" y="249885"/>
                  </a:lnTo>
                  <a:lnTo>
                    <a:pt x="2201075" y="248297"/>
                  </a:lnTo>
                  <a:lnTo>
                    <a:pt x="2202751" y="249885"/>
                  </a:lnTo>
                  <a:lnTo>
                    <a:pt x="2205317" y="252501"/>
                  </a:lnTo>
                  <a:close/>
                </a:path>
                <a:path w="2396490" h="810260">
                  <a:moveTo>
                    <a:pt x="2206485" y="253695"/>
                  </a:moveTo>
                  <a:lnTo>
                    <a:pt x="2205317" y="252501"/>
                  </a:lnTo>
                  <a:lnTo>
                    <a:pt x="2206460" y="257505"/>
                  </a:lnTo>
                  <a:lnTo>
                    <a:pt x="2206485" y="253695"/>
                  </a:lnTo>
                  <a:close/>
                </a:path>
                <a:path w="2396490" h="810260">
                  <a:moveTo>
                    <a:pt x="2301227" y="133045"/>
                  </a:moveTo>
                  <a:lnTo>
                    <a:pt x="2290178" y="129235"/>
                  </a:lnTo>
                  <a:lnTo>
                    <a:pt x="2294255" y="131775"/>
                  </a:lnTo>
                  <a:lnTo>
                    <a:pt x="2295410" y="133045"/>
                  </a:lnTo>
                  <a:lnTo>
                    <a:pt x="2301227" y="133045"/>
                  </a:lnTo>
                  <a:close/>
                </a:path>
                <a:path w="2396490" h="810260">
                  <a:moveTo>
                    <a:pt x="2396045" y="2235"/>
                  </a:moveTo>
                  <a:lnTo>
                    <a:pt x="2265184" y="2235"/>
                  </a:lnTo>
                  <a:lnTo>
                    <a:pt x="2265184" y="143205"/>
                  </a:lnTo>
                  <a:lnTo>
                    <a:pt x="2262860" y="145745"/>
                  </a:lnTo>
                  <a:lnTo>
                    <a:pt x="2262276" y="147015"/>
                  </a:lnTo>
                  <a:lnTo>
                    <a:pt x="2258784" y="143967"/>
                  </a:lnTo>
                  <a:lnTo>
                    <a:pt x="2258784" y="152095"/>
                  </a:lnTo>
                  <a:lnTo>
                    <a:pt x="2258784" y="153365"/>
                  </a:lnTo>
                  <a:lnTo>
                    <a:pt x="2258199" y="153365"/>
                  </a:lnTo>
                  <a:lnTo>
                    <a:pt x="2258784" y="152095"/>
                  </a:lnTo>
                  <a:lnTo>
                    <a:pt x="2258784" y="143967"/>
                  </a:lnTo>
                  <a:lnTo>
                    <a:pt x="2256459" y="141935"/>
                  </a:lnTo>
                  <a:lnTo>
                    <a:pt x="2257044" y="140665"/>
                  </a:lnTo>
                  <a:lnTo>
                    <a:pt x="2258784" y="143205"/>
                  </a:lnTo>
                  <a:lnTo>
                    <a:pt x="2265184" y="143205"/>
                  </a:lnTo>
                  <a:lnTo>
                    <a:pt x="2265184" y="2235"/>
                  </a:lnTo>
                  <a:lnTo>
                    <a:pt x="2162899" y="2235"/>
                  </a:lnTo>
                  <a:lnTo>
                    <a:pt x="2163432" y="8585"/>
                  </a:lnTo>
                  <a:lnTo>
                    <a:pt x="2157615" y="9855"/>
                  </a:lnTo>
                  <a:lnTo>
                    <a:pt x="2155875" y="9855"/>
                  </a:lnTo>
                  <a:lnTo>
                    <a:pt x="2154136" y="7315"/>
                  </a:lnTo>
                  <a:lnTo>
                    <a:pt x="2154720" y="6045"/>
                  </a:lnTo>
                  <a:lnTo>
                    <a:pt x="2157044" y="2235"/>
                  </a:lnTo>
                  <a:lnTo>
                    <a:pt x="2147963" y="2235"/>
                  </a:lnTo>
                  <a:lnTo>
                    <a:pt x="2147963" y="32715"/>
                  </a:lnTo>
                  <a:lnTo>
                    <a:pt x="2143595" y="33985"/>
                  </a:lnTo>
                  <a:lnTo>
                    <a:pt x="2140762" y="33413"/>
                  </a:lnTo>
                  <a:lnTo>
                    <a:pt x="2140762" y="254965"/>
                  </a:lnTo>
                  <a:lnTo>
                    <a:pt x="2137270" y="260045"/>
                  </a:lnTo>
                  <a:lnTo>
                    <a:pt x="2133206" y="260045"/>
                  </a:lnTo>
                  <a:lnTo>
                    <a:pt x="2133498" y="258775"/>
                  </a:lnTo>
                  <a:lnTo>
                    <a:pt x="2133777" y="257505"/>
                  </a:lnTo>
                  <a:lnTo>
                    <a:pt x="2130882" y="257505"/>
                  </a:lnTo>
                  <a:lnTo>
                    <a:pt x="2130298" y="253695"/>
                  </a:lnTo>
                  <a:lnTo>
                    <a:pt x="2140762" y="254965"/>
                  </a:lnTo>
                  <a:lnTo>
                    <a:pt x="2140762" y="33413"/>
                  </a:lnTo>
                  <a:lnTo>
                    <a:pt x="2140178" y="33299"/>
                  </a:lnTo>
                  <a:lnTo>
                    <a:pt x="2140178" y="155905"/>
                  </a:lnTo>
                  <a:lnTo>
                    <a:pt x="2139594" y="160985"/>
                  </a:lnTo>
                  <a:lnTo>
                    <a:pt x="2129713" y="160985"/>
                  </a:lnTo>
                  <a:lnTo>
                    <a:pt x="2127389" y="158445"/>
                  </a:lnTo>
                  <a:lnTo>
                    <a:pt x="2127237" y="162255"/>
                  </a:lnTo>
                  <a:lnTo>
                    <a:pt x="2125789" y="168605"/>
                  </a:lnTo>
                  <a:lnTo>
                    <a:pt x="2126729" y="173685"/>
                  </a:lnTo>
                  <a:lnTo>
                    <a:pt x="2133777" y="178765"/>
                  </a:lnTo>
                  <a:lnTo>
                    <a:pt x="2121700" y="176225"/>
                  </a:lnTo>
                  <a:lnTo>
                    <a:pt x="2121217" y="173685"/>
                  </a:lnTo>
                  <a:lnTo>
                    <a:pt x="2120735" y="171145"/>
                  </a:lnTo>
                  <a:lnTo>
                    <a:pt x="2120023" y="167335"/>
                  </a:lnTo>
                  <a:lnTo>
                    <a:pt x="2119541" y="164795"/>
                  </a:lnTo>
                  <a:lnTo>
                    <a:pt x="2120354" y="163525"/>
                  </a:lnTo>
                  <a:lnTo>
                    <a:pt x="2126094" y="154635"/>
                  </a:lnTo>
                  <a:lnTo>
                    <a:pt x="2140178" y="155905"/>
                  </a:lnTo>
                  <a:lnTo>
                    <a:pt x="2140178" y="33299"/>
                  </a:lnTo>
                  <a:lnTo>
                    <a:pt x="2137372" y="32715"/>
                  </a:lnTo>
                  <a:lnTo>
                    <a:pt x="2136114" y="36525"/>
                  </a:lnTo>
                  <a:lnTo>
                    <a:pt x="2135530" y="35255"/>
                  </a:lnTo>
                  <a:lnTo>
                    <a:pt x="2132736" y="32715"/>
                  </a:lnTo>
                  <a:lnTo>
                    <a:pt x="2128545" y="28905"/>
                  </a:lnTo>
                  <a:lnTo>
                    <a:pt x="2129713" y="30175"/>
                  </a:lnTo>
                  <a:lnTo>
                    <a:pt x="2128545" y="30175"/>
                  </a:lnTo>
                  <a:lnTo>
                    <a:pt x="2127389" y="32715"/>
                  </a:lnTo>
                  <a:lnTo>
                    <a:pt x="2127389" y="30175"/>
                  </a:lnTo>
                  <a:lnTo>
                    <a:pt x="2126805" y="30175"/>
                  </a:lnTo>
                  <a:lnTo>
                    <a:pt x="2126221" y="28905"/>
                  </a:lnTo>
                  <a:lnTo>
                    <a:pt x="2125637" y="28270"/>
                  </a:lnTo>
                  <a:lnTo>
                    <a:pt x="2125637" y="44145"/>
                  </a:lnTo>
                  <a:lnTo>
                    <a:pt x="2125637" y="49225"/>
                  </a:lnTo>
                  <a:lnTo>
                    <a:pt x="2125065" y="48729"/>
                  </a:lnTo>
                  <a:lnTo>
                    <a:pt x="2125065" y="50495"/>
                  </a:lnTo>
                  <a:lnTo>
                    <a:pt x="2125065" y="54305"/>
                  </a:lnTo>
                  <a:lnTo>
                    <a:pt x="2123897" y="53035"/>
                  </a:lnTo>
                  <a:lnTo>
                    <a:pt x="2122741" y="51765"/>
                  </a:lnTo>
                  <a:lnTo>
                    <a:pt x="2123897" y="50495"/>
                  </a:lnTo>
                  <a:lnTo>
                    <a:pt x="2125065" y="50495"/>
                  </a:lnTo>
                  <a:lnTo>
                    <a:pt x="2125065" y="48729"/>
                  </a:lnTo>
                  <a:lnTo>
                    <a:pt x="2122741" y="46685"/>
                  </a:lnTo>
                  <a:lnTo>
                    <a:pt x="2118753" y="45237"/>
                  </a:lnTo>
                  <a:lnTo>
                    <a:pt x="2120404" y="46685"/>
                  </a:lnTo>
                  <a:lnTo>
                    <a:pt x="2120404" y="49225"/>
                  </a:lnTo>
                  <a:lnTo>
                    <a:pt x="2120989" y="50495"/>
                  </a:lnTo>
                  <a:lnTo>
                    <a:pt x="2117509" y="50495"/>
                  </a:lnTo>
                  <a:lnTo>
                    <a:pt x="2114016" y="49225"/>
                  </a:lnTo>
                  <a:lnTo>
                    <a:pt x="2113432" y="48717"/>
                  </a:lnTo>
                  <a:lnTo>
                    <a:pt x="2113432" y="54305"/>
                  </a:lnTo>
                  <a:lnTo>
                    <a:pt x="2112276" y="55575"/>
                  </a:lnTo>
                  <a:lnTo>
                    <a:pt x="2112276" y="91135"/>
                  </a:lnTo>
                  <a:lnTo>
                    <a:pt x="2100059" y="93675"/>
                  </a:lnTo>
                  <a:lnTo>
                    <a:pt x="2100059" y="106375"/>
                  </a:lnTo>
                  <a:lnTo>
                    <a:pt x="2098319" y="107645"/>
                  </a:lnTo>
                  <a:lnTo>
                    <a:pt x="2098319" y="106375"/>
                  </a:lnTo>
                  <a:lnTo>
                    <a:pt x="2097735" y="106375"/>
                  </a:lnTo>
                  <a:lnTo>
                    <a:pt x="2097151" y="105105"/>
                  </a:lnTo>
                  <a:lnTo>
                    <a:pt x="2097151" y="126695"/>
                  </a:lnTo>
                  <a:lnTo>
                    <a:pt x="2094826" y="134315"/>
                  </a:lnTo>
                  <a:lnTo>
                    <a:pt x="2094242" y="141935"/>
                  </a:lnTo>
                  <a:lnTo>
                    <a:pt x="2084362" y="140665"/>
                  </a:lnTo>
                  <a:lnTo>
                    <a:pt x="2082812" y="139395"/>
                  </a:lnTo>
                  <a:lnTo>
                    <a:pt x="2079713" y="136855"/>
                  </a:lnTo>
                  <a:lnTo>
                    <a:pt x="2084946" y="129235"/>
                  </a:lnTo>
                  <a:lnTo>
                    <a:pt x="2086686" y="125425"/>
                  </a:lnTo>
                  <a:lnTo>
                    <a:pt x="2092502" y="122885"/>
                  </a:lnTo>
                  <a:lnTo>
                    <a:pt x="2091918" y="127965"/>
                  </a:lnTo>
                  <a:lnTo>
                    <a:pt x="2097151" y="126695"/>
                  </a:lnTo>
                  <a:lnTo>
                    <a:pt x="2097151" y="105105"/>
                  </a:lnTo>
                  <a:lnTo>
                    <a:pt x="2097151" y="102565"/>
                  </a:lnTo>
                  <a:lnTo>
                    <a:pt x="2095995" y="100025"/>
                  </a:lnTo>
                  <a:lnTo>
                    <a:pt x="2094242" y="98755"/>
                  </a:lnTo>
                  <a:lnTo>
                    <a:pt x="2093544" y="98247"/>
                  </a:lnTo>
                  <a:lnTo>
                    <a:pt x="2091626" y="97485"/>
                  </a:lnTo>
                  <a:lnTo>
                    <a:pt x="2090254" y="96951"/>
                  </a:lnTo>
                  <a:lnTo>
                    <a:pt x="2089708" y="96354"/>
                  </a:lnTo>
                  <a:lnTo>
                    <a:pt x="2089708" y="96723"/>
                  </a:lnTo>
                  <a:lnTo>
                    <a:pt x="2088438" y="96215"/>
                  </a:lnTo>
                  <a:lnTo>
                    <a:pt x="2081453" y="93675"/>
                  </a:lnTo>
                  <a:lnTo>
                    <a:pt x="2077389" y="91135"/>
                  </a:lnTo>
                  <a:lnTo>
                    <a:pt x="2078545" y="88595"/>
                  </a:lnTo>
                  <a:lnTo>
                    <a:pt x="2071573" y="83515"/>
                  </a:lnTo>
                  <a:lnTo>
                    <a:pt x="2080298" y="86055"/>
                  </a:lnTo>
                  <a:lnTo>
                    <a:pt x="2079713" y="87325"/>
                  </a:lnTo>
                  <a:lnTo>
                    <a:pt x="2082038" y="88595"/>
                  </a:lnTo>
                  <a:lnTo>
                    <a:pt x="2084362" y="91135"/>
                  </a:lnTo>
                  <a:lnTo>
                    <a:pt x="2082038" y="87325"/>
                  </a:lnTo>
                  <a:lnTo>
                    <a:pt x="2084362" y="87325"/>
                  </a:lnTo>
                  <a:lnTo>
                    <a:pt x="2084946" y="88595"/>
                  </a:lnTo>
                  <a:lnTo>
                    <a:pt x="2084362" y="91135"/>
                  </a:lnTo>
                  <a:lnTo>
                    <a:pt x="2083777" y="92405"/>
                  </a:lnTo>
                  <a:lnTo>
                    <a:pt x="2089708" y="96723"/>
                  </a:lnTo>
                  <a:lnTo>
                    <a:pt x="2089708" y="96354"/>
                  </a:lnTo>
                  <a:lnTo>
                    <a:pt x="2088438" y="94945"/>
                  </a:lnTo>
                  <a:lnTo>
                    <a:pt x="2094826" y="97485"/>
                  </a:lnTo>
                  <a:lnTo>
                    <a:pt x="2095995" y="97485"/>
                  </a:lnTo>
                  <a:lnTo>
                    <a:pt x="2098903" y="102565"/>
                  </a:lnTo>
                  <a:lnTo>
                    <a:pt x="2100059" y="106375"/>
                  </a:lnTo>
                  <a:lnTo>
                    <a:pt x="2100059" y="93675"/>
                  </a:lnTo>
                  <a:lnTo>
                    <a:pt x="2096566" y="88595"/>
                  </a:lnTo>
                  <a:lnTo>
                    <a:pt x="2096566" y="87325"/>
                  </a:lnTo>
                  <a:lnTo>
                    <a:pt x="2092502" y="87325"/>
                  </a:lnTo>
                  <a:lnTo>
                    <a:pt x="2089594" y="86055"/>
                  </a:lnTo>
                  <a:lnTo>
                    <a:pt x="2088438" y="83515"/>
                  </a:lnTo>
                  <a:lnTo>
                    <a:pt x="2086102" y="78435"/>
                  </a:lnTo>
                  <a:lnTo>
                    <a:pt x="2089010" y="78435"/>
                  </a:lnTo>
                  <a:lnTo>
                    <a:pt x="2097087" y="81749"/>
                  </a:lnTo>
                  <a:lnTo>
                    <a:pt x="2097151" y="80975"/>
                  </a:lnTo>
                  <a:lnTo>
                    <a:pt x="2107031" y="80975"/>
                  </a:lnTo>
                  <a:lnTo>
                    <a:pt x="2110524" y="84785"/>
                  </a:lnTo>
                  <a:lnTo>
                    <a:pt x="2112276" y="91135"/>
                  </a:lnTo>
                  <a:lnTo>
                    <a:pt x="2112276" y="55575"/>
                  </a:lnTo>
                  <a:lnTo>
                    <a:pt x="2111832" y="56057"/>
                  </a:lnTo>
                  <a:lnTo>
                    <a:pt x="2111832" y="78435"/>
                  </a:lnTo>
                  <a:lnTo>
                    <a:pt x="2111400" y="80975"/>
                  </a:lnTo>
                  <a:lnTo>
                    <a:pt x="2108784" y="78435"/>
                  </a:lnTo>
                  <a:lnTo>
                    <a:pt x="2110740" y="77165"/>
                  </a:lnTo>
                  <a:lnTo>
                    <a:pt x="2111832" y="78435"/>
                  </a:lnTo>
                  <a:lnTo>
                    <a:pt x="2111832" y="56057"/>
                  </a:lnTo>
                  <a:lnTo>
                    <a:pt x="2111108" y="56845"/>
                  </a:lnTo>
                  <a:lnTo>
                    <a:pt x="2109368" y="58115"/>
                  </a:lnTo>
                  <a:lnTo>
                    <a:pt x="2108200" y="56845"/>
                  </a:lnTo>
                  <a:lnTo>
                    <a:pt x="2107044" y="55575"/>
                  </a:lnTo>
                  <a:lnTo>
                    <a:pt x="2105876" y="53035"/>
                  </a:lnTo>
                  <a:lnTo>
                    <a:pt x="2110524" y="53035"/>
                  </a:lnTo>
                  <a:lnTo>
                    <a:pt x="2113432" y="54305"/>
                  </a:lnTo>
                  <a:lnTo>
                    <a:pt x="2113432" y="48717"/>
                  </a:lnTo>
                  <a:lnTo>
                    <a:pt x="2111108" y="46685"/>
                  </a:lnTo>
                  <a:lnTo>
                    <a:pt x="2116671" y="44488"/>
                  </a:lnTo>
                  <a:lnTo>
                    <a:pt x="2115756" y="44145"/>
                  </a:lnTo>
                  <a:lnTo>
                    <a:pt x="2116340" y="42875"/>
                  </a:lnTo>
                  <a:lnTo>
                    <a:pt x="2116925" y="41605"/>
                  </a:lnTo>
                  <a:lnTo>
                    <a:pt x="2125637" y="44145"/>
                  </a:lnTo>
                  <a:lnTo>
                    <a:pt x="2125637" y="28270"/>
                  </a:lnTo>
                  <a:lnTo>
                    <a:pt x="2125065" y="27635"/>
                  </a:lnTo>
                  <a:lnTo>
                    <a:pt x="2125065" y="26365"/>
                  </a:lnTo>
                  <a:lnTo>
                    <a:pt x="2123897" y="23825"/>
                  </a:lnTo>
                  <a:lnTo>
                    <a:pt x="2123313" y="22555"/>
                  </a:lnTo>
                  <a:lnTo>
                    <a:pt x="2126805" y="25095"/>
                  </a:lnTo>
                  <a:lnTo>
                    <a:pt x="2129713" y="27635"/>
                  </a:lnTo>
                  <a:lnTo>
                    <a:pt x="2133777" y="28905"/>
                  </a:lnTo>
                  <a:lnTo>
                    <a:pt x="2132622" y="27635"/>
                  </a:lnTo>
                  <a:lnTo>
                    <a:pt x="2132622" y="25095"/>
                  </a:lnTo>
                  <a:lnTo>
                    <a:pt x="2139010" y="25095"/>
                  </a:lnTo>
                  <a:lnTo>
                    <a:pt x="2141347" y="26365"/>
                  </a:lnTo>
                  <a:lnTo>
                    <a:pt x="2143087" y="26365"/>
                  </a:lnTo>
                  <a:lnTo>
                    <a:pt x="2141918" y="27635"/>
                  </a:lnTo>
                  <a:lnTo>
                    <a:pt x="2143671" y="27635"/>
                  </a:lnTo>
                  <a:lnTo>
                    <a:pt x="2147963" y="32715"/>
                  </a:lnTo>
                  <a:lnTo>
                    <a:pt x="2147963" y="2235"/>
                  </a:lnTo>
                  <a:lnTo>
                    <a:pt x="2145995" y="2235"/>
                  </a:lnTo>
                  <a:lnTo>
                    <a:pt x="2145995" y="13665"/>
                  </a:lnTo>
                  <a:lnTo>
                    <a:pt x="2145995" y="17475"/>
                  </a:lnTo>
                  <a:lnTo>
                    <a:pt x="2145411" y="16205"/>
                  </a:lnTo>
                  <a:lnTo>
                    <a:pt x="2145411" y="20015"/>
                  </a:lnTo>
                  <a:lnTo>
                    <a:pt x="2145411" y="21285"/>
                  </a:lnTo>
                  <a:lnTo>
                    <a:pt x="2144826" y="22555"/>
                  </a:lnTo>
                  <a:lnTo>
                    <a:pt x="2144826" y="23825"/>
                  </a:lnTo>
                  <a:lnTo>
                    <a:pt x="2144242" y="22555"/>
                  </a:lnTo>
                  <a:lnTo>
                    <a:pt x="2144242" y="20015"/>
                  </a:lnTo>
                  <a:lnTo>
                    <a:pt x="2143671" y="18745"/>
                  </a:lnTo>
                  <a:lnTo>
                    <a:pt x="2144242" y="18745"/>
                  </a:lnTo>
                  <a:lnTo>
                    <a:pt x="2145411" y="20015"/>
                  </a:lnTo>
                  <a:lnTo>
                    <a:pt x="2145411" y="16205"/>
                  </a:lnTo>
                  <a:lnTo>
                    <a:pt x="2144242" y="14935"/>
                  </a:lnTo>
                  <a:lnTo>
                    <a:pt x="2144242" y="13665"/>
                  </a:lnTo>
                  <a:lnTo>
                    <a:pt x="2144826" y="12395"/>
                  </a:lnTo>
                  <a:lnTo>
                    <a:pt x="2145411" y="12395"/>
                  </a:lnTo>
                  <a:lnTo>
                    <a:pt x="2145995" y="13665"/>
                  </a:lnTo>
                  <a:lnTo>
                    <a:pt x="2145995" y="2235"/>
                  </a:lnTo>
                  <a:lnTo>
                    <a:pt x="2121573" y="2235"/>
                  </a:lnTo>
                  <a:lnTo>
                    <a:pt x="2121573" y="16205"/>
                  </a:lnTo>
                  <a:lnTo>
                    <a:pt x="2120989" y="16205"/>
                  </a:lnTo>
                  <a:lnTo>
                    <a:pt x="2120989" y="17475"/>
                  </a:lnTo>
                  <a:lnTo>
                    <a:pt x="2120404" y="17475"/>
                  </a:lnTo>
                  <a:lnTo>
                    <a:pt x="2117509" y="16205"/>
                  </a:lnTo>
                  <a:lnTo>
                    <a:pt x="2115756" y="14935"/>
                  </a:lnTo>
                  <a:lnTo>
                    <a:pt x="2114016" y="13665"/>
                  </a:lnTo>
                  <a:lnTo>
                    <a:pt x="2114600" y="12395"/>
                  </a:lnTo>
                  <a:lnTo>
                    <a:pt x="2116340" y="14935"/>
                  </a:lnTo>
                  <a:lnTo>
                    <a:pt x="2118664" y="14935"/>
                  </a:lnTo>
                  <a:lnTo>
                    <a:pt x="2121573" y="16205"/>
                  </a:lnTo>
                  <a:lnTo>
                    <a:pt x="2121573" y="2235"/>
                  </a:lnTo>
                  <a:lnTo>
                    <a:pt x="2090762" y="2235"/>
                  </a:lnTo>
                  <a:lnTo>
                    <a:pt x="2090762" y="59385"/>
                  </a:lnTo>
                  <a:lnTo>
                    <a:pt x="2090762" y="64465"/>
                  </a:lnTo>
                  <a:lnTo>
                    <a:pt x="2086686" y="64465"/>
                  </a:lnTo>
                  <a:lnTo>
                    <a:pt x="2086686" y="59385"/>
                  </a:lnTo>
                  <a:lnTo>
                    <a:pt x="2090762" y="59385"/>
                  </a:lnTo>
                  <a:lnTo>
                    <a:pt x="2090762" y="2235"/>
                  </a:lnTo>
                  <a:lnTo>
                    <a:pt x="2059940" y="2235"/>
                  </a:lnTo>
                  <a:lnTo>
                    <a:pt x="2059940" y="112725"/>
                  </a:lnTo>
                  <a:lnTo>
                    <a:pt x="2054428" y="119075"/>
                  </a:lnTo>
                  <a:lnTo>
                    <a:pt x="2049411" y="126695"/>
                  </a:lnTo>
                  <a:lnTo>
                    <a:pt x="2049068" y="133045"/>
                  </a:lnTo>
                  <a:lnTo>
                    <a:pt x="2057615" y="136855"/>
                  </a:lnTo>
                  <a:lnTo>
                    <a:pt x="2046566" y="139217"/>
                  </a:lnTo>
                  <a:lnTo>
                    <a:pt x="2046566" y="352755"/>
                  </a:lnTo>
                  <a:lnTo>
                    <a:pt x="2039594" y="347675"/>
                  </a:lnTo>
                  <a:lnTo>
                    <a:pt x="2040763" y="346405"/>
                  </a:lnTo>
                  <a:lnTo>
                    <a:pt x="2041334" y="345135"/>
                  </a:lnTo>
                  <a:lnTo>
                    <a:pt x="2042502" y="345135"/>
                  </a:lnTo>
                  <a:lnTo>
                    <a:pt x="2044242" y="347675"/>
                  </a:lnTo>
                  <a:lnTo>
                    <a:pt x="2045411" y="348945"/>
                  </a:lnTo>
                  <a:lnTo>
                    <a:pt x="2046566" y="352755"/>
                  </a:lnTo>
                  <a:lnTo>
                    <a:pt x="2046566" y="139217"/>
                  </a:lnTo>
                  <a:lnTo>
                    <a:pt x="2045716" y="139395"/>
                  </a:lnTo>
                  <a:lnTo>
                    <a:pt x="2043036" y="133045"/>
                  </a:lnTo>
                  <a:lnTo>
                    <a:pt x="2041969" y="130505"/>
                  </a:lnTo>
                  <a:lnTo>
                    <a:pt x="2040902" y="127965"/>
                  </a:lnTo>
                  <a:lnTo>
                    <a:pt x="2041283" y="126695"/>
                  </a:lnTo>
                  <a:lnTo>
                    <a:pt x="2042033" y="124155"/>
                  </a:lnTo>
                  <a:lnTo>
                    <a:pt x="2043531" y="119075"/>
                  </a:lnTo>
                  <a:lnTo>
                    <a:pt x="2044649" y="115265"/>
                  </a:lnTo>
                  <a:lnTo>
                    <a:pt x="2045030" y="113995"/>
                  </a:lnTo>
                  <a:lnTo>
                    <a:pt x="2059940" y="112725"/>
                  </a:lnTo>
                  <a:lnTo>
                    <a:pt x="2059940" y="2235"/>
                  </a:lnTo>
                  <a:lnTo>
                    <a:pt x="2015172" y="2235"/>
                  </a:lnTo>
                  <a:lnTo>
                    <a:pt x="2015172" y="271475"/>
                  </a:lnTo>
                  <a:lnTo>
                    <a:pt x="2013432" y="277825"/>
                  </a:lnTo>
                  <a:lnTo>
                    <a:pt x="2009241" y="272745"/>
                  </a:lnTo>
                  <a:lnTo>
                    <a:pt x="2008200" y="271475"/>
                  </a:lnTo>
                  <a:lnTo>
                    <a:pt x="2004707" y="271475"/>
                  </a:lnTo>
                  <a:lnTo>
                    <a:pt x="2006104" y="266395"/>
                  </a:lnTo>
                  <a:lnTo>
                    <a:pt x="2006460" y="265125"/>
                  </a:lnTo>
                  <a:lnTo>
                    <a:pt x="2011692" y="270205"/>
                  </a:lnTo>
                  <a:lnTo>
                    <a:pt x="2015172" y="271475"/>
                  </a:lnTo>
                  <a:lnTo>
                    <a:pt x="2015172" y="2235"/>
                  </a:lnTo>
                  <a:lnTo>
                    <a:pt x="1981885" y="2235"/>
                  </a:lnTo>
                  <a:lnTo>
                    <a:pt x="1981885" y="61925"/>
                  </a:lnTo>
                  <a:lnTo>
                    <a:pt x="1980196" y="65735"/>
                  </a:lnTo>
                  <a:lnTo>
                    <a:pt x="1975637" y="65735"/>
                  </a:lnTo>
                  <a:lnTo>
                    <a:pt x="1975637" y="413715"/>
                  </a:lnTo>
                  <a:lnTo>
                    <a:pt x="1975637" y="416255"/>
                  </a:lnTo>
                  <a:lnTo>
                    <a:pt x="1973897" y="414985"/>
                  </a:lnTo>
                  <a:lnTo>
                    <a:pt x="1971573" y="412445"/>
                  </a:lnTo>
                  <a:lnTo>
                    <a:pt x="1969820" y="409905"/>
                  </a:lnTo>
                  <a:lnTo>
                    <a:pt x="1970405" y="408635"/>
                  </a:lnTo>
                  <a:lnTo>
                    <a:pt x="1971573" y="408635"/>
                  </a:lnTo>
                  <a:lnTo>
                    <a:pt x="1972144" y="407365"/>
                  </a:lnTo>
                  <a:lnTo>
                    <a:pt x="1974481" y="409905"/>
                  </a:lnTo>
                  <a:lnTo>
                    <a:pt x="1975637" y="413715"/>
                  </a:lnTo>
                  <a:lnTo>
                    <a:pt x="1975637" y="65735"/>
                  </a:lnTo>
                  <a:lnTo>
                    <a:pt x="1974481" y="65735"/>
                  </a:lnTo>
                  <a:lnTo>
                    <a:pt x="1974481" y="58115"/>
                  </a:lnTo>
                  <a:lnTo>
                    <a:pt x="1979866" y="58115"/>
                  </a:lnTo>
                  <a:lnTo>
                    <a:pt x="1981885" y="61925"/>
                  </a:lnTo>
                  <a:lnTo>
                    <a:pt x="1981885" y="2235"/>
                  </a:lnTo>
                  <a:lnTo>
                    <a:pt x="1972729" y="2235"/>
                  </a:lnTo>
                  <a:lnTo>
                    <a:pt x="1972729" y="83515"/>
                  </a:lnTo>
                  <a:lnTo>
                    <a:pt x="1971573" y="86055"/>
                  </a:lnTo>
                  <a:lnTo>
                    <a:pt x="1969820" y="88595"/>
                  </a:lnTo>
                  <a:lnTo>
                    <a:pt x="1959940" y="84785"/>
                  </a:lnTo>
                  <a:lnTo>
                    <a:pt x="1962264" y="89865"/>
                  </a:lnTo>
                  <a:lnTo>
                    <a:pt x="1955876" y="92405"/>
                  </a:lnTo>
                  <a:lnTo>
                    <a:pt x="1957031" y="94945"/>
                  </a:lnTo>
                  <a:lnTo>
                    <a:pt x="1960524" y="94945"/>
                  </a:lnTo>
                  <a:lnTo>
                    <a:pt x="1959940" y="98755"/>
                  </a:lnTo>
                  <a:lnTo>
                    <a:pt x="1950643" y="96215"/>
                  </a:lnTo>
                  <a:lnTo>
                    <a:pt x="1948307" y="105105"/>
                  </a:lnTo>
                  <a:lnTo>
                    <a:pt x="1946757" y="103835"/>
                  </a:lnTo>
                  <a:lnTo>
                    <a:pt x="1943658" y="101295"/>
                  </a:lnTo>
                  <a:lnTo>
                    <a:pt x="1944154" y="98755"/>
                  </a:lnTo>
                  <a:lnTo>
                    <a:pt x="1944408" y="97485"/>
                  </a:lnTo>
                  <a:lnTo>
                    <a:pt x="1944903" y="94945"/>
                  </a:lnTo>
                  <a:lnTo>
                    <a:pt x="1945157" y="93675"/>
                  </a:lnTo>
                  <a:lnTo>
                    <a:pt x="1945411" y="92405"/>
                  </a:lnTo>
                  <a:lnTo>
                    <a:pt x="1944243" y="93675"/>
                  </a:lnTo>
                  <a:lnTo>
                    <a:pt x="1943989" y="89865"/>
                  </a:lnTo>
                  <a:lnTo>
                    <a:pt x="1943912" y="88595"/>
                  </a:lnTo>
                  <a:lnTo>
                    <a:pt x="1943823" y="87325"/>
                  </a:lnTo>
                  <a:lnTo>
                    <a:pt x="1943658" y="84785"/>
                  </a:lnTo>
                  <a:lnTo>
                    <a:pt x="1951710" y="83515"/>
                  </a:lnTo>
                  <a:lnTo>
                    <a:pt x="1964753" y="80975"/>
                  </a:lnTo>
                  <a:lnTo>
                    <a:pt x="1972144" y="78435"/>
                  </a:lnTo>
                  <a:lnTo>
                    <a:pt x="1972729" y="83515"/>
                  </a:lnTo>
                  <a:lnTo>
                    <a:pt x="1972729" y="2235"/>
                  </a:lnTo>
                  <a:lnTo>
                    <a:pt x="1928761" y="2235"/>
                  </a:lnTo>
                  <a:lnTo>
                    <a:pt x="1928761" y="12395"/>
                  </a:lnTo>
                  <a:lnTo>
                    <a:pt x="1928241" y="14935"/>
                  </a:lnTo>
                  <a:lnTo>
                    <a:pt x="1925053" y="12395"/>
                  </a:lnTo>
                  <a:lnTo>
                    <a:pt x="1925053" y="321005"/>
                  </a:lnTo>
                  <a:lnTo>
                    <a:pt x="1923478" y="328625"/>
                  </a:lnTo>
                  <a:lnTo>
                    <a:pt x="1920265" y="333705"/>
                  </a:lnTo>
                  <a:lnTo>
                    <a:pt x="1916391" y="338785"/>
                  </a:lnTo>
                  <a:lnTo>
                    <a:pt x="1912848" y="343865"/>
                  </a:lnTo>
                  <a:lnTo>
                    <a:pt x="1914004" y="351485"/>
                  </a:lnTo>
                  <a:lnTo>
                    <a:pt x="1919820" y="354025"/>
                  </a:lnTo>
                  <a:lnTo>
                    <a:pt x="1925053" y="357835"/>
                  </a:lnTo>
                  <a:lnTo>
                    <a:pt x="1918665" y="356793"/>
                  </a:lnTo>
                  <a:lnTo>
                    <a:pt x="1918665" y="454355"/>
                  </a:lnTo>
                  <a:lnTo>
                    <a:pt x="1916341" y="459435"/>
                  </a:lnTo>
                  <a:lnTo>
                    <a:pt x="1916912" y="464515"/>
                  </a:lnTo>
                  <a:lnTo>
                    <a:pt x="1905876" y="464515"/>
                  </a:lnTo>
                  <a:lnTo>
                    <a:pt x="1907501" y="461975"/>
                  </a:lnTo>
                  <a:lnTo>
                    <a:pt x="1909940" y="458165"/>
                  </a:lnTo>
                  <a:lnTo>
                    <a:pt x="1910524" y="451815"/>
                  </a:lnTo>
                  <a:lnTo>
                    <a:pt x="1914004" y="451815"/>
                  </a:lnTo>
                  <a:lnTo>
                    <a:pt x="1914588" y="454355"/>
                  </a:lnTo>
                  <a:lnTo>
                    <a:pt x="1918665" y="454355"/>
                  </a:lnTo>
                  <a:lnTo>
                    <a:pt x="1918665" y="356793"/>
                  </a:lnTo>
                  <a:lnTo>
                    <a:pt x="1909610" y="355295"/>
                  </a:lnTo>
                  <a:lnTo>
                    <a:pt x="1904784" y="340055"/>
                  </a:lnTo>
                  <a:lnTo>
                    <a:pt x="1906993" y="333705"/>
                  </a:lnTo>
                  <a:lnTo>
                    <a:pt x="1909648" y="326085"/>
                  </a:lnTo>
                  <a:lnTo>
                    <a:pt x="1910092" y="324815"/>
                  </a:lnTo>
                  <a:lnTo>
                    <a:pt x="1925053" y="321005"/>
                  </a:lnTo>
                  <a:lnTo>
                    <a:pt x="1925053" y="12395"/>
                  </a:lnTo>
                  <a:lnTo>
                    <a:pt x="1927428" y="11125"/>
                  </a:lnTo>
                  <a:lnTo>
                    <a:pt x="1928761" y="12395"/>
                  </a:lnTo>
                  <a:lnTo>
                    <a:pt x="1928761" y="2235"/>
                  </a:lnTo>
                  <a:lnTo>
                    <a:pt x="1804416" y="2235"/>
                  </a:lnTo>
                  <a:lnTo>
                    <a:pt x="1804416" y="18745"/>
                  </a:lnTo>
                  <a:lnTo>
                    <a:pt x="1801139" y="21285"/>
                  </a:lnTo>
                  <a:lnTo>
                    <a:pt x="1798091" y="17056"/>
                  </a:lnTo>
                  <a:lnTo>
                    <a:pt x="1798091" y="182575"/>
                  </a:lnTo>
                  <a:lnTo>
                    <a:pt x="1797685" y="183845"/>
                  </a:lnTo>
                  <a:lnTo>
                    <a:pt x="1794814" y="182575"/>
                  </a:lnTo>
                  <a:lnTo>
                    <a:pt x="1796859" y="180035"/>
                  </a:lnTo>
                  <a:lnTo>
                    <a:pt x="1798091" y="182575"/>
                  </a:lnTo>
                  <a:lnTo>
                    <a:pt x="1798091" y="17056"/>
                  </a:lnTo>
                  <a:lnTo>
                    <a:pt x="1797481" y="16205"/>
                  </a:lnTo>
                  <a:lnTo>
                    <a:pt x="1796567" y="14935"/>
                  </a:lnTo>
                  <a:lnTo>
                    <a:pt x="1803755" y="13665"/>
                  </a:lnTo>
                  <a:lnTo>
                    <a:pt x="1804416" y="18745"/>
                  </a:lnTo>
                  <a:lnTo>
                    <a:pt x="1804416" y="2235"/>
                  </a:lnTo>
                  <a:lnTo>
                    <a:pt x="1781441" y="2235"/>
                  </a:lnTo>
                  <a:lnTo>
                    <a:pt x="1788426" y="4775"/>
                  </a:lnTo>
                  <a:lnTo>
                    <a:pt x="1787258" y="6045"/>
                  </a:lnTo>
                  <a:lnTo>
                    <a:pt x="1774469" y="7315"/>
                  </a:lnTo>
                  <a:lnTo>
                    <a:pt x="1774291" y="4775"/>
                  </a:lnTo>
                  <a:lnTo>
                    <a:pt x="1774101" y="2235"/>
                  </a:lnTo>
                  <a:lnTo>
                    <a:pt x="1769427" y="2235"/>
                  </a:lnTo>
                  <a:lnTo>
                    <a:pt x="1769427" y="107645"/>
                  </a:lnTo>
                  <a:lnTo>
                    <a:pt x="1769021" y="110185"/>
                  </a:lnTo>
                  <a:lnTo>
                    <a:pt x="1766976" y="110185"/>
                  </a:lnTo>
                  <a:lnTo>
                    <a:pt x="1765744" y="105105"/>
                  </a:lnTo>
                  <a:lnTo>
                    <a:pt x="1769427" y="107645"/>
                  </a:lnTo>
                  <a:lnTo>
                    <a:pt x="1769427" y="2235"/>
                  </a:lnTo>
                  <a:lnTo>
                    <a:pt x="1752955" y="2235"/>
                  </a:lnTo>
                  <a:lnTo>
                    <a:pt x="1752955" y="341325"/>
                  </a:lnTo>
                  <a:lnTo>
                    <a:pt x="1752955" y="347675"/>
                  </a:lnTo>
                  <a:lnTo>
                    <a:pt x="1752371" y="351485"/>
                  </a:lnTo>
                  <a:lnTo>
                    <a:pt x="1747139" y="352755"/>
                  </a:lnTo>
                  <a:lnTo>
                    <a:pt x="1747139" y="379425"/>
                  </a:lnTo>
                  <a:lnTo>
                    <a:pt x="1740166" y="381965"/>
                  </a:lnTo>
                  <a:lnTo>
                    <a:pt x="1740166" y="380695"/>
                  </a:lnTo>
                  <a:lnTo>
                    <a:pt x="1736674" y="385775"/>
                  </a:lnTo>
                  <a:lnTo>
                    <a:pt x="1729117" y="381965"/>
                  </a:lnTo>
                  <a:lnTo>
                    <a:pt x="1732610" y="392125"/>
                  </a:lnTo>
                  <a:lnTo>
                    <a:pt x="1727962" y="392125"/>
                  </a:lnTo>
                  <a:lnTo>
                    <a:pt x="1723885" y="389585"/>
                  </a:lnTo>
                  <a:lnTo>
                    <a:pt x="1719961" y="384594"/>
                  </a:lnTo>
                  <a:lnTo>
                    <a:pt x="1719961" y="450545"/>
                  </a:lnTo>
                  <a:lnTo>
                    <a:pt x="1719910" y="451815"/>
                  </a:lnTo>
                  <a:lnTo>
                    <a:pt x="1715173" y="451815"/>
                  </a:lnTo>
                  <a:lnTo>
                    <a:pt x="1717624" y="449275"/>
                  </a:lnTo>
                  <a:lnTo>
                    <a:pt x="1719961" y="450545"/>
                  </a:lnTo>
                  <a:lnTo>
                    <a:pt x="1719961" y="384594"/>
                  </a:lnTo>
                  <a:lnTo>
                    <a:pt x="1716913" y="380695"/>
                  </a:lnTo>
                  <a:lnTo>
                    <a:pt x="1714004" y="379425"/>
                  </a:lnTo>
                  <a:lnTo>
                    <a:pt x="1716252" y="385775"/>
                  </a:lnTo>
                  <a:lnTo>
                    <a:pt x="1714944" y="389585"/>
                  </a:lnTo>
                  <a:lnTo>
                    <a:pt x="1713763" y="394665"/>
                  </a:lnTo>
                  <a:lnTo>
                    <a:pt x="1716328" y="401015"/>
                  </a:lnTo>
                  <a:lnTo>
                    <a:pt x="1715744" y="399745"/>
                  </a:lnTo>
                  <a:lnTo>
                    <a:pt x="1714588" y="397205"/>
                  </a:lnTo>
                  <a:lnTo>
                    <a:pt x="1709356" y="393395"/>
                  </a:lnTo>
                  <a:lnTo>
                    <a:pt x="1708188" y="392125"/>
                  </a:lnTo>
                  <a:lnTo>
                    <a:pt x="1714004" y="399745"/>
                  </a:lnTo>
                  <a:lnTo>
                    <a:pt x="1710512" y="399745"/>
                  </a:lnTo>
                  <a:lnTo>
                    <a:pt x="1708772" y="398475"/>
                  </a:lnTo>
                  <a:lnTo>
                    <a:pt x="1704695" y="394665"/>
                  </a:lnTo>
                  <a:lnTo>
                    <a:pt x="1704352" y="397205"/>
                  </a:lnTo>
                  <a:lnTo>
                    <a:pt x="1708404" y="401015"/>
                  </a:lnTo>
                  <a:lnTo>
                    <a:pt x="1711490" y="404825"/>
                  </a:lnTo>
                  <a:lnTo>
                    <a:pt x="1708188" y="406095"/>
                  </a:lnTo>
                  <a:lnTo>
                    <a:pt x="1708188" y="404825"/>
                  </a:lnTo>
                  <a:lnTo>
                    <a:pt x="1707032" y="403555"/>
                  </a:lnTo>
                  <a:lnTo>
                    <a:pt x="1706448" y="402285"/>
                  </a:lnTo>
                  <a:lnTo>
                    <a:pt x="1698307" y="404825"/>
                  </a:lnTo>
                  <a:lnTo>
                    <a:pt x="1700047" y="417525"/>
                  </a:lnTo>
                  <a:lnTo>
                    <a:pt x="1691906" y="418795"/>
                  </a:lnTo>
                  <a:lnTo>
                    <a:pt x="1687220" y="414985"/>
                  </a:lnTo>
                  <a:lnTo>
                    <a:pt x="1687118" y="412445"/>
                  </a:lnTo>
                  <a:lnTo>
                    <a:pt x="1687664" y="409905"/>
                  </a:lnTo>
                  <a:lnTo>
                    <a:pt x="1684934" y="406095"/>
                  </a:lnTo>
                  <a:lnTo>
                    <a:pt x="1684451" y="399745"/>
                  </a:lnTo>
                  <a:lnTo>
                    <a:pt x="1684350" y="398475"/>
                  </a:lnTo>
                  <a:lnTo>
                    <a:pt x="1685277" y="397471"/>
                  </a:lnTo>
                  <a:lnTo>
                    <a:pt x="1684934" y="397205"/>
                  </a:lnTo>
                  <a:lnTo>
                    <a:pt x="1684934" y="395935"/>
                  </a:lnTo>
                  <a:lnTo>
                    <a:pt x="1684934" y="394665"/>
                  </a:lnTo>
                  <a:lnTo>
                    <a:pt x="1684934" y="393395"/>
                  </a:lnTo>
                  <a:lnTo>
                    <a:pt x="1687258" y="390855"/>
                  </a:lnTo>
                  <a:lnTo>
                    <a:pt x="1691335" y="395935"/>
                  </a:lnTo>
                  <a:lnTo>
                    <a:pt x="1691335" y="401015"/>
                  </a:lnTo>
                  <a:lnTo>
                    <a:pt x="1694408" y="390855"/>
                  </a:lnTo>
                  <a:lnTo>
                    <a:pt x="1698777" y="381965"/>
                  </a:lnTo>
                  <a:lnTo>
                    <a:pt x="1699399" y="380695"/>
                  </a:lnTo>
                  <a:lnTo>
                    <a:pt x="1702219" y="378155"/>
                  </a:lnTo>
                  <a:lnTo>
                    <a:pt x="1706460" y="374345"/>
                  </a:lnTo>
                  <a:lnTo>
                    <a:pt x="1715744" y="374345"/>
                  </a:lnTo>
                  <a:lnTo>
                    <a:pt x="1716328" y="378155"/>
                  </a:lnTo>
                  <a:lnTo>
                    <a:pt x="1719186" y="374345"/>
                  </a:lnTo>
                  <a:lnTo>
                    <a:pt x="1717789" y="366725"/>
                  </a:lnTo>
                  <a:lnTo>
                    <a:pt x="1717586" y="365455"/>
                  </a:lnTo>
                  <a:lnTo>
                    <a:pt x="1716824" y="360375"/>
                  </a:lnTo>
                  <a:lnTo>
                    <a:pt x="1720977" y="359105"/>
                  </a:lnTo>
                  <a:lnTo>
                    <a:pt x="1720977" y="361645"/>
                  </a:lnTo>
                  <a:lnTo>
                    <a:pt x="1726209" y="360375"/>
                  </a:lnTo>
                  <a:lnTo>
                    <a:pt x="1727568" y="359105"/>
                  </a:lnTo>
                  <a:lnTo>
                    <a:pt x="1732991" y="354025"/>
                  </a:lnTo>
                  <a:lnTo>
                    <a:pt x="1734350" y="352755"/>
                  </a:lnTo>
                  <a:lnTo>
                    <a:pt x="1734934" y="354025"/>
                  </a:lnTo>
                  <a:lnTo>
                    <a:pt x="1732026" y="356565"/>
                  </a:lnTo>
                  <a:lnTo>
                    <a:pt x="1736674" y="366725"/>
                  </a:lnTo>
                  <a:lnTo>
                    <a:pt x="1730870" y="366725"/>
                  </a:lnTo>
                  <a:lnTo>
                    <a:pt x="1728533" y="360375"/>
                  </a:lnTo>
                  <a:lnTo>
                    <a:pt x="1725053" y="369265"/>
                  </a:lnTo>
                  <a:lnTo>
                    <a:pt x="1732610" y="367995"/>
                  </a:lnTo>
                  <a:lnTo>
                    <a:pt x="1735518" y="376885"/>
                  </a:lnTo>
                  <a:lnTo>
                    <a:pt x="1747139" y="379425"/>
                  </a:lnTo>
                  <a:lnTo>
                    <a:pt x="1747139" y="352755"/>
                  </a:lnTo>
                  <a:lnTo>
                    <a:pt x="1744814" y="350215"/>
                  </a:lnTo>
                  <a:lnTo>
                    <a:pt x="1743951" y="348945"/>
                  </a:lnTo>
                  <a:lnTo>
                    <a:pt x="1743075" y="347675"/>
                  </a:lnTo>
                  <a:lnTo>
                    <a:pt x="1741906" y="347675"/>
                  </a:lnTo>
                  <a:lnTo>
                    <a:pt x="1748891" y="342595"/>
                  </a:lnTo>
                  <a:lnTo>
                    <a:pt x="1752955" y="341325"/>
                  </a:lnTo>
                  <a:lnTo>
                    <a:pt x="1752955" y="2235"/>
                  </a:lnTo>
                  <a:lnTo>
                    <a:pt x="1743659" y="2235"/>
                  </a:lnTo>
                  <a:lnTo>
                    <a:pt x="1743659" y="18745"/>
                  </a:lnTo>
                  <a:lnTo>
                    <a:pt x="1743659" y="22555"/>
                  </a:lnTo>
                  <a:lnTo>
                    <a:pt x="1737842" y="21285"/>
                  </a:lnTo>
                  <a:lnTo>
                    <a:pt x="1739582" y="26365"/>
                  </a:lnTo>
                  <a:lnTo>
                    <a:pt x="1736102" y="27635"/>
                  </a:lnTo>
                  <a:lnTo>
                    <a:pt x="1736102" y="25095"/>
                  </a:lnTo>
                  <a:lnTo>
                    <a:pt x="1733194" y="23825"/>
                  </a:lnTo>
                  <a:lnTo>
                    <a:pt x="1734350" y="20015"/>
                  </a:lnTo>
                  <a:lnTo>
                    <a:pt x="1736674" y="17475"/>
                  </a:lnTo>
                  <a:lnTo>
                    <a:pt x="1741335" y="16205"/>
                  </a:lnTo>
                  <a:lnTo>
                    <a:pt x="1740750" y="18745"/>
                  </a:lnTo>
                  <a:lnTo>
                    <a:pt x="1743659" y="18745"/>
                  </a:lnTo>
                  <a:lnTo>
                    <a:pt x="1743659" y="2235"/>
                  </a:lnTo>
                  <a:lnTo>
                    <a:pt x="1695983" y="2235"/>
                  </a:lnTo>
                  <a:lnTo>
                    <a:pt x="1695983" y="126695"/>
                  </a:lnTo>
                  <a:lnTo>
                    <a:pt x="1694815" y="125857"/>
                  </a:lnTo>
                  <a:lnTo>
                    <a:pt x="1694815" y="219405"/>
                  </a:lnTo>
                  <a:lnTo>
                    <a:pt x="1694230" y="224485"/>
                  </a:lnTo>
                  <a:lnTo>
                    <a:pt x="1687258" y="227025"/>
                  </a:lnTo>
                  <a:lnTo>
                    <a:pt x="1687258" y="221945"/>
                  </a:lnTo>
                  <a:lnTo>
                    <a:pt x="1687842" y="216865"/>
                  </a:lnTo>
                  <a:lnTo>
                    <a:pt x="1693659" y="215595"/>
                  </a:lnTo>
                  <a:lnTo>
                    <a:pt x="1694815" y="219405"/>
                  </a:lnTo>
                  <a:lnTo>
                    <a:pt x="1694815" y="125857"/>
                  </a:lnTo>
                  <a:lnTo>
                    <a:pt x="1694230" y="125425"/>
                  </a:lnTo>
                  <a:lnTo>
                    <a:pt x="1693659" y="124155"/>
                  </a:lnTo>
                  <a:lnTo>
                    <a:pt x="1695983" y="126695"/>
                  </a:lnTo>
                  <a:lnTo>
                    <a:pt x="1695983" y="2235"/>
                  </a:lnTo>
                  <a:lnTo>
                    <a:pt x="1682610" y="2235"/>
                  </a:lnTo>
                  <a:lnTo>
                    <a:pt x="1682610" y="408635"/>
                  </a:lnTo>
                  <a:lnTo>
                    <a:pt x="1680286" y="413715"/>
                  </a:lnTo>
                  <a:lnTo>
                    <a:pt x="1679702" y="417525"/>
                  </a:lnTo>
                  <a:lnTo>
                    <a:pt x="1678533" y="422605"/>
                  </a:lnTo>
                  <a:lnTo>
                    <a:pt x="1677377" y="428955"/>
                  </a:lnTo>
                  <a:lnTo>
                    <a:pt x="1676793" y="430555"/>
                  </a:lnTo>
                  <a:lnTo>
                    <a:pt x="1676793" y="599135"/>
                  </a:lnTo>
                  <a:lnTo>
                    <a:pt x="1670977" y="600405"/>
                  </a:lnTo>
                  <a:lnTo>
                    <a:pt x="1672145" y="606755"/>
                  </a:lnTo>
                  <a:lnTo>
                    <a:pt x="1666913" y="608025"/>
                  </a:lnTo>
                  <a:lnTo>
                    <a:pt x="1666913" y="606755"/>
                  </a:lnTo>
                  <a:lnTo>
                    <a:pt x="1666913" y="602945"/>
                  </a:lnTo>
                  <a:lnTo>
                    <a:pt x="1665744" y="599135"/>
                  </a:lnTo>
                  <a:lnTo>
                    <a:pt x="1668068" y="599135"/>
                  </a:lnTo>
                  <a:lnTo>
                    <a:pt x="1669237" y="597865"/>
                  </a:lnTo>
                  <a:lnTo>
                    <a:pt x="1669821" y="596595"/>
                  </a:lnTo>
                  <a:lnTo>
                    <a:pt x="1676793" y="599135"/>
                  </a:lnTo>
                  <a:lnTo>
                    <a:pt x="1676793" y="430555"/>
                  </a:lnTo>
                  <a:lnTo>
                    <a:pt x="1675053" y="435305"/>
                  </a:lnTo>
                  <a:lnTo>
                    <a:pt x="1670392" y="436575"/>
                  </a:lnTo>
                  <a:lnTo>
                    <a:pt x="1672729" y="436575"/>
                  </a:lnTo>
                  <a:lnTo>
                    <a:pt x="1676006" y="442925"/>
                  </a:lnTo>
                  <a:lnTo>
                    <a:pt x="1671485" y="442925"/>
                  </a:lnTo>
                  <a:lnTo>
                    <a:pt x="1665122" y="441655"/>
                  </a:lnTo>
                  <a:lnTo>
                    <a:pt x="1662836" y="444195"/>
                  </a:lnTo>
                  <a:lnTo>
                    <a:pt x="1662836" y="442925"/>
                  </a:lnTo>
                  <a:lnTo>
                    <a:pt x="1657807" y="436930"/>
                  </a:lnTo>
                  <a:lnTo>
                    <a:pt x="1654086" y="440385"/>
                  </a:lnTo>
                  <a:lnTo>
                    <a:pt x="1651508" y="445465"/>
                  </a:lnTo>
                  <a:lnTo>
                    <a:pt x="1649361" y="453085"/>
                  </a:lnTo>
                  <a:lnTo>
                    <a:pt x="1646555" y="461975"/>
                  </a:lnTo>
                  <a:lnTo>
                    <a:pt x="1644230" y="456895"/>
                  </a:lnTo>
                  <a:lnTo>
                    <a:pt x="1638998" y="456895"/>
                  </a:lnTo>
                  <a:lnTo>
                    <a:pt x="1635518" y="453021"/>
                  </a:lnTo>
                  <a:lnTo>
                    <a:pt x="1635518" y="472135"/>
                  </a:lnTo>
                  <a:lnTo>
                    <a:pt x="1628533" y="469595"/>
                  </a:lnTo>
                  <a:lnTo>
                    <a:pt x="1624469" y="468325"/>
                  </a:lnTo>
                  <a:lnTo>
                    <a:pt x="1624469" y="497535"/>
                  </a:lnTo>
                  <a:lnTo>
                    <a:pt x="1623885" y="498805"/>
                  </a:lnTo>
                  <a:lnTo>
                    <a:pt x="1621561" y="500075"/>
                  </a:lnTo>
                  <a:lnTo>
                    <a:pt x="1620393" y="497535"/>
                  </a:lnTo>
                  <a:lnTo>
                    <a:pt x="1619821" y="496265"/>
                  </a:lnTo>
                  <a:lnTo>
                    <a:pt x="1619237" y="493725"/>
                  </a:lnTo>
                  <a:lnTo>
                    <a:pt x="1620977" y="493725"/>
                  </a:lnTo>
                  <a:lnTo>
                    <a:pt x="1621561" y="492455"/>
                  </a:lnTo>
                  <a:lnTo>
                    <a:pt x="1622717" y="494995"/>
                  </a:lnTo>
                  <a:lnTo>
                    <a:pt x="1623885" y="496265"/>
                  </a:lnTo>
                  <a:lnTo>
                    <a:pt x="1624469" y="497535"/>
                  </a:lnTo>
                  <a:lnTo>
                    <a:pt x="1624469" y="468325"/>
                  </a:lnTo>
                  <a:lnTo>
                    <a:pt x="1621561" y="469595"/>
                  </a:lnTo>
                  <a:lnTo>
                    <a:pt x="1620393" y="468325"/>
                  </a:lnTo>
                  <a:lnTo>
                    <a:pt x="1618653" y="467055"/>
                  </a:lnTo>
                  <a:lnTo>
                    <a:pt x="1617484" y="465785"/>
                  </a:lnTo>
                  <a:lnTo>
                    <a:pt x="1616824" y="460705"/>
                  </a:lnTo>
                  <a:lnTo>
                    <a:pt x="1616329" y="456895"/>
                  </a:lnTo>
                  <a:lnTo>
                    <a:pt x="1630286" y="461975"/>
                  </a:lnTo>
                  <a:lnTo>
                    <a:pt x="1632026" y="467055"/>
                  </a:lnTo>
                  <a:lnTo>
                    <a:pt x="1629702" y="467055"/>
                  </a:lnTo>
                  <a:lnTo>
                    <a:pt x="1635518" y="472135"/>
                  </a:lnTo>
                  <a:lnTo>
                    <a:pt x="1635518" y="453021"/>
                  </a:lnTo>
                  <a:lnTo>
                    <a:pt x="1634439" y="451815"/>
                  </a:lnTo>
                  <a:lnTo>
                    <a:pt x="1630794" y="446735"/>
                  </a:lnTo>
                  <a:lnTo>
                    <a:pt x="1630095" y="444195"/>
                  </a:lnTo>
                  <a:lnTo>
                    <a:pt x="1634350" y="442925"/>
                  </a:lnTo>
                  <a:lnTo>
                    <a:pt x="1644815" y="453085"/>
                  </a:lnTo>
                  <a:lnTo>
                    <a:pt x="1645539" y="448005"/>
                  </a:lnTo>
                  <a:lnTo>
                    <a:pt x="1642630" y="442925"/>
                  </a:lnTo>
                  <a:lnTo>
                    <a:pt x="1641906" y="441655"/>
                  </a:lnTo>
                  <a:lnTo>
                    <a:pt x="1639582" y="437845"/>
                  </a:lnTo>
                  <a:lnTo>
                    <a:pt x="1644230" y="435305"/>
                  </a:lnTo>
                  <a:lnTo>
                    <a:pt x="1647723" y="439115"/>
                  </a:lnTo>
                  <a:lnTo>
                    <a:pt x="1644230" y="442925"/>
                  </a:lnTo>
                  <a:lnTo>
                    <a:pt x="1651355" y="442925"/>
                  </a:lnTo>
                  <a:lnTo>
                    <a:pt x="1649615" y="439115"/>
                  </a:lnTo>
                  <a:lnTo>
                    <a:pt x="1645907" y="435305"/>
                  </a:lnTo>
                  <a:lnTo>
                    <a:pt x="1644815" y="431495"/>
                  </a:lnTo>
                  <a:lnTo>
                    <a:pt x="1655864" y="437845"/>
                  </a:lnTo>
                  <a:lnTo>
                    <a:pt x="1656461" y="435330"/>
                  </a:lnTo>
                  <a:lnTo>
                    <a:pt x="1657362" y="431495"/>
                  </a:lnTo>
                  <a:lnTo>
                    <a:pt x="1657667" y="430225"/>
                  </a:lnTo>
                  <a:lnTo>
                    <a:pt x="1659166" y="414985"/>
                  </a:lnTo>
                  <a:lnTo>
                    <a:pt x="1659293" y="413715"/>
                  </a:lnTo>
                  <a:lnTo>
                    <a:pt x="1660791" y="407365"/>
                  </a:lnTo>
                  <a:lnTo>
                    <a:pt x="1661096" y="406095"/>
                  </a:lnTo>
                  <a:lnTo>
                    <a:pt x="1664004" y="408635"/>
                  </a:lnTo>
                  <a:lnTo>
                    <a:pt x="1666328" y="412445"/>
                  </a:lnTo>
                  <a:lnTo>
                    <a:pt x="1670977" y="412445"/>
                  </a:lnTo>
                  <a:lnTo>
                    <a:pt x="1670977" y="411175"/>
                  </a:lnTo>
                  <a:lnTo>
                    <a:pt x="1671459" y="410146"/>
                  </a:lnTo>
                  <a:lnTo>
                    <a:pt x="1671561" y="407365"/>
                  </a:lnTo>
                  <a:lnTo>
                    <a:pt x="1672145" y="407365"/>
                  </a:lnTo>
                  <a:lnTo>
                    <a:pt x="1672729" y="406095"/>
                  </a:lnTo>
                  <a:lnTo>
                    <a:pt x="1673885" y="404825"/>
                  </a:lnTo>
                  <a:lnTo>
                    <a:pt x="1677377" y="404825"/>
                  </a:lnTo>
                  <a:lnTo>
                    <a:pt x="1679117" y="406095"/>
                  </a:lnTo>
                  <a:lnTo>
                    <a:pt x="1680870" y="408635"/>
                  </a:lnTo>
                  <a:lnTo>
                    <a:pt x="1682610" y="408635"/>
                  </a:lnTo>
                  <a:lnTo>
                    <a:pt x="1682610" y="2235"/>
                  </a:lnTo>
                  <a:lnTo>
                    <a:pt x="1661096" y="2235"/>
                  </a:lnTo>
                  <a:lnTo>
                    <a:pt x="1661096" y="397205"/>
                  </a:lnTo>
                  <a:lnTo>
                    <a:pt x="1659928" y="398475"/>
                  </a:lnTo>
                  <a:lnTo>
                    <a:pt x="1659356" y="399745"/>
                  </a:lnTo>
                  <a:lnTo>
                    <a:pt x="1657032" y="398741"/>
                  </a:lnTo>
                  <a:lnTo>
                    <a:pt x="1657032" y="406095"/>
                  </a:lnTo>
                  <a:lnTo>
                    <a:pt x="1657032" y="407365"/>
                  </a:lnTo>
                  <a:lnTo>
                    <a:pt x="1656448" y="407365"/>
                  </a:lnTo>
                  <a:lnTo>
                    <a:pt x="1656448" y="406095"/>
                  </a:lnTo>
                  <a:lnTo>
                    <a:pt x="1657032" y="406095"/>
                  </a:lnTo>
                  <a:lnTo>
                    <a:pt x="1657032" y="398741"/>
                  </a:lnTo>
                  <a:lnTo>
                    <a:pt x="1656448" y="398475"/>
                  </a:lnTo>
                  <a:lnTo>
                    <a:pt x="1653540" y="395935"/>
                  </a:lnTo>
                  <a:lnTo>
                    <a:pt x="1654124" y="394665"/>
                  </a:lnTo>
                  <a:lnTo>
                    <a:pt x="1655864" y="397205"/>
                  </a:lnTo>
                  <a:lnTo>
                    <a:pt x="1658188" y="395935"/>
                  </a:lnTo>
                  <a:lnTo>
                    <a:pt x="1661096" y="397205"/>
                  </a:lnTo>
                  <a:lnTo>
                    <a:pt x="1661096" y="2235"/>
                  </a:lnTo>
                  <a:lnTo>
                    <a:pt x="1637842" y="2235"/>
                  </a:lnTo>
                  <a:lnTo>
                    <a:pt x="1637842" y="42875"/>
                  </a:lnTo>
                  <a:lnTo>
                    <a:pt x="1632635" y="41605"/>
                  </a:lnTo>
                  <a:lnTo>
                    <a:pt x="1629117" y="40754"/>
                  </a:lnTo>
                  <a:lnTo>
                    <a:pt x="1629117" y="92405"/>
                  </a:lnTo>
                  <a:lnTo>
                    <a:pt x="1629117" y="204165"/>
                  </a:lnTo>
                  <a:lnTo>
                    <a:pt x="1629117" y="209245"/>
                  </a:lnTo>
                  <a:lnTo>
                    <a:pt x="1627378" y="208775"/>
                  </a:lnTo>
                  <a:lnTo>
                    <a:pt x="1627378" y="361645"/>
                  </a:lnTo>
                  <a:lnTo>
                    <a:pt x="1619237" y="360375"/>
                  </a:lnTo>
                  <a:lnTo>
                    <a:pt x="1619237" y="354025"/>
                  </a:lnTo>
                  <a:lnTo>
                    <a:pt x="1627378" y="361645"/>
                  </a:lnTo>
                  <a:lnTo>
                    <a:pt x="1627378" y="208775"/>
                  </a:lnTo>
                  <a:lnTo>
                    <a:pt x="1624457" y="207975"/>
                  </a:lnTo>
                  <a:lnTo>
                    <a:pt x="1624101" y="205435"/>
                  </a:lnTo>
                  <a:lnTo>
                    <a:pt x="1626260" y="202895"/>
                  </a:lnTo>
                  <a:lnTo>
                    <a:pt x="1629117" y="204165"/>
                  </a:lnTo>
                  <a:lnTo>
                    <a:pt x="1629117" y="92405"/>
                  </a:lnTo>
                  <a:lnTo>
                    <a:pt x="1625053" y="94945"/>
                  </a:lnTo>
                  <a:lnTo>
                    <a:pt x="1624469" y="93675"/>
                  </a:lnTo>
                  <a:lnTo>
                    <a:pt x="1623885" y="96215"/>
                  </a:lnTo>
                  <a:lnTo>
                    <a:pt x="1622145" y="96977"/>
                  </a:lnTo>
                  <a:lnTo>
                    <a:pt x="1622145" y="103835"/>
                  </a:lnTo>
                  <a:lnTo>
                    <a:pt x="1620977" y="103835"/>
                  </a:lnTo>
                  <a:lnTo>
                    <a:pt x="1620977" y="247345"/>
                  </a:lnTo>
                  <a:lnTo>
                    <a:pt x="1620393" y="253695"/>
                  </a:lnTo>
                  <a:lnTo>
                    <a:pt x="1612252" y="252590"/>
                  </a:lnTo>
                  <a:lnTo>
                    <a:pt x="1612252" y="478485"/>
                  </a:lnTo>
                  <a:lnTo>
                    <a:pt x="1609356" y="479755"/>
                  </a:lnTo>
                  <a:lnTo>
                    <a:pt x="1607019" y="479755"/>
                  </a:lnTo>
                  <a:lnTo>
                    <a:pt x="1604111" y="481025"/>
                  </a:lnTo>
                  <a:lnTo>
                    <a:pt x="1611096" y="484835"/>
                  </a:lnTo>
                  <a:lnTo>
                    <a:pt x="1612252" y="486105"/>
                  </a:lnTo>
                  <a:lnTo>
                    <a:pt x="1609928" y="489915"/>
                  </a:lnTo>
                  <a:lnTo>
                    <a:pt x="1606448" y="491185"/>
                  </a:lnTo>
                  <a:lnTo>
                    <a:pt x="1604111" y="489496"/>
                  </a:lnTo>
                  <a:lnTo>
                    <a:pt x="1604111" y="505155"/>
                  </a:lnTo>
                  <a:lnTo>
                    <a:pt x="1603540" y="510235"/>
                  </a:lnTo>
                  <a:lnTo>
                    <a:pt x="1601216" y="511505"/>
                  </a:lnTo>
                  <a:lnTo>
                    <a:pt x="1601647" y="507695"/>
                  </a:lnTo>
                  <a:lnTo>
                    <a:pt x="1601787" y="506425"/>
                  </a:lnTo>
                  <a:lnTo>
                    <a:pt x="1597139" y="501345"/>
                  </a:lnTo>
                  <a:lnTo>
                    <a:pt x="1598307" y="500075"/>
                  </a:lnTo>
                  <a:lnTo>
                    <a:pt x="1599463" y="497535"/>
                  </a:lnTo>
                  <a:lnTo>
                    <a:pt x="1600047" y="498805"/>
                  </a:lnTo>
                  <a:lnTo>
                    <a:pt x="1602371" y="498805"/>
                  </a:lnTo>
                  <a:lnTo>
                    <a:pt x="1604111" y="505155"/>
                  </a:lnTo>
                  <a:lnTo>
                    <a:pt x="1604111" y="489496"/>
                  </a:lnTo>
                  <a:lnTo>
                    <a:pt x="1599463" y="486105"/>
                  </a:lnTo>
                  <a:lnTo>
                    <a:pt x="1600047" y="486105"/>
                  </a:lnTo>
                  <a:lnTo>
                    <a:pt x="1600047" y="484835"/>
                  </a:lnTo>
                  <a:lnTo>
                    <a:pt x="1601216" y="484835"/>
                  </a:lnTo>
                  <a:lnTo>
                    <a:pt x="1601787" y="478485"/>
                  </a:lnTo>
                  <a:lnTo>
                    <a:pt x="1601216" y="476707"/>
                  </a:lnTo>
                  <a:lnTo>
                    <a:pt x="1601216" y="478485"/>
                  </a:lnTo>
                  <a:lnTo>
                    <a:pt x="1597139" y="479755"/>
                  </a:lnTo>
                  <a:lnTo>
                    <a:pt x="1597723" y="482295"/>
                  </a:lnTo>
                  <a:lnTo>
                    <a:pt x="1595983" y="484835"/>
                  </a:lnTo>
                  <a:lnTo>
                    <a:pt x="1594815" y="483819"/>
                  </a:lnTo>
                  <a:lnTo>
                    <a:pt x="1594815" y="515315"/>
                  </a:lnTo>
                  <a:lnTo>
                    <a:pt x="1591322" y="514045"/>
                  </a:lnTo>
                  <a:lnTo>
                    <a:pt x="1590167" y="511505"/>
                  </a:lnTo>
                  <a:lnTo>
                    <a:pt x="1590167" y="508965"/>
                  </a:lnTo>
                  <a:lnTo>
                    <a:pt x="1591322" y="507695"/>
                  </a:lnTo>
                  <a:lnTo>
                    <a:pt x="1592491" y="507695"/>
                  </a:lnTo>
                  <a:lnTo>
                    <a:pt x="1593075" y="508965"/>
                  </a:lnTo>
                  <a:lnTo>
                    <a:pt x="1594231" y="512775"/>
                  </a:lnTo>
                  <a:lnTo>
                    <a:pt x="1594815" y="515315"/>
                  </a:lnTo>
                  <a:lnTo>
                    <a:pt x="1594815" y="483819"/>
                  </a:lnTo>
                  <a:lnTo>
                    <a:pt x="1593075" y="482295"/>
                  </a:lnTo>
                  <a:lnTo>
                    <a:pt x="1589582" y="479755"/>
                  </a:lnTo>
                  <a:lnTo>
                    <a:pt x="1586674" y="477215"/>
                  </a:lnTo>
                  <a:lnTo>
                    <a:pt x="1587550" y="475945"/>
                  </a:lnTo>
                  <a:lnTo>
                    <a:pt x="1588414" y="474675"/>
                  </a:lnTo>
                  <a:lnTo>
                    <a:pt x="1586674" y="472135"/>
                  </a:lnTo>
                  <a:lnTo>
                    <a:pt x="1583182" y="467055"/>
                  </a:lnTo>
                  <a:lnTo>
                    <a:pt x="1590751" y="472135"/>
                  </a:lnTo>
                  <a:lnTo>
                    <a:pt x="1589582" y="473405"/>
                  </a:lnTo>
                  <a:lnTo>
                    <a:pt x="1591906" y="475945"/>
                  </a:lnTo>
                  <a:lnTo>
                    <a:pt x="1593646" y="478485"/>
                  </a:lnTo>
                  <a:lnTo>
                    <a:pt x="1592491" y="473405"/>
                  </a:lnTo>
                  <a:lnTo>
                    <a:pt x="1601216" y="478485"/>
                  </a:lnTo>
                  <a:lnTo>
                    <a:pt x="1601216" y="476707"/>
                  </a:lnTo>
                  <a:lnTo>
                    <a:pt x="1600161" y="473405"/>
                  </a:lnTo>
                  <a:lnTo>
                    <a:pt x="1598129" y="467055"/>
                  </a:lnTo>
                  <a:lnTo>
                    <a:pt x="1597723" y="465785"/>
                  </a:lnTo>
                  <a:lnTo>
                    <a:pt x="1602955" y="465785"/>
                  </a:lnTo>
                  <a:lnTo>
                    <a:pt x="1607108" y="470865"/>
                  </a:lnTo>
                  <a:lnTo>
                    <a:pt x="1607007" y="473405"/>
                  </a:lnTo>
                  <a:lnTo>
                    <a:pt x="1607121" y="477215"/>
                  </a:lnTo>
                  <a:lnTo>
                    <a:pt x="1612252" y="478485"/>
                  </a:lnTo>
                  <a:lnTo>
                    <a:pt x="1612252" y="252590"/>
                  </a:lnTo>
                  <a:lnTo>
                    <a:pt x="1611096" y="252425"/>
                  </a:lnTo>
                  <a:lnTo>
                    <a:pt x="1612544" y="246075"/>
                  </a:lnTo>
                  <a:lnTo>
                    <a:pt x="1612836" y="244805"/>
                  </a:lnTo>
                  <a:lnTo>
                    <a:pt x="1616913" y="244805"/>
                  </a:lnTo>
                  <a:lnTo>
                    <a:pt x="1618068" y="246075"/>
                  </a:lnTo>
                  <a:lnTo>
                    <a:pt x="1620977" y="247345"/>
                  </a:lnTo>
                  <a:lnTo>
                    <a:pt x="1620977" y="103835"/>
                  </a:lnTo>
                  <a:lnTo>
                    <a:pt x="1616913" y="103835"/>
                  </a:lnTo>
                  <a:lnTo>
                    <a:pt x="1615160" y="102565"/>
                  </a:lnTo>
                  <a:lnTo>
                    <a:pt x="1616329" y="101295"/>
                  </a:lnTo>
                  <a:lnTo>
                    <a:pt x="1616913" y="100025"/>
                  </a:lnTo>
                  <a:lnTo>
                    <a:pt x="1618068" y="98755"/>
                  </a:lnTo>
                  <a:lnTo>
                    <a:pt x="1620977" y="101295"/>
                  </a:lnTo>
                  <a:lnTo>
                    <a:pt x="1622145" y="103835"/>
                  </a:lnTo>
                  <a:lnTo>
                    <a:pt x="1622145" y="96977"/>
                  </a:lnTo>
                  <a:lnTo>
                    <a:pt x="1620977" y="97485"/>
                  </a:lnTo>
                  <a:lnTo>
                    <a:pt x="1623885" y="93675"/>
                  </a:lnTo>
                  <a:lnTo>
                    <a:pt x="1614004" y="90271"/>
                  </a:lnTo>
                  <a:lnTo>
                    <a:pt x="1614004" y="112725"/>
                  </a:lnTo>
                  <a:lnTo>
                    <a:pt x="1613420" y="112725"/>
                  </a:lnTo>
                  <a:lnTo>
                    <a:pt x="1612836" y="112407"/>
                  </a:lnTo>
                  <a:lnTo>
                    <a:pt x="1612836" y="116535"/>
                  </a:lnTo>
                  <a:lnTo>
                    <a:pt x="1611096" y="117805"/>
                  </a:lnTo>
                  <a:lnTo>
                    <a:pt x="1611096" y="115265"/>
                  </a:lnTo>
                  <a:lnTo>
                    <a:pt x="1612252" y="116535"/>
                  </a:lnTo>
                  <a:lnTo>
                    <a:pt x="1612836" y="116535"/>
                  </a:lnTo>
                  <a:lnTo>
                    <a:pt x="1612836" y="112407"/>
                  </a:lnTo>
                  <a:lnTo>
                    <a:pt x="1611096" y="111455"/>
                  </a:lnTo>
                  <a:lnTo>
                    <a:pt x="1611680" y="111455"/>
                  </a:lnTo>
                  <a:lnTo>
                    <a:pt x="1614004" y="112725"/>
                  </a:lnTo>
                  <a:lnTo>
                    <a:pt x="1614004" y="90271"/>
                  </a:lnTo>
                  <a:lnTo>
                    <a:pt x="1612836" y="89865"/>
                  </a:lnTo>
                  <a:lnTo>
                    <a:pt x="1616329" y="89865"/>
                  </a:lnTo>
                  <a:lnTo>
                    <a:pt x="1622145" y="92405"/>
                  </a:lnTo>
                  <a:lnTo>
                    <a:pt x="1629117" y="92405"/>
                  </a:lnTo>
                  <a:lnTo>
                    <a:pt x="1629117" y="40754"/>
                  </a:lnTo>
                  <a:lnTo>
                    <a:pt x="1627441" y="40335"/>
                  </a:lnTo>
                  <a:lnTo>
                    <a:pt x="1623085" y="41605"/>
                  </a:lnTo>
                  <a:lnTo>
                    <a:pt x="1618830" y="41605"/>
                  </a:lnTo>
                  <a:lnTo>
                    <a:pt x="1618830" y="69545"/>
                  </a:lnTo>
                  <a:lnTo>
                    <a:pt x="1616329" y="73355"/>
                  </a:lnTo>
                  <a:lnTo>
                    <a:pt x="1614589" y="72644"/>
                  </a:lnTo>
                  <a:lnTo>
                    <a:pt x="1614589" y="88595"/>
                  </a:lnTo>
                  <a:lnTo>
                    <a:pt x="1611680" y="88595"/>
                  </a:lnTo>
                  <a:lnTo>
                    <a:pt x="1610512" y="87325"/>
                  </a:lnTo>
                  <a:lnTo>
                    <a:pt x="1614004" y="87325"/>
                  </a:lnTo>
                  <a:lnTo>
                    <a:pt x="1614589" y="88595"/>
                  </a:lnTo>
                  <a:lnTo>
                    <a:pt x="1614589" y="72644"/>
                  </a:lnTo>
                  <a:lnTo>
                    <a:pt x="1613230" y="72085"/>
                  </a:lnTo>
                  <a:lnTo>
                    <a:pt x="1607019" y="69545"/>
                  </a:lnTo>
                  <a:lnTo>
                    <a:pt x="1607019" y="72085"/>
                  </a:lnTo>
                  <a:lnTo>
                    <a:pt x="1606448" y="72085"/>
                  </a:lnTo>
                  <a:lnTo>
                    <a:pt x="1606448" y="126695"/>
                  </a:lnTo>
                  <a:lnTo>
                    <a:pt x="1605280" y="127965"/>
                  </a:lnTo>
                  <a:lnTo>
                    <a:pt x="1602955" y="125425"/>
                  </a:lnTo>
                  <a:lnTo>
                    <a:pt x="1602371" y="124155"/>
                  </a:lnTo>
                  <a:lnTo>
                    <a:pt x="1602371" y="150825"/>
                  </a:lnTo>
                  <a:lnTo>
                    <a:pt x="1600631" y="152095"/>
                  </a:lnTo>
                  <a:lnTo>
                    <a:pt x="1595983" y="150825"/>
                  </a:lnTo>
                  <a:lnTo>
                    <a:pt x="1593646" y="152095"/>
                  </a:lnTo>
                  <a:lnTo>
                    <a:pt x="1592491" y="150825"/>
                  </a:lnTo>
                  <a:lnTo>
                    <a:pt x="1592491" y="149555"/>
                  </a:lnTo>
                  <a:lnTo>
                    <a:pt x="1595399" y="149555"/>
                  </a:lnTo>
                  <a:lnTo>
                    <a:pt x="1602371" y="150825"/>
                  </a:lnTo>
                  <a:lnTo>
                    <a:pt x="1602371" y="124155"/>
                  </a:lnTo>
                  <a:lnTo>
                    <a:pt x="1601216" y="121615"/>
                  </a:lnTo>
                  <a:lnTo>
                    <a:pt x="1600923" y="120345"/>
                  </a:lnTo>
                  <a:lnTo>
                    <a:pt x="1600631" y="119075"/>
                  </a:lnTo>
                  <a:lnTo>
                    <a:pt x="1601787" y="119075"/>
                  </a:lnTo>
                  <a:lnTo>
                    <a:pt x="1603540" y="120345"/>
                  </a:lnTo>
                  <a:lnTo>
                    <a:pt x="1604695" y="120345"/>
                  </a:lnTo>
                  <a:lnTo>
                    <a:pt x="1604695" y="122885"/>
                  </a:lnTo>
                  <a:lnTo>
                    <a:pt x="1606448" y="126695"/>
                  </a:lnTo>
                  <a:lnTo>
                    <a:pt x="1606448" y="72085"/>
                  </a:lnTo>
                  <a:lnTo>
                    <a:pt x="1605280" y="72085"/>
                  </a:lnTo>
                  <a:lnTo>
                    <a:pt x="1604695" y="69545"/>
                  </a:lnTo>
                  <a:lnTo>
                    <a:pt x="1605864" y="65735"/>
                  </a:lnTo>
                  <a:lnTo>
                    <a:pt x="1610512" y="64465"/>
                  </a:lnTo>
                  <a:lnTo>
                    <a:pt x="1614004" y="64465"/>
                  </a:lnTo>
                  <a:lnTo>
                    <a:pt x="1612912" y="61925"/>
                  </a:lnTo>
                  <a:lnTo>
                    <a:pt x="1606156" y="60655"/>
                  </a:lnTo>
                  <a:lnTo>
                    <a:pt x="1603209" y="59385"/>
                  </a:lnTo>
                  <a:lnTo>
                    <a:pt x="1600263" y="58115"/>
                  </a:lnTo>
                  <a:lnTo>
                    <a:pt x="1601787" y="55575"/>
                  </a:lnTo>
                  <a:lnTo>
                    <a:pt x="1603540" y="56845"/>
                  </a:lnTo>
                  <a:lnTo>
                    <a:pt x="1604111" y="55575"/>
                  </a:lnTo>
                  <a:lnTo>
                    <a:pt x="1605280" y="53035"/>
                  </a:lnTo>
                  <a:lnTo>
                    <a:pt x="1605280" y="49225"/>
                  </a:lnTo>
                  <a:lnTo>
                    <a:pt x="1604695" y="46685"/>
                  </a:lnTo>
                  <a:lnTo>
                    <a:pt x="1617484" y="54305"/>
                  </a:lnTo>
                  <a:lnTo>
                    <a:pt x="1613420" y="56845"/>
                  </a:lnTo>
                  <a:lnTo>
                    <a:pt x="1611680" y="55575"/>
                  </a:lnTo>
                  <a:lnTo>
                    <a:pt x="1609369" y="55575"/>
                  </a:lnTo>
                  <a:lnTo>
                    <a:pt x="1611172" y="59385"/>
                  </a:lnTo>
                  <a:lnTo>
                    <a:pt x="1615821" y="64465"/>
                  </a:lnTo>
                  <a:lnTo>
                    <a:pt x="1618830" y="69545"/>
                  </a:lnTo>
                  <a:lnTo>
                    <a:pt x="1618830" y="41605"/>
                  </a:lnTo>
                  <a:lnTo>
                    <a:pt x="1617967" y="41605"/>
                  </a:lnTo>
                  <a:lnTo>
                    <a:pt x="1615160" y="40767"/>
                  </a:lnTo>
                  <a:lnTo>
                    <a:pt x="1615160" y="46685"/>
                  </a:lnTo>
                  <a:lnTo>
                    <a:pt x="1614004" y="50495"/>
                  </a:lnTo>
                  <a:lnTo>
                    <a:pt x="1610512" y="49225"/>
                  </a:lnTo>
                  <a:lnTo>
                    <a:pt x="1609356" y="47955"/>
                  </a:lnTo>
                  <a:lnTo>
                    <a:pt x="1605280" y="46685"/>
                  </a:lnTo>
                  <a:lnTo>
                    <a:pt x="1605280" y="41605"/>
                  </a:lnTo>
                  <a:lnTo>
                    <a:pt x="1608772" y="45415"/>
                  </a:lnTo>
                  <a:lnTo>
                    <a:pt x="1615160" y="46685"/>
                  </a:lnTo>
                  <a:lnTo>
                    <a:pt x="1615160" y="40767"/>
                  </a:lnTo>
                  <a:lnTo>
                    <a:pt x="1614004" y="40424"/>
                  </a:lnTo>
                  <a:lnTo>
                    <a:pt x="1614004" y="42875"/>
                  </a:lnTo>
                  <a:lnTo>
                    <a:pt x="1609928" y="42875"/>
                  </a:lnTo>
                  <a:lnTo>
                    <a:pt x="1607604" y="41605"/>
                  </a:lnTo>
                  <a:lnTo>
                    <a:pt x="1605280" y="40335"/>
                  </a:lnTo>
                  <a:lnTo>
                    <a:pt x="1605280" y="39065"/>
                  </a:lnTo>
                  <a:lnTo>
                    <a:pt x="1607019" y="40335"/>
                  </a:lnTo>
                  <a:lnTo>
                    <a:pt x="1609928" y="41605"/>
                  </a:lnTo>
                  <a:lnTo>
                    <a:pt x="1614004" y="42875"/>
                  </a:lnTo>
                  <a:lnTo>
                    <a:pt x="1614004" y="40424"/>
                  </a:lnTo>
                  <a:lnTo>
                    <a:pt x="1609509" y="39065"/>
                  </a:lnTo>
                  <a:lnTo>
                    <a:pt x="1605280" y="37795"/>
                  </a:lnTo>
                  <a:lnTo>
                    <a:pt x="1607019" y="33985"/>
                  </a:lnTo>
                  <a:lnTo>
                    <a:pt x="1609356" y="31445"/>
                  </a:lnTo>
                  <a:lnTo>
                    <a:pt x="1609928" y="31445"/>
                  </a:lnTo>
                  <a:lnTo>
                    <a:pt x="1611096" y="32715"/>
                  </a:lnTo>
                  <a:lnTo>
                    <a:pt x="1612252" y="32715"/>
                  </a:lnTo>
                  <a:lnTo>
                    <a:pt x="1611388" y="31445"/>
                  </a:lnTo>
                  <a:lnTo>
                    <a:pt x="1610512" y="30175"/>
                  </a:lnTo>
                  <a:lnTo>
                    <a:pt x="1618869" y="32715"/>
                  </a:lnTo>
                  <a:lnTo>
                    <a:pt x="1626362" y="36525"/>
                  </a:lnTo>
                  <a:lnTo>
                    <a:pt x="1632750" y="40335"/>
                  </a:lnTo>
                  <a:lnTo>
                    <a:pt x="1637842" y="42875"/>
                  </a:lnTo>
                  <a:lnTo>
                    <a:pt x="1637842" y="2235"/>
                  </a:lnTo>
                  <a:lnTo>
                    <a:pt x="1619821" y="2235"/>
                  </a:lnTo>
                  <a:lnTo>
                    <a:pt x="1619821" y="9855"/>
                  </a:lnTo>
                  <a:lnTo>
                    <a:pt x="1619821" y="11125"/>
                  </a:lnTo>
                  <a:lnTo>
                    <a:pt x="1618068" y="12395"/>
                  </a:lnTo>
                  <a:lnTo>
                    <a:pt x="1616913" y="13665"/>
                  </a:lnTo>
                  <a:lnTo>
                    <a:pt x="1613420" y="12395"/>
                  </a:lnTo>
                  <a:lnTo>
                    <a:pt x="1615160" y="11125"/>
                  </a:lnTo>
                  <a:lnTo>
                    <a:pt x="1617484" y="9855"/>
                  </a:lnTo>
                  <a:lnTo>
                    <a:pt x="1619237" y="7315"/>
                  </a:lnTo>
                  <a:lnTo>
                    <a:pt x="1619821" y="9855"/>
                  </a:lnTo>
                  <a:lnTo>
                    <a:pt x="1619821" y="2235"/>
                  </a:lnTo>
                  <a:lnTo>
                    <a:pt x="1610512" y="2235"/>
                  </a:lnTo>
                  <a:lnTo>
                    <a:pt x="1610512" y="16205"/>
                  </a:lnTo>
                  <a:lnTo>
                    <a:pt x="1609928" y="17475"/>
                  </a:lnTo>
                  <a:lnTo>
                    <a:pt x="1609356" y="20015"/>
                  </a:lnTo>
                  <a:lnTo>
                    <a:pt x="1608188" y="18745"/>
                  </a:lnTo>
                  <a:lnTo>
                    <a:pt x="1605864" y="17475"/>
                  </a:lnTo>
                  <a:lnTo>
                    <a:pt x="1599463" y="17475"/>
                  </a:lnTo>
                  <a:lnTo>
                    <a:pt x="1604111" y="16205"/>
                  </a:lnTo>
                  <a:lnTo>
                    <a:pt x="1609928" y="13665"/>
                  </a:lnTo>
                  <a:lnTo>
                    <a:pt x="1610512" y="16205"/>
                  </a:lnTo>
                  <a:lnTo>
                    <a:pt x="1610512" y="2235"/>
                  </a:lnTo>
                  <a:lnTo>
                    <a:pt x="1597723" y="2235"/>
                  </a:lnTo>
                  <a:lnTo>
                    <a:pt x="1597723" y="111455"/>
                  </a:lnTo>
                  <a:lnTo>
                    <a:pt x="1597139" y="112725"/>
                  </a:lnTo>
                  <a:lnTo>
                    <a:pt x="1597139" y="113995"/>
                  </a:lnTo>
                  <a:lnTo>
                    <a:pt x="1589582" y="113995"/>
                  </a:lnTo>
                  <a:lnTo>
                    <a:pt x="1590167" y="112725"/>
                  </a:lnTo>
                  <a:lnTo>
                    <a:pt x="1592491" y="112725"/>
                  </a:lnTo>
                  <a:lnTo>
                    <a:pt x="1594815" y="111455"/>
                  </a:lnTo>
                  <a:lnTo>
                    <a:pt x="1597723" y="111455"/>
                  </a:lnTo>
                  <a:lnTo>
                    <a:pt x="1597723" y="2235"/>
                  </a:lnTo>
                  <a:lnTo>
                    <a:pt x="1587842" y="2235"/>
                  </a:lnTo>
                  <a:lnTo>
                    <a:pt x="1587842" y="181305"/>
                  </a:lnTo>
                  <a:lnTo>
                    <a:pt x="1585518" y="181305"/>
                  </a:lnTo>
                  <a:lnTo>
                    <a:pt x="1584350" y="180035"/>
                  </a:lnTo>
                  <a:lnTo>
                    <a:pt x="1586674" y="180035"/>
                  </a:lnTo>
                  <a:lnTo>
                    <a:pt x="1587842" y="181305"/>
                  </a:lnTo>
                  <a:lnTo>
                    <a:pt x="1587842" y="2235"/>
                  </a:lnTo>
                  <a:lnTo>
                    <a:pt x="1579702" y="2235"/>
                  </a:lnTo>
                  <a:lnTo>
                    <a:pt x="1579702" y="232105"/>
                  </a:lnTo>
                  <a:lnTo>
                    <a:pt x="1579702" y="517855"/>
                  </a:lnTo>
                  <a:lnTo>
                    <a:pt x="1579702" y="520395"/>
                  </a:lnTo>
                  <a:lnTo>
                    <a:pt x="1579118" y="521665"/>
                  </a:lnTo>
                  <a:lnTo>
                    <a:pt x="1577949" y="520395"/>
                  </a:lnTo>
                  <a:lnTo>
                    <a:pt x="1577949" y="519125"/>
                  </a:lnTo>
                  <a:lnTo>
                    <a:pt x="1578533" y="517855"/>
                  </a:lnTo>
                  <a:lnTo>
                    <a:pt x="1579702" y="517855"/>
                  </a:lnTo>
                  <a:lnTo>
                    <a:pt x="1579702" y="232105"/>
                  </a:lnTo>
                  <a:lnTo>
                    <a:pt x="1575041" y="232105"/>
                  </a:lnTo>
                  <a:lnTo>
                    <a:pt x="1573885" y="229565"/>
                  </a:lnTo>
                  <a:lnTo>
                    <a:pt x="1572717" y="228295"/>
                  </a:lnTo>
                  <a:lnTo>
                    <a:pt x="1574469" y="228295"/>
                  </a:lnTo>
                  <a:lnTo>
                    <a:pt x="1579118" y="230835"/>
                  </a:lnTo>
                  <a:lnTo>
                    <a:pt x="1579702" y="232105"/>
                  </a:lnTo>
                  <a:lnTo>
                    <a:pt x="1579702" y="2235"/>
                  </a:lnTo>
                  <a:lnTo>
                    <a:pt x="1579118" y="2235"/>
                  </a:lnTo>
                  <a:lnTo>
                    <a:pt x="1579118" y="181305"/>
                  </a:lnTo>
                  <a:lnTo>
                    <a:pt x="1578533" y="181305"/>
                  </a:lnTo>
                  <a:lnTo>
                    <a:pt x="1577949" y="180987"/>
                  </a:lnTo>
                  <a:lnTo>
                    <a:pt x="1577949" y="181305"/>
                  </a:lnTo>
                  <a:lnTo>
                    <a:pt x="1576793" y="182575"/>
                  </a:lnTo>
                  <a:lnTo>
                    <a:pt x="1576209" y="182575"/>
                  </a:lnTo>
                  <a:lnTo>
                    <a:pt x="1575625" y="183845"/>
                  </a:lnTo>
                  <a:lnTo>
                    <a:pt x="1572717" y="183845"/>
                  </a:lnTo>
                  <a:lnTo>
                    <a:pt x="1573301" y="181305"/>
                  </a:lnTo>
                  <a:lnTo>
                    <a:pt x="1565160" y="178765"/>
                  </a:lnTo>
                  <a:lnTo>
                    <a:pt x="1574469" y="180035"/>
                  </a:lnTo>
                  <a:lnTo>
                    <a:pt x="1573885" y="180035"/>
                  </a:lnTo>
                  <a:lnTo>
                    <a:pt x="1576209" y="181305"/>
                  </a:lnTo>
                  <a:lnTo>
                    <a:pt x="1577949" y="181305"/>
                  </a:lnTo>
                  <a:lnTo>
                    <a:pt x="1577949" y="180987"/>
                  </a:lnTo>
                  <a:lnTo>
                    <a:pt x="1576209" y="180035"/>
                  </a:lnTo>
                  <a:lnTo>
                    <a:pt x="1579118" y="181305"/>
                  </a:lnTo>
                  <a:lnTo>
                    <a:pt x="1579118" y="2235"/>
                  </a:lnTo>
                  <a:lnTo>
                    <a:pt x="1560512" y="2235"/>
                  </a:lnTo>
                  <a:lnTo>
                    <a:pt x="1560512" y="202895"/>
                  </a:lnTo>
                  <a:lnTo>
                    <a:pt x="1553540" y="202895"/>
                  </a:lnTo>
                  <a:lnTo>
                    <a:pt x="1554695" y="200355"/>
                  </a:lnTo>
                  <a:lnTo>
                    <a:pt x="1555864" y="199085"/>
                  </a:lnTo>
                  <a:lnTo>
                    <a:pt x="1559928" y="199085"/>
                  </a:lnTo>
                  <a:lnTo>
                    <a:pt x="1560512" y="202895"/>
                  </a:lnTo>
                  <a:lnTo>
                    <a:pt x="1560512" y="2235"/>
                  </a:lnTo>
                  <a:lnTo>
                    <a:pt x="1533766" y="2235"/>
                  </a:lnTo>
                  <a:lnTo>
                    <a:pt x="1533766" y="404825"/>
                  </a:lnTo>
                  <a:lnTo>
                    <a:pt x="1525041" y="402285"/>
                  </a:lnTo>
                  <a:lnTo>
                    <a:pt x="1525282" y="399745"/>
                  </a:lnTo>
                  <a:lnTo>
                    <a:pt x="1525625" y="395935"/>
                  </a:lnTo>
                  <a:lnTo>
                    <a:pt x="1533766" y="404825"/>
                  </a:lnTo>
                  <a:lnTo>
                    <a:pt x="1533766" y="2235"/>
                  </a:lnTo>
                  <a:lnTo>
                    <a:pt x="1529118" y="2235"/>
                  </a:lnTo>
                  <a:lnTo>
                    <a:pt x="1529118" y="271475"/>
                  </a:lnTo>
                  <a:lnTo>
                    <a:pt x="1529118" y="272745"/>
                  </a:lnTo>
                  <a:lnTo>
                    <a:pt x="1528533" y="271475"/>
                  </a:lnTo>
                  <a:lnTo>
                    <a:pt x="1529118" y="271475"/>
                  </a:lnTo>
                  <a:lnTo>
                    <a:pt x="1529118" y="2235"/>
                  </a:lnTo>
                  <a:lnTo>
                    <a:pt x="1521777" y="2235"/>
                  </a:lnTo>
                  <a:lnTo>
                    <a:pt x="1521777" y="463245"/>
                  </a:lnTo>
                  <a:lnTo>
                    <a:pt x="1519567" y="465785"/>
                  </a:lnTo>
                  <a:lnTo>
                    <a:pt x="1514576" y="461975"/>
                  </a:lnTo>
                  <a:lnTo>
                    <a:pt x="1520380" y="460705"/>
                  </a:lnTo>
                  <a:lnTo>
                    <a:pt x="1521777" y="463245"/>
                  </a:lnTo>
                  <a:lnTo>
                    <a:pt x="1521777" y="2235"/>
                  </a:lnTo>
                  <a:lnTo>
                    <a:pt x="1515160" y="2235"/>
                  </a:lnTo>
                  <a:lnTo>
                    <a:pt x="1515160" y="282905"/>
                  </a:lnTo>
                  <a:lnTo>
                    <a:pt x="1514576" y="282905"/>
                  </a:lnTo>
                  <a:lnTo>
                    <a:pt x="1514576" y="281635"/>
                  </a:lnTo>
                  <a:lnTo>
                    <a:pt x="1515160" y="282905"/>
                  </a:lnTo>
                  <a:lnTo>
                    <a:pt x="1515160" y="2235"/>
                  </a:lnTo>
                  <a:lnTo>
                    <a:pt x="1512252" y="2235"/>
                  </a:lnTo>
                  <a:lnTo>
                    <a:pt x="1512252" y="308305"/>
                  </a:lnTo>
                  <a:lnTo>
                    <a:pt x="1511096" y="314655"/>
                  </a:lnTo>
                  <a:lnTo>
                    <a:pt x="1506435" y="318465"/>
                  </a:lnTo>
                  <a:lnTo>
                    <a:pt x="1510512" y="324815"/>
                  </a:lnTo>
                  <a:lnTo>
                    <a:pt x="1502308" y="326085"/>
                  </a:lnTo>
                  <a:lnTo>
                    <a:pt x="1495463" y="322275"/>
                  </a:lnTo>
                  <a:lnTo>
                    <a:pt x="1490484" y="315925"/>
                  </a:lnTo>
                  <a:lnTo>
                    <a:pt x="1488274" y="309575"/>
                  </a:lnTo>
                  <a:lnTo>
                    <a:pt x="1487830" y="308305"/>
                  </a:lnTo>
                  <a:lnTo>
                    <a:pt x="1493774" y="307035"/>
                  </a:lnTo>
                  <a:lnTo>
                    <a:pt x="1506969" y="307035"/>
                  </a:lnTo>
                  <a:lnTo>
                    <a:pt x="1512252" y="308305"/>
                  </a:lnTo>
                  <a:lnTo>
                    <a:pt x="1512252" y="2235"/>
                  </a:lnTo>
                  <a:lnTo>
                    <a:pt x="1486674" y="2235"/>
                  </a:lnTo>
                  <a:lnTo>
                    <a:pt x="1486674" y="233375"/>
                  </a:lnTo>
                  <a:lnTo>
                    <a:pt x="1470977" y="227850"/>
                  </a:lnTo>
                  <a:lnTo>
                    <a:pt x="1470977" y="702005"/>
                  </a:lnTo>
                  <a:lnTo>
                    <a:pt x="1469809" y="708355"/>
                  </a:lnTo>
                  <a:lnTo>
                    <a:pt x="1469809" y="714705"/>
                  </a:lnTo>
                  <a:lnTo>
                    <a:pt x="1464284" y="715721"/>
                  </a:lnTo>
                  <a:lnTo>
                    <a:pt x="1464284" y="745553"/>
                  </a:lnTo>
                  <a:lnTo>
                    <a:pt x="1461668" y="743915"/>
                  </a:lnTo>
                  <a:lnTo>
                    <a:pt x="1461668" y="737565"/>
                  </a:lnTo>
                  <a:lnTo>
                    <a:pt x="1464284" y="745553"/>
                  </a:lnTo>
                  <a:lnTo>
                    <a:pt x="1464284" y="715721"/>
                  </a:lnTo>
                  <a:lnTo>
                    <a:pt x="1462836" y="715975"/>
                  </a:lnTo>
                  <a:lnTo>
                    <a:pt x="1462417" y="714705"/>
                  </a:lnTo>
                  <a:lnTo>
                    <a:pt x="1460754" y="709625"/>
                  </a:lnTo>
                  <a:lnTo>
                    <a:pt x="1459928" y="707085"/>
                  </a:lnTo>
                  <a:lnTo>
                    <a:pt x="1462252" y="704545"/>
                  </a:lnTo>
                  <a:lnTo>
                    <a:pt x="1463421" y="703275"/>
                  </a:lnTo>
                  <a:lnTo>
                    <a:pt x="1470977" y="702005"/>
                  </a:lnTo>
                  <a:lnTo>
                    <a:pt x="1470977" y="227850"/>
                  </a:lnTo>
                  <a:lnTo>
                    <a:pt x="1468653" y="227025"/>
                  </a:lnTo>
                  <a:lnTo>
                    <a:pt x="1462760" y="221348"/>
                  </a:lnTo>
                  <a:lnTo>
                    <a:pt x="1462760" y="362915"/>
                  </a:lnTo>
                  <a:lnTo>
                    <a:pt x="1461808" y="365455"/>
                  </a:lnTo>
                  <a:lnTo>
                    <a:pt x="1459928" y="364185"/>
                  </a:lnTo>
                  <a:lnTo>
                    <a:pt x="1462303" y="361645"/>
                  </a:lnTo>
                  <a:lnTo>
                    <a:pt x="1462760" y="362915"/>
                  </a:lnTo>
                  <a:lnTo>
                    <a:pt x="1462760" y="221348"/>
                  </a:lnTo>
                  <a:lnTo>
                    <a:pt x="1456804" y="215595"/>
                  </a:lnTo>
                  <a:lnTo>
                    <a:pt x="1455686" y="211785"/>
                  </a:lnTo>
                  <a:lnTo>
                    <a:pt x="1453832" y="205435"/>
                  </a:lnTo>
                  <a:lnTo>
                    <a:pt x="1451597" y="197815"/>
                  </a:lnTo>
                  <a:lnTo>
                    <a:pt x="1452054" y="192735"/>
                  </a:lnTo>
                  <a:lnTo>
                    <a:pt x="1453527" y="176225"/>
                  </a:lnTo>
                  <a:lnTo>
                    <a:pt x="1459928" y="171145"/>
                  </a:lnTo>
                  <a:lnTo>
                    <a:pt x="1461668" y="174955"/>
                  </a:lnTo>
                  <a:lnTo>
                    <a:pt x="1472133" y="173685"/>
                  </a:lnTo>
                  <a:lnTo>
                    <a:pt x="1468907" y="186385"/>
                  </a:lnTo>
                  <a:lnTo>
                    <a:pt x="1469885" y="196545"/>
                  </a:lnTo>
                  <a:lnTo>
                    <a:pt x="1474012" y="205435"/>
                  </a:lnTo>
                  <a:lnTo>
                    <a:pt x="1480273" y="214325"/>
                  </a:lnTo>
                  <a:lnTo>
                    <a:pt x="1476209" y="214325"/>
                  </a:lnTo>
                  <a:lnTo>
                    <a:pt x="1473301" y="213055"/>
                  </a:lnTo>
                  <a:lnTo>
                    <a:pt x="1472133" y="210515"/>
                  </a:lnTo>
                  <a:lnTo>
                    <a:pt x="1472933" y="215595"/>
                  </a:lnTo>
                  <a:lnTo>
                    <a:pt x="1477657" y="220675"/>
                  </a:lnTo>
                  <a:lnTo>
                    <a:pt x="1483258" y="225755"/>
                  </a:lnTo>
                  <a:lnTo>
                    <a:pt x="1486674" y="233375"/>
                  </a:lnTo>
                  <a:lnTo>
                    <a:pt x="1486674" y="2235"/>
                  </a:lnTo>
                  <a:lnTo>
                    <a:pt x="1472133" y="2235"/>
                  </a:lnTo>
                  <a:lnTo>
                    <a:pt x="1472133" y="125425"/>
                  </a:lnTo>
                  <a:lnTo>
                    <a:pt x="1461096" y="149555"/>
                  </a:lnTo>
                  <a:lnTo>
                    <a:pt x="1447939" y="143205"/>
                  </a:lnTo>
                  <a:lnTo>
                    <a:pt x="1447850" y="141935"/>
                  </a:lnTo>
                  <a:lnTo>
                    <a:pt x="1447584" y="138125"/>
                  </a:lnTo>
                  <a:lnTo>
                    <a:pt x="1447139" y="131775"/>
                  </a:lnTo>
                  <a:lnTo>
                    <a:pt x="1447139" y="653745"/>
                  </a:lnTo>
                  <a:lnTo>
                    <a:pt x="1447139" y="665175"/>
                  </a:lnTo>
                  <a:lnTo>
                    <a:pt x="1439583" y="663905"/>
                  </a:lnTo>
                  <a:lnTo>
                    <a:pt x="1439583" y="661365"/>
                  </a:lnTo>
                  <a:lnTo>
                    <a:pt x="1439583" y="660095"/>
                  </a:lnTo>
                  <a:lnTo>
                    <a:pt x="1439583" y="657555"/>
                  </a:lnTo>
                  <a:lnTo>
                    <a:pt x="1436090" y="660095"/>
                  </a:lnTo>
                  <a:lnTo>
                    <a:pt x="1439583" y="656285"/>
                  </a:lnTo>
                  <a:lnTo>
                    <a:pt x="1447139" y="653745"/>
                  </a:lnTo>
                  <a:lnTo>
                    <a:pt x="1447139" y="131775"/>
                  </a:lnTo>
                  <a:lnTo>
                    <a:pt x="1446872" y="127965"/>
                  </a:lnTo>
                  <a:lnTo>
                    <a:pt x="1472133" y="125425"/>
                  </a:lnTo>
                  <a:lnTo>
                    <a:pt x="1472133" y="2235"/>
                  </a:lnTo>
                  <a:lnTo>
                    <a:pt x="1432598" y="2235"/>
                  </a:lnTo>
                  <a:lnTo>
                    <a:pt x="1432598" y="524205"/>
                  </a:lnTo>
                  <a:lnTo>
                    <a:pt x="1430274" y="522935"/>
                  </a:lnTo>
                  <a:lnTo>
                    <a:pt x="1431442" y="522935"/>
                  </a:lnTo>
                  <a:lnTo>
                    <a:pt x="1432598" y="524205"/>
                  </a:lnTo>
                  <a:lnTo>
                    <a:pt x="1432598" y="2235"/>
                  </a:lnTo>
                  <a:lnTo>
                    <a:pt x="1411084" y="2235"/>
                  </a:lnTo>
                  <a:lnTo>
                    <a:pt x="1397139" y="4775"/>
                  </a:lnTo>
                  <a:lnTo>
                    <a:pt x="1400048" y="7315"/>
                  </a:lnTo>
                  <a:lnTo>
                    <a:pt x="1400619" y="6045"/>
                  </a:lnTo>
                  <a:lnTo>
                    <a:pt x="1405280" y="4775"/>
                  </a:lnTo>
                  <a:lnTo>
                    <a:pt x="1408760" y="4775"/>
                  </a:lnTo>
                  <a:lnTo>
                    <a:pt x="1409700" y="8585"/>
                  </a:lnTo>
                  <a:lnTo>
                    <a:pt x="1406220" y="12395"/>
                  </a:lnTo>
                  <a:lnTo>
                    <a:pt x="1406093" y="12458"/>
                  </a:lnTo>
                  <a:lnTo>
                    <a:pt x="1405280" y="11633"/>
                  </a:lnTo>
                  <a:lnTo>
                    <a:pt x="1404696" y="12217"/>
                  </a:lnTo>
                  <a:lnTo>
                    <a:pt x="1405280" y="12788"/>
                  </a:lnTo>
                  <a:lnTo>
                    <a:pt x="1400670" y="14935"/>
                  </a:lnTo>
                  <a:lnTo>
                    <a:pt x="1395387" y="16205"/>
                  </a:lnTo>
                  <a:lnTo>
                    <a:pt x="1405851" y="25095"/>
                  </a:lnTo>
                  <a:lnTo>
                    <a:pt x="1402372" y="25095"/>
                  </a:lnTo>
                  <a:lnTo>
                    <a:pt x="1400619" y="23825"/>
                  </a:lnTo>
                  <a:lnTo>
                    <a:pt x="1398295" y="23825"/>
                  </a:lnTo>
                  <a:lnTo>
                    <a:pt x="1399311" y="25095"/>
                  </a:lnTo>
                  <a:lnTo>
                    <a:pt x="1395539" y="26365"/>
                  </a:lnTo>
                  <a:lnTo>
                    <a:pt x="1392415" y="26365"/>
                  </a:lnTo>
                  <a:lnTo>
                    <a:pt x="1395387" y="28905"/>
                  </a:lnTo>
                  <a:lnTo>
                    <a:pt x="1398295" y="27635"/>
                  </a:lnTo>
                  <a:lnTo>
                    <a:pt x="1402372" y="28905"/>
                  </a:lnTo>
                  <a:lnTo>
                    <a:pt x="1404696" y="28905"/>
                  </a:lnTo>
                  <a:lnTo>
                    <a:pt x="1397711" y="31445"/>
                  </a:lnTo>
                  <a:lnTo>
                    <a:pt x="1397711" y="36525"/>
                  </a:lnTo>
                  <a:lnTo>
                    <a:pt x="1400619" y="40335"/>
                  </a:lnTo>
                  <a:lnTo>
                    <a:pt x="1392478" y="39065"/>
                  </a:lnTo>
                  <a:lnTo>
                    <a:pt x="1390738" y="46685"/>
                  </a:lnTo>
                  <a:lnTo>
                    <a:pt x="1396555" y="54305"/>
                  </a:lnTo>
                  <a:lnTo>
                    <a:pt x="1395971" y="61925"/>
                  </a:lnTo>
                  <a:lnTo>
                    <a:pt x="1399463" y="59385"/>
                  </a:lnTo>
                  <a:lnTo>
                    <a:pt x="1413421" y="60655"/>
                  </a:lnTo>
                  <a:lnTo>
                    <a:pt x="1415161" y="63195"/>
                  </a:lnTo>
                  <a:lnTo>
                    <a:pt x="1413802" y="63195"/>
                  </a:lnTo>
                  <a:lnTo>
                    <a:pt x="1416900" y="64465"/>
                  </a:lnTo>
                  <a:lnTo>
                    <a:pt x="1419809" y="72085"/>
                  </a:lnTo>
                  <a:lnTo>
                    <a:pt x="1416316" y="71361"/>
                  </a:lnTo>
                  <a:lnTo>
                    <a:pt x="1416316" y="120345"/>
                  </a:lnTo>
                  <a:lnTo>
                    <a:pt x="1408125" y="119303"/>
                  </a:lnTo>
                  <a:lnTo>
                    <a:pt x="1408468" y="119075"/>
                  </a:lnTo>
                  <a:lnTo>
                    <a:pt x="1410512" y="117805"/>
                  </a:lnTo>
                  <a:lnTo>
                    <a:pt x="1416316" y="120345"/>
                  </a:lnTo>
                  <a:lnTo>
                    <a:pt x="1416316" y="71361"/>
                  </a:lnTo>
                  <a:lnTo>
                    <a:pt x="1407604" y="69545"/>
                  </a:lnTo>
                  <a:lnTo>
                    <a:pt x="1403527" y="68275"/>
                  </a:lnTo>
                  <a:lnTo>
                    <a:pt x="1407604" y="72085"/>
                  </a:lnTo>
                  <a:lnTo>
                    <a:pt x="1404112" y="72085"/>
                  </a:lnTo>
                  <a:lnTo>
                    <a:pt x="1401787" y="70815"/>
                  </a:lnTo>
                  <a:lnTo>
                    <a:pt x="1397139" y="70815"/>
                  </a:lnTo>
                  <a:lnTo>
                    <a:pt x="1398536" y="72085"/>
                  </a:lnTo>
                  <a:lnTo>
                    <a:pt x="1395247" y="74625"/>
                  </a:lnTo>
                  <a:lnTo>
                    <a:pt x="1393050" y="75895"/>
                  </a:lnTo>
                  <a:lnTo>
                    <a:pt x="1397711" y="78435"/>
                  </a:lnTo>
                  <a:lnTo>
                    <a:pt x="1394231" y="78435"/>
                  </a:lnTo>
                  <a:lnTo>
                    <a:pt x="1393647" y="86055"/>
                  </a:lnTo>
                  <a:lnTo>
                    <a:pt x="1397711" y="89865"/>
                  </a:lnTo>
                  <a:lnTo>
                    <a:pt x="1397711" y="96215"/>
                  </a:lnTo>
                  <a:lnTo>
                    <a:pt x="1408188" y="97485"/>
                  </a:lnTo>
                  <a:lnTo>
                    <a:pt x="1405851" y="98755"/>
                  </a:lnTo>
                  <a:lnTo>
                    <a:pt x="1413992" y="101295"/>
                  </a:lnTo>
                  <a:lnTo>
                    <a:pt x="1409928" y="106375"/>
                  </a:lnTo>
                  <a:lnTo>
                    <a:pt x="1401787" y="110185"/>
                  </a:lnTo>
                  <a:lnTo>
                    <a:pt x="1401787" y="115265"/>
                  </a:lnTo>
                  <a:lnTo>
                    <a:pt x="1406436" y="120345"/>
                  </a:lnTo>
                  <a:lnTo>
                    <a:pt x="1406436" y="119075"/>
                  </a:lnTo>
                  <a:lnTo>
                    <a:pt x="1406550" y="120281"/>
                  </a:lnTo>
                  <a:lnTo>
                    <a:pt x="1407020" y="125425"/>
                  </a:lnTo>
                  <a:lnTo>
                    <a:pt x="1400619" y="120345"/>
                  </a:lnTo>
                  <a:lnTo>
                    <a:pt x="1401114" y="126695"/>
                  </a:lnTo>
                  <a:lnTo>
                    <a:pt x="1401203" y="129235"/>
                  </a:lnTo>
                  <a:lnTo>
                    <a:pt x="1407604" y="139395"/>
                  </a:lnTo>
                  <a:lnTo>
                    <a:pt x="1411668" y="139395"/>
                  </a:lnTo>
                  <a:lnTo>
                    <a:pt x="1413421" y="138125"/>
                  </a:lnTo>
                  <a:lnTo>
                    <a:pt x="1416900" y="139395"/>
                  </a:lnTo>
                  <a:lnTo>
                    <a:pt x="1418069" y="140665"/>
                  </a:lnTo>
                  <a:lnTo>
                    <a:pt x="1412252" y="141935"/>
                  </a:lnTo>
                  <a:lnTo>
                    <a:pt x="1407604" y="140665"/>
                  </a:lnTo>
                  <a:lnTo>
                    <a:pt x="1406436" y="140665"/>
                  </a:lnTo>
                  <a:lnTo>
                    <a:pt x="1409344" y="143205"/>
                  </a:lnTo>
                  <a:lnTo>
                    <a:pt x="1408760" y="145745"/>
                  </a:lnTo>
                  <a:lnTo>
                    <a:pt x="1406436" y="147015"/>
                  </a:lnTo>
                  <a:lnTo>
                    <a:pt x="1404112" y="149555"/>
                  </a:lnTo>
                  <a:lnTo>
                    <a:pt x="1400048" y="152095"/>
                  </a:lnTo>
                  <a:lnTo>
                    <a:pt x="1390738" y="152095"/>
                  </a:lnTo>
                  <a:lnTo>
                    <a:pt x="1386090" y="148285"/>
                  </a:lnTo>
                  <a:lnTo>
                    <a:pt x="1393063" y="154635"/>
                  </a:lnTo>
                  <a:lnTo>
                    <a:pt x="1395971" y="157175"/>
                  </a:lnTo>
                  <a:lnTo>
                    <a:pt x="1398295" y="159715"/>
                  </a:lnTo>
                  <a:lnTo>
                    <a:pt x="1400619" y="163525"/>
                  </a:lnTo>
                  <a:lnTo>
                    <a:pt x="1399463" y="163525"/>
                  </a:lnTo>
                  <a:lnTo>
                    <a:pt x="1398295" y="162255"/>
                  </a:lnTo>
                  <a:lnTo>
                    <a:pt x="1392478" y="155905"/>
                  </a:lnTo>
                  <a:lnTo>
                    <a:pt x="1389583" y="154635"/>
                  </a:lnTo>
                  <a:lnTo>
                    <a:pt x="1395971" y="160985"/>
                  </a:lnTo>
                  <a:lnTo>
                    <a:pt x="1394815" y="162255"/>
                  </a:lnTo>
                  <a:lnTo>
                    <a:pt x="1391323" y="162255"/>
                  </a:lnTo>
                  <a:lnTo>
                    <a:pt x="1390154" y="160985"/>
                  </a:lnTo>
                  <a:lnTo>
                    <a:pt x="1393063" y="167335"/>
                  </a:lnTo>
                  <a:lnTo>
                    <a:pt x="1391094" y="164795"/>
                  </a:lnTo>
                  <a:lnTo>
                    <a:pt x="1383766" y="155384"/>
                  </a:lnTo>
                  <a:lnTo>
                    <a:pt x="1383766" y="157175"/>
                  </a:lnTo>
                  <a:lnTo>
                    <a:pt x="1384338" y="159715"/>
                  </a:lnTo>
                  <a:lnTo>
                    <a:pt x="1384338" y="164795"/>
                  </a:lnTo>
                  <a:lnTo>
                    <a:pt x="1380858" y="153365"/>
                  </a:lnTo>
                  <a:lnTo>
                    <a:pt x="1383182" y="162255"/>
                  </a:lnTo>
                  <a:lnTo>
                    <a:pt x="1383639" y="164795"/>
                  </a:lnTo>
                  <a:lnTo>
                    <a:pt x="1383372" y="164338"/>
                  </a:lnTo>
                  <a:lnTo>
                    <a:pt x="1384338" y="168605"/>
                  </a:lnTo>
                  <a:lnTo>
                    <a:pt x="1384338" y="169875"/>
                  </a:lnTo>
                  <a:lnTo>
                    <a:pt x="1383766" y="172415"/>
                  </a:lnTo>
                  <a:lnTo>
                    <a:pt x="1383182" y="172415"/>
                  </a:lnTo>
                  <a:lnTo>
                    <a:pt x="1383182" y="173685"/>
                  </a:lnTo>
                  <a:lnTo>
                    <a:pt x="1382014" y="173685"/>
                  </a:lnTo>
                  <a:lnTo>
                    <a:pt x="1382014" y="172415"/>
                  </a:lnTo>
                  <a:lnTo>
                    <a:pt x="1380858" y="171145"/>
                  </a:lnTo>
                  <a:lnTo>
                    <a:pt x="1379105" y="168605"/>
                  </a:lnTo>
                  <a:lnTo>
                    <a:pt x="1379105" y="406095"/>
                  </a:lnTo>
                  <a:lnTo>
                    <a:pt x="1378534" y="407365"/>
                  </a:lnTo>
                  <a:lnTo>
                    <a:pt x="1378534" y="408635"/>
                  </a:lnTo>
                  <a:lnTo>
                    <a:pt x="1377950" y="411175"/>
                  </a:lnTo>
                  <a:lnTo>
                    <a:pt x="1377950" y="413715"/>
                  </a:lnTo>
                  <a:lnTo>
                    <a:pt x="1377950" y="416255"/>
                  </a:lnTo>
                  <a:lnTo>
                    <a:pt x="1377950" y="418795"/>
                  </a:lnTo>
                  <a:lnTo>
                    <a:pt x="1375625" y="421335"/>
                  </a:lnTo>
                  <a:lnTo>
                    <a:pt x="1377365" y="421335"/>
                  </a:lnTo>
                  <a:lnTo>
                    <a:pt x="1371536" y="426415"/>
                  </a:lnTo>
                  <a:lnTo>
                    <a:pt x="1337246" y="435521"/>
                  </a:lnTo>
                  <a:lnTo>
                    <a:pt x="1337246" y="623265"/>
                  </a:lnTo>
                  <a:lnTo>
                    <a:pt x="1336675" y="628345"/>
                  </a:lnTo>
                  <a:lnTo>
                    <a:pt x="1332014" y="628345"/>
                  </a:lnTo>
                  <a:lnTo>
                    <a:pt x="1327950" y="637235"/>
                  </a:lnTo>
                  <a:lnTo>
                    <a:pt x="1322717" y="635965"/>
                  </a:lnTo>
                  <a:lnTo>
                    <a:pt x="1322247" y="634695"/>
                  </a:lnTo>
                  <a:lnTo>
                    <a:pt x="1321320" y="632155"/>
                  </a:lnTo>
                  <a:lnTo>
                    <a:pt x="1320393" y="629615"/>
                  </a:lnTo>
                  <a:lnTo>
                    <a:pt x="1325626" y="629615"/>
                  </a:lnTo>
                  <a:lnTo>
                    <a:pt x="1326781" y="627075"/>
                  </a:lnTo>
                  <a:lnTo>
                    <a:pt x="1332014" y="628345"/>
                  </a:lnTo>
                  <a:lnTo>
                    <a:pt x="1330566" y="627075"/>
                  </a:lnTo>
                  <a:lnTo>
                    <a:pt x="1329105" y="625805"/>
                  </a:lnTo>
                  <a:lnTo>
                    <a:pt x="1329690" y="620725"/>
                  </a:lnTo>
                  <a:lnTo>
                    <a:pt x="1334338" y="620725"/>
                  </a:lnTo>
                  <a:lnTo>
                    <a:pt x="1337246" y="623265"/>
                  </a:lnTo>
                  <a:lnTo>
                    <a:pt x="1337246" y="435521"/>
                  </a:lnTo>
                  <a:lnTo>
                    <a:pt x="1321993" y="436575"/>
                  </a:lnTo>
                  <a:lnTo>
                    <a:pt x="1317485" y="436575"/>
                  </a:lnTo>
                  <a:lnTo>
                    <a:pt x="1313408" y="436575"/>
                  </a:lnTo>
                  <a:lnTo>
                    <a:pt x="1311097" y="442925"/>
                  </a:lnTo>
                  <a:lnTo>
                    <a:pt x="1312760" y="453085"/>
                  </a:lnTo>
                  <a:lnTo>
                    <a:pt x="1313002" y="461975"/>
                  </a:lnTo>
                  <a:lnTo>
                    <a:pt x="1306436" y="459435"/>
                  </a:lnTo>
                  <a:lnTo>
                    <a:pt x="1304696" y="446735"/>
                  </a:lnTo>
                  <a:lnTo>
                    <a:pt x="1302359" y="451815"/>
                  </a:lnTo>
                  <a:lnTo>
                    <a:pt x="1298879" y="455625"/>
                  </a:lnTo>
                  <a:lnTo>
                    <a:pt x="1294803" y="456895"/>
                  </a:lnTo>
                  <a:lnTo>
                    <a:pt x="1291323" y="459435"/>
                  </a:lnTo>
                  <a:lnTo>
                    <a:pt x="1287246" y="460705"/>
                  </a:lnTo>
                  <a:lnTo>
                    <a:pt x="1282598" y="461975"/>
                  </a:lnTo>
                  <a:lnTo>
                    <a:pt x="1274457" y="464515"/>
                  </a:lnTo>
                  <a:lnTo>
                    <a:pt x="1266317" y="464515"/>
                  </a:lnTo>
                  <a:lnTo>
                    <a:pt x="1261719" y="470001"/>
                  </a:lnTo>
                  <a:lnTo>
                    <a:pt x="1263992" y="472135"/>
                  </a:lnTo>
                  <a:lnTo>
                    <a:pt x="1260398" y="471576"/>
                  </a:lnTo>
                  <a:lnTo>
                    <a:pt x="1259928" y="472135"/>
                  </a:lnTo>
                  <a:lnTo>
                    <a:pt x="1260068" y="471525"/>
                  </a:lnTo>
                  <a:lnTo>
                    <a:pt x="1255852" y="470865"/>
                  </a:lnTo>
                  <a:lnTo>
                    <a:pt x="1255852" y="464515"/>
                  </a:lnTo>
                  <a:lnTo>
                    <a:pt x="1260373" y="468757"/>
                  </a:lnTo>
                  <a:lnTo>
                    <a:pt x="1259928" y="465785"/>
                  </a:lnTo>
                  <a:lnTo>
                    <a:pt x="1261084" y="465785"/>
                  </a:lnTo>
                  <a:lnTo>
                    <a:pt x="1259725" y="464515"/>
                  </a:lnTo>
                  <a:lnTo>
                    <a:pt x="1256982" y="461975"/>
                  </a:lnTo>
                  <a:lnTo>
                    <a:pt x="1253159" y="464515"/>
                  </a:lnTo>
                  <a:lnTo>
                    <a:pt x="1250543" y="469595"/>
                  </a:lnTo>
                  <a:lnTo>
                    <a:pt x="1250035" y="474675"/>
                  </a:lnTo>
                  <a:lnTo>
                    <a:pt x="1247711" y="474675"/>
                  </a:lnTo>
                  <a:lnTo>
                    <a:pt x="1248067" y="470865"/>
                  </a:lnTo>
                  <a:lnTo>
                    <a:pt x="1248295" y="468325"/>
                  </a:lnTo>
                  <a:lnTo>
                    <a:pt x="1246555" y="464515"/>
                  </a:lnTo>
                  <a:lnTo>
                    <a:pt x="1243698" y="464515"/>
                  </a:lnTo>
                  <a:lnTo>
                    <a:pt x="1241171" y="468325"/>
                  </a:lnTo>
                  <a:lnTo>
                    <a:pt x="1238859" y="470865"/>
                  </a:lnTo>
                  <a:lnTo>
                    <a:pt x="1236662" y="468325"/>
                  </a:lnTo>
                  <a:lnTo>
                    <a:pt x="1236091" y="467055"/>
                  </a:lnTo>
                  <a:lnTo>
                    <a:pt x="1234922" y="468325"/>
                  </a:lnTo>
                  <a:lnTo>
                    <a:pt x="1227950" y="464515"/>
                  </a:lnTo>
                  <a:lnTo>
                    <a:pt x="1230845" y="474675"/>
                  </a:lnTo>
                  <a:lnTo>
                    <a:pt x="1226350" y="473405"/>
                  </a:lnTo>
                  <a:lnTo>
                    <a:pt x="1222273" y="474675"/>
                  </a:lnTo>
                  <a:lnTo>
                    <a:pt x="1218425" y="475945"/>
                  </a:lnTo>
                  <a:lnTo>
                    <a:pt x="1214577" y="473405"/>
                  </a:lnTo>
                  <a:lnTo>
                    <a:pt x="1212824" y="479755"/>
                  </a:lnTo>
                  <a:lnTo>
                    <a:pt x="1205852" y="475945"/>
                  </a:lnTo>
                  <a:lnTo>
                    <a:pt x="1204112" y="475945"/>
                  </a:lnTo>
                  <a:lnTo>
                    <a:pt x="1202944" y="484835"/>
                  </a:lnTo>
                  <a:lnTo>
                    <a:pt x="1203363" y="478485"/>
                  </a:lnTo>
                  <a:lnTo>
                    <a:pt x="1203528" y="475945"/>
                  </a:lnTo>
                  <a:lnTo>
                    <a:pt x="1199451" y="470865"/>
                  </a:lnTo>
                  <a:lnTo>
                    <a:pt x="1195971" y="478485"/>
                  </a:lnTo>
                  <a:lnTo>
                    <a:pt x="1196403" y="477215"/>
                  </a:lnTo>
                  <a:lnTo>
                    <a:pt x="1197711" y="473405"/>
                  </a:lnTo>
                  <a:lnTo>
                    <a:pt x="1196543" y="473405"/>
                  </a:lnTo>
                  <a:lnTo>
                    <a:pt x="1199451" y="465785"/>
                  </a:lnTo>
                  <a:lnTo>
                    <a:pt x="1198880" y="465785"/>
                  </a:lnTo>
                  <a:lnTo>
                    <a:pt x="1196543" y="468325"/>
                  </a:lnTo>
                  <a:lnTo>
                    <a:pt x="1193063" y="475945"/>
                  </a:lnTo>
                  <a:lnTo>
                    <a:pt x="1193063" y="784555"/>
                  </a:lnTo>
                  <a:lnTo>
                    <a:pt x="1188986" y="784555"/>
                  </a:lnTo>
                  <a:lnTo>
                    <a:pt x="1188796" y="783285"/>
                  </a:lnTo>
                  <a:lnTo>
                    <a:pt x="1188415" y="780745"/>
                  </a:lnTo>
                  <a:lnTo>
                    <a:pt x="1188986" y="776935"/>
                  </a:lnTo>
                  <a:lnTo>
                    <a:pt x="1189570" y="776935"/>
                  </a:lnTo>
                  <a:lnTo>
                    <a:pt x="1188986" y="779475"/>
                  </a:lnTo>
                  <a:lnTo>
                    <a:pt x="1191310" y="780745"/>
                  </a:lnTo>
                  <a:lnTo>
                    <a:pt x="1193063" y="784555"/>
                  </a:lnTo>
                  <a:lnTo>
                    <a:pt x="1193063" y="475945"/>
                  </a:lnTo>
                  <a:lnTo>
                    <a:pt x="1192479" y="477215"/>
                  </a:lnTo>
                  <a:lnTo>
                    <a:pt x="1193406" y="472135"/>
                  </a:lnTo>
                  <a:lnTo>
                    <a:pt x="1193647" y="470865"/>
                  </a:lnTo>
                  <a:lnTo>
                    <a:pt x="1194219" y="469595"/>
                  </a:lnTo>
                  <a:lnTo>
                    <a:pt x="1192479" y="469595"/>
                  </a:lnTo>
                  <a:lnTo>
                    <a:pt x="1191895" y="470865"/>
                  </a:lnTo>
                  <a:lnTo>
                    <a:pt x="1188986" y="470865"/>
                  </a:lnTo>
                  <a:lnTo>
                    <a:pt x="1183754" y="472135"/>
                  </a:lnTo>
                  <a:lnTo>
                    <a:pt x="1179690" y="472135"/>
                  </a:lnTo>
                  <a:lnTo>
                    <a:pt x="1184211" y="463245"/>
                  </a:lnTo>
                  <a:lnTo>
                    <a:pt x="1185506" y="460705"/>
                  </a:lnTo>
                  <a:lnTo>
                    <a:pt x="1173734" y="459435"/>
                  </a:lnTo>
                  <a:lnTo>
                    <a:pt x="1173289" y="459333"/>
                  </a:lnTo>
                  <a:lnTo>
                    <a:pt x="1173289" y="709625"/>
                  </a:lnTo>
                  <a:lnTo>
                    <a:pt x="1169809" y="714705"/>
                  </a:lnTo>
                  <a:lnTo>
                    <a:pt x="1165733" y="714705"/>
                  </a:lnTo>
                  <a:lnTo>
                    <a:pt x="1166317" y="713435"/>
                  </a:lnTo>
                  <a:lnTo>
                    <a:pt x="1165148" y="713435"/>
                  </a:lnTo>
                  <a:lnTo>
                    <a:pt x="1163408" y="712165"/>
                  </a:lnTo>
                  <a:lnTo>
                    <a:pt x="1162824" y="709625"/>
                  </a:lnTo>
                  <a:lnTo>
                    <a:pt x="1173289" y="709625"/>
                  </a:lnTo>
                  <a:lnTo>
                    <a:pt x="1173289" y="459333"/>
                  </a:lnTo>
                  <a:lnTo>
                    <a:pt x="1162824" y="456895"/>
                  </a:lnTo>
                  <a:lnTo>
                    <a:pt x="1152791" y="454355"/>
                  </a:lnTo>
                  <a:lnTo>
                    <a:pt x="1143635" y="450545"/>
                  </a:lnTo>
                  <a:lnTo>
                    <a:pt x="1150531" y="446735"/>
                  </a:lnTo>
                  <a:lnTo>
                    <a:pt x="1159751" y="449275"/>
                  </a:lnTo>
                  <a:lnTo>
                    <a:pt x="1163027" y="446735"/>
                  </a:lnTo>
                  <a:lnTo>
                    <a:pt x="1166317" y="444195"/>
                  </a:lnTo>
                  <a:lnTo>
                    <a:pt x="1159916" y="442925"/>
                  </a:lnTo>
                  <a:lnTo>
                    <a:pt x="1152944" y="444195"/>
                  </a:lnTo>
                  <a:lnTo>
                    <a:pt x="1140155" y="444195"/>
                  </a:lnTo>
                  <a:lnTo>
                    <a:pt x="1135507" y="442925"/>
                  </a:lnTo>
                  <a:lnTo>
                    <a:pt x="1132598" y="436575"/>
                  </a:lnTo>
                  <a:lnTo>
                    <a:pt x="1132395" y="435305"/>
                  </a:lnTo>
                  <a:lnTo>
                    <a:pt x="1132014" y="432765"/>
                  </a:lnTo>
                  <a:lnTo>
                    <a:pt x="1138986" y="432765"/>
                  </a:lnTo>
                  <a:lnTo>
                    <a:pt x="1141895" y="431495"/>
                  </a:lnTo>
                  <a:lnTo>
                    <a:pt x="1134922" y="430225"/>
                  </a:lnTo>
                  <a:lnTo>
                    <a:pt x="1130935" y="425145"/>
                  </a:lnTo>
                  <a:lnTo>
                    <a:pt x="1129931" y="423875"/>
                  </a:lnTo>
                  <a:lnTo>
                    <a:pt x="1127937" y="421335"/>
                  </a:lnTo>
                  <a:lnTo>
                    <a:pt x="1123873" y="417525"/>
                  </a:lnTo>
                  <a:lnTo>
                    <a:pt x="1120381" y="413715"/>
                  </a:lnTo>
                  <a:lnTo>
                    <a:pt x="1113409" y="412445"/>
                  </a:lnTo>
                  <a:lnTo>
                    <a:pt x="1114564" y="411175"/>
                  </a:lnTo>
                  <a:lnTo>
                    <a:pt x="1108151" y="417525"/>
                  </a:lnTo>
                  <a:lnTo>
                    <a:pt x="1099883" y="420065"/>
                  </a:lnTo>
                  <a:lnTo>
                    <a:pt x="1091844" y="421335"/>
                  </a:lnTo>
                  <a:lnTo>
                    <a:pt x="1086078" y="423875"/>
                  </a:lnTo>
                  <a:lnTo>
                    <a:pt x="1094206" y="416255"/>
                  </a:lnTo>
                  <a:lnTo>
                    <a:pt x="1095235" y="411175"/>
                  </a:lnTo>
                  <a:lnTo>
                    <a:pt x="1097368" y="406095"/>
                  </a:lnTo>
                  <a:lnTo>
                    <a:pt x="1108760" y="398475"/>
                  </a:lnTo>
                  <a:lnTo>
                    <a:pt x="1102944" y="398475"/>
                  </a:lnTo>
                  <a:lnTo>
                    <a:pt x="1098867" y="402285"/>
                  </a:lnTo>
                  <a:lnTo>
                    <a:pt x="1098867" y="399745"/>
                  </a:lnTo>
                  <a:lnTo>
                    <a:pt x="1100620" y="397205"/>
                  </a:lnTo>
                  <a:lnTo>
                    <a:pt x="1106424" y="395935"/>
                  </a:lnTo>
                  <a:lnTo>
                    <a:pt x="1098296" y="392125"/>
                  </a:lnTo>
                  <a:lnTo>
                    <a:pt x="1093635" y="399745"/>
                  </a:lnTo>
                  <a:lnTo>
                    <a:pt x="1090383" y="394665"/>
                  </a:lnTo>
                  <a:lnTo>
                    <a:pt x="1089571" y="393395"/>
                  </a:lnTo>
                  <a:lnTo>
                    <a:pt x="1092479" y="390855"/>
                  </a:lnTo>
                  <a:lnTo>
                    <a:pt x="1094803" y="390855"/>
                  </a:lnTo>
                  <a:lnTo>
                    <a:pt x="1098296" y="389585"/>
                  </a:lnTo>
                  <a:lnTo>
                    <a:pt x="1090726" y="390855"/>
                  </a:lnTo>
                  <a:lnTo>
                    <a:pt x="1082598" y="393395"/>
                  </a:lnTo>
                  <a:lnTo>
                    <a:pt x="1081430" y="385775"/>
                  </a:lnTo>
                  <a:lnTo>
                    <a:pt x="1084922" y="383235"/>
                  </a:lnTo>
                  <a:lnTo>
                    <a:pt x="1086078" y="383235"/>
                  </a:lnTo>
                  <a:lnTo>
                    <a:pt x="1082598" y="380695"/>
                  </a:lnTo>
                  <a:lnTo>
                    <a:pt x="1076198" y="379425"/>
                  </a:lnTo>
                  <a:lnTo>
                    <a:pt x="1070965" y="378155"/>
                  </a:lnTo>
                  <a:lnTo>
                    <a:pt x="1065149" y="376885"/>
                  </a:lnTo>
                  <a:lnTo>
                    <a:pt x="1059916" y="374345"/>
                  </a:lnTo>
                  <a:lnTo>
                    <a:pt x="1059916" y="370535"/>
                  </a:lnTo>
                  <a:lnTo>
                    <a:pt x="1059916" y="369265"/>
                  </a:lnTo>
                  <a:lnTo>
                    <a:pt x="1059916" y="367995"/>
                  </a:lnTo>
                  <a:lnTo>
                    <a:pt x="1066838" y="364185"/>
                  </a:lnTo>
                  <a:lnTo>
                    <a:pt x="1068197" y="361645"/>
                  </a:lnTo>
                  <a:lnTo>
                    <a:pt x="1068438" y="360375"/>
                  </a:lnTo>
                  <a:lnTo>
                    <a:pt x="1068908" y="357835"/>
                  </a:lnTo>
                  <a:lnTo>
                    <a:pt x="1070559" y="356565"/>
                  </a:lnTo>
                  <a:lnTo>
                    <a:pt x="1073873" y="354025"/>
                  </a:lnTo>
                  <a:lnTo>
                    <a:pt x="1066888" y="350215"/>
                  </a:lnTo>
                  <a:lnTo>
                    <a:pt x="1062240" y="356565"/>
                  </a:lnTo>
                  <a:lnTo>
                    <a:pt x="1060792" y="354025"/>
                  </a:lnTo>
                  <a:lnTo>
                    <a:pt x="1059332" y="351485"/>
                  </a:lnTo>
                  <a:lnTo>
                    <a:pt x="1048283" y="354025"/>
                  </a:lnTo>
                  <a:lnTo>
                    <a:pt x="1050036" y="347675"/>
                  </a:lnTo>
                  <a:lnTo>
                    <a:pt x="1057008" y="347675"/>
                  </a:lnTo>
                  <a:lnTo>
                    <a:pt x="1049451" y="340055"/>
                  </a:lnTo>
                  <a:lnTo>
                    <a:pt x="1047711" y="347675"/>
                  </a:lnTo>
                  <a:lnTo>
                    <a:pt x="1043635" y="347675"/>
                  </a:lnTo>
                  <a:lnTo>
                    <a:pt x="1043635" y="735025"/>
                  </a:lnTo>
                  <a:lnTo>
                    <a:pt x="1034910" y="733755"/>
                  </a:lnTo>
                  <a:lnTo>
                    <a:pt x="1035494" y="727405"/>
                  </a:lnTo>
                  <a:lnTo>
                    <a:pt x="1043635" y="735025"/>
                  </a:lnTo>
                  <a:lnTo>
                    <a:pt x="1043635" y="347675"/>
                  </a:lnTo>
                  <a:lnTo>
                    <a:pt x="1038402" y="347675"/>
                  </a:lnTo>
                  <a:lnTo>
                    <a:pt x="1032586" y="357835"/>
                  </a:lnTo>
                  <a:lnTo>
                    <a:pt x="1032586" y="355295"/>
                  </a:lnTo>
                  <a:lnTo>
                    <a:pt x="1032586" y="350215"/>
                  </a:lnTo>
                  <a:lnTo>
                    <a:pt x="1034338" y="350215"/>
                  </a:lnTo>
                  <a:lnTo>
                    <a:pt x="1029677" y="345135"/>
                  </a:lnTo>
                  <a:lnTo>
                    <a:pt x="1035494" y="338785"/>
                  </a:lnTo>
                  <a:lnTo>
                    <a:pt x="1025029" y="338785"/>
                  </a:lnTo>
                  <a:lnTo>
                    <a:pt x="1026198" y="333705"/>
                  </a:lnTo>
                  <a:lnTo>
                    <a:pt x="1029677" y="329895"/>
                  </a:lnTo>
                  <a:lnTo>
                    <a:pt x="1040155" y="326085"/>
                  </a:lnTo>
                  <a:lnTo>
                    <a:pt x="1042479" y="324815"/>
                  </a:lnTo>
                  <a:lnTo>
                    <a:pt x="1036002" y="324815"/>
                  </a:lnTo>
                  <a:lnTo>
                    <a:pt x="1032154" y="321005"/>
                  </a:lnTo>
                  <a:lnTo>
                    <a:pt x="1028090" y="318465"/>
                  </a:lnTo>
                  <a:lnTo>
                    <a:pt x="1020965" y="318465"/>
                  </a:lnTo>
                  <a:lnTo>
                    <a:pt x="1023874" y="317195"/>
                  </a:lnTo>
                  <a:lnTo>
                    <a:pt x="1026579" y="315925"/>
                  </a:lnTo>
                  <a:lnTo>
                    <a:pt x="1032014" y="313385"/>
                  </a:lnTo>
                  <a:lnTo>
                    <a:pt x="1022705" y="315925"/>
                  </a:lnTo>
                  <a:lnTo>
                    <a:pt x="1024445" y="312115"/>
                  </a:lnTo>
                  <a:lnTo>
                    <a:pt x="1025613" y="310845"/>
                  </a:lnTo>
                  <a:lnTo>
                    <a:pt x="1030846" y="308305"/>
                  </a:lnTo>
                  <a:lnTo>
                    <a:pt x="1027874" y="307035"/>
                  </a:lnTo>
                  <a:lnTo>
                    <a:pt x="1023213" y="309575"/>
                  </a:lnTo>
                  <a:lnTo>
                    <a:pt x="1019314" y="312115"/>
                  </a:lnTo>
                  <a:lnTo>
                    <a:pt x="1018641" y="307035"/>
                  </a:lnTo>
                  <a:lnTo>
                    <a:pt x="1022705" y="307035"/>
                  </a:lnTo>
                  <a:lnTo>
                    <a:pt x="1020394" y="300685"/>
                  </a:lnTo>
                  <a:lnTo>
                    <a:pt x="1015949" y="296875"/>
                  </a:lnTo>
                  <a:lnTo>
                    <a:pt x="1011834" y="291795"/>
                  </a:lnTo>
                  <a:lnTo>
                    <a:pt x="1010500" y="285445"/>
                  </a:lnTo>
                  <a:lnTo>
                    <a:pt x="1016546" y="282905"/>
                  </a:lnTo>
                  <a:lnTo>
                    <a:pt x="1019213" y="284175"/>
                  </a:lnTo>
                  <a:lnTo>
                    <a:pt x="1021448" y="285445"/>
                  </a:lnTo>
                  <a:lnTo>
                    <a:pt x="1026198" y="282905"/>
                  </a:lnTo>
                  <a:lnTo>
                    <a:pt x="1022705" y="277825"/>
                  </a:lnTo>
                  <a:lnTo>
                    <a:pt x="1016317" y="274015"/>
                  </a:lnTo>
                  <a:lnTo>
                    <a:pt x="1008748" y="269062"/>
                  </a:lnTo>
                  <a:lnTo>
                    <a:pt x="1008748" y="575005"/>
                  </a:lnTo>
                  <a:lnTo>
                    <a:pt x="1008748" y="578815"/>
                  </a:lnTo>
                  <a:lnTo>
                    <a:pt x="1004684" y="578815"/>
                  </a:lnTo>
                  <a:lnTo>
                    <a:pt x="1004684" y="577545"/>
                  </a:lnTo>
                  <a:lnTo>
                    <a:pt x="1004684" y="575005"/>
                  </a:lnTo>
                  <a:lnTo>
                    <a:pt x="1008748" y="575005"/>
                  </a:lnTo>
                  <a:lnTo>
                    <a:pt x="1008748" y="269062"/>
                  </a:lnTo>
                  <a:lnTo>
                    <a:pt x="1004684" y="266395"/>
                  </a:lnTo>
                  <a:lnTo>
                    <a:pt x="1003515" y="265125"/>
                  </a:lnTo>
                  <a:lnTo>
                    <a:pt x="1000036" y="261315"/>
                  </a:lnTo>
                  <a:lnTo>
                    <a:pt x="999744" y="258775"/>
                  </a:lnTo>
                  <a:lnTo>
                    <a:pt x="999451" y="256235"/>
                  </a:lnTo>
                  <a:lnTo>
                    <a:pt x="998867" y="257505"/>
                  </a:lnTo>
                  <a:lnTo>
                    <a:pt x="991514" y="258775"/>
                  </a:lnTo>
                  <a:lnTo>
                    <a:pt x="993203" y="254965"/>
                  </a:lnTo>
                  <a:lnTo>
                    <a:pt x="996416" y="248615"/>
                  </a:lnTo>
                  <a:lnTo>
                    <a:pt x="993635" y="244805"/>
                  </a:lnTo>
                  <a:lnTo>
                    <a:pt x="995375" y="244805"/>
                  </a:lnTo>
                  <a:lnTo>
                    <a:pt x="1002195" y="242951"/>
                  </a:lnTo>
                  <a:lnTo>
                    <a:pt x="1001280" y="239725"/>
                  </a:lnTo>
                  <a:lnTo>
                    <a:pt x="1000569" y="237185"/>
                  </a:lnTo>
                  <a:lnTo>
                    <a:pt x="999401" y="235915"/>
                  </a:lnTo>
                  <a:lnTo>
                    <a:pt x="995883" y="232105"/>
                  </a:lnTo>
                  <a:lnTo>
                    <a:pt x="989355" y="227025"/>
                  </a:lnTo>
                  <a:lnTo>
                    <a:pt x="982002" y="220675"/>
                  </a:lnTo>
                  <a:lnTo>
                    <a:pt x="987247" y="220675"/>
                  </a:lnTo>
                  <a:lnTo>
                    <a:pt x="990142" y="214325"/>
                  </a:lnTo>
                  <a:lnTo>
                    <a:pt x="985494" y="207975"/>
                  </a:lnTo>
                  <a:lnTo>
                    <a:pt x="986078" y="202895"/>
                  </a:lnTo>
                  <a:lnTo>
                    <a:pt x="980846" y="202895"/>
                  </a:lnTo>
                  <a:lnTo>
                    <a:pt x="980846" y="199085"/>
                  </a:lnTo>
                  <a:lnTo>
                    <a:pt x="973874" y="202895"/>
                  </a:lnTo>
                  <a:lnTo>
                    <a:pt x="976553" y="199085"/>
                  </a:lnTo>
                  <a:lnTo>
                    <a:pt x="979246" y="195275"/>
                  </a:lnTo>
                  <a:lnTo>
                    <a:pt x="979474" y="192735"/>
                  </a:lnTo>
                  <a:lnTo>
                    <a:pt x="968070" y="176225"/>
                  </a:lnTo>
                  <a:lnTo>
                    <a:pt x="965733" y="172542"/>
                  </a:lnTo>
                  <a:lnTo>
                    <a:pt x="965733" y="594055"/>
                  </a:lnTo>
                  <a:lnTo>
                    <a:pt x="965733" y="600405"/>
                  </a:lnTo>
                  <a:lnTo>
                    <a:pt x="961072" y="605485"/>
                  </a:lnTo>
                  <a:lnTo>
                    <a:pt x="961174" y="604215"/>
                  </a:lnTo>
                  <a:lnTo>
                    <a:pt x="961656" y="597865"/>
                  </a:lnTo>
                  <a:lnTo>
                    <a:pt x="955268" y="597865"/>
                  </a:lnTo>
                  <a:lnTo>
                    <a:pt x="955840" y="594055"/>
                  </a:lnTo>
                  <a:lnTo>
                    <a:pt x="965733" y="594055"/>
                  </a:lnTo>
                  <a:lnTo>
                    <a:pt x="965733" y="172542"/>
                  </a:lnTo>
                  <a:lnTo>
                    <a:pt x="964857" y="171145"/>
                  </a:lnTo>
                  <a:lnTo>
                    <a:pt x="964692" y="166065"/>
                  </a:lnTo>
                  <a:lnTo>
                    <a:pt x="966508" y="163525"/>
                  </a:lnTo>
                  <a:lnTo>
                    <a:pt x="967409" y="162255"/>
                  </a:lnTo>
                  <a:lnTo>
                    <a:pt x="969213" y="159715"/>
                  </a:lnTo>
                  <a:lnTo>
                    <a:pt x="970965" y="160985"/>
                  </a:lnTo>
                  <a:lnTo>
                    <a:pt x="971537" y="160985"/>
                  </a:lnTo>
                  <a:lnTo>
                    <a:pt x="969797" y="163525"/>
                  </a:lnTo>
                  <a:lnTo>
                    <a:pt x="966304" y="167335"/>
                  </a:lnTo>
                  <a:lnTo>
                    <a:pt x="969149" y="172415"/>
                  </a:lnTo>
                  <a:lnTo>
                    <a:pt x="977430" y="177495"/>
                  </a:lnTo>
                  <a:lnTo>
                    <a:pt x="980262" y="182575"/>
                  </a:lnTo>
                  <a:lnTo>
                    <a:pt x="987234" y="180035"/>
                  </a:lnTo>
                  <a:lnTo>
                    <a:pt x="988402" y="176225"/>
                  </a:lnTo>
                  <a:lnTo>
                    <a:pt x="995375" y="173685"/>
                  </a:lnTo>
                  <a:lnTo>
                    <a:pt x="1000201" y="178765"/>
                  </a:lnTo>
                  <a:lnTo>
                    <a:pt x="994727" y="187655"/>
                  </a:lnTo>
                  <a:lnTo>
                    <a:pt x="989571" y="196545"/>
                  </a:lnTo>
                  <a:lnTo>
                    <a:pt x="995375" y="199085"/>
                  </a:lnTo>
                  <a:lnTo>
                    <a:pt x="1002461" y="196545"/>
                  </a:lnTo>
                  <a:lnTo>
                    <a:pt x="1009332" y="192735"/>
                  </a:lnTo>
                  <a:lnTo>
                    <a:pt x="1014018" y="192735"/>
                  </a:lnTo>
                  <a:lnTo>
                    <a:pt x="1014564" y="197815"/>
                  </a:lnTo>
                  <a:lnTo>
                    <a:pt x="1001191" y="204165"/>
                  </a:lnTo>
                  <a:lnTo>
                    <a:pt x="1006221" y="206705"/>
                  </a:lnTo>
                  <a:lnTo>
                    <a:pt x="1012609" y="205435"/>
                  </a:lnTo>
                  <a:lnTo>
                    <a:pt x="1017790" y="205435"/>
                  </a:lnTo>
                  <a:lnTo>
                    <a:pt x="1019213" y="210515"/>
                  </a:lnTo>
                  <a:lnTo>
                    <a:pt x="1013409" y="213055"/>
                  </a:lnTo>
                  <a:lnTo>
                    <a:pt x="1011072" y="207975"/>
                  </a:lnTo>
                  <a:lnTo>
                    <a:pt x="1010500" y="209245"/>
                  </a:lnTo>
                  <a:lnTo>
                    <a:pt x="1009789" y="214325"/>
                  </a:lnTo>
                  <a:lnTo>
                    <a:pt x="1013548" y="214325"/>
                  </a:lnTo>
                  <a:lnTo>
                    <a:pt x="1016190" y="213055"/>
                  </a:lnTo>
                  <a:lnTo>
                    <a:pt x="1018832" y="211785"/>
                  </a:lnTo>
                  <a:lnTo>
                    <a:pt x="1022705" y="211785"/>
                  </a:lnTo>
                  <a:lnTo>
                    <a:pt x="1012825" y="220675"/>
                  </a:lnTo>
                  <a:lnTo>
                    <a:pt x="1019594" y="225755"/>
                  </a:lnTo>
                  <a:lnTo>
                    <a:pt x="1027798" y="229565"/>
                  </a:lnTo>
                  <a:lnTo>
                    <a:pt x="1036205" y="233375"/>
                  </a:lnTo>
                  <a:lnTo>
                    <a:pt x="1043635" y="237185"/>
                  </a:lnTo>
                  <a:lnTo>
                    <a:pt x="1040155" y="239725"/>
                  </a:lnTo>
                  <a:lnTo>
                    <a:pt x="1036078" y="240995"/>
                  </a:lnTo>
                  <a:lnTo>
                    <a:pt x="1034338" y="244805"/>
                  </a:lnTo>
                  <a:lnTo>
                    <a:pt x="1043101" y="252425"/>
                  </a:lnTo>
                  <a:lnTo>
                    <a:pt x="1049083" y="262585"/>
                  </a:lnTo>
                  <a:lnTo>
                    <a:pt x="1053223" y="274015"/>
                  </a:lnTo>
                  <a:lnTo>
                    <a:pt x="1056424" y="285445"/>
                  </a:lnTo>
                  <a:lnTo>
                    <a:pt x="1068057" y="281635"/>
                  </a:lnTo>
                  <a:lnTo>
                    <a:pt x="1068641" y="282905"/>
                  </a:lnTo>
                  <a:lnTo>
                    <a:pt x="1073873" y="281635"/>
                  </a:lnTo>
                  <a:lnTo>
                    <a:pt x="1076782" y="284175"/>
                  </a:lnTo>
                  <a:lnTo>
                    <a:pt x="1072121" y="289255"/>
                  </a:lnTo>
                  <a:lnTo>
                    <a:pt x="1068057" y="290525"/>
                  </a:lnTo>
                  <a:lnTo>
                    <a:pt x="1078865" y="291795"/>
                  </a:lnTo>
                  <a:lnTo>
                    <a:pt x="1089571" y="294335"/>
                  </a:lnTo>
                  <a:lnTo>
                    <a:pt x="1097648" y="300685"/>
                  </a:lnTo>
                  <a:lnTo>
                    <a:pt x="1100620" y="310845"/>
                  </a:lnTo>
                  <a:lnTo>
                    <a:pt x="1097127" y="312115"/>
                  </a:lnTo>
                  <a:lnTo>
                    <a:pt x="1101775" y="314655"/>
                  </a:lnTo>
                  <a:lnTo>
                    <a:pt x="1109040" y="312115"/>
                  </a:lnTo>
                  <a:lnTo>
                    <a:pt x="1115441" y="309575"/>
                  </a:lnTo>
                  <a:lnTo>
                    <a:pt x="1117473" y="313385"/>
                  </a:lnTo>
                  <a:lnTo>
                    <a:pt x="1115148" y="314655"/>
                  </a:lnTo>
                  <a:lnTo>
                    <a:pt x="1119136" y="319735"/>
                  </a:lnTo>
                  <a:lnTo>
                    <a:pt x="1123873" y="323545"/>
                  </a:lnTo>
                  <a:lnTo>
                    <a:pt x="1129055" y="328625"/>
                  </a:lnTo>
                  <a:lnTo>
                    <a:pt x="1146543" y="355295"/>
                  </a:lnTo>
                  <a:lnTo>
                    <a:pt x="1152359" y="348945"/>
                  </a:lnTo>
                  <a:lnTo>
                    <a:pt x="1154684" y="354025"/>
                  </a:lnTo>
                  <a:lnTo>
                    <a:pt x="1157592" y="356565"/>
                  </a:lnTo>
                  <a:lnTo>
                    <a:pt x="1160500" y="360375"/>
                  </a:lnTo>
                  <a:lnTo>
                    <a:pt x="1163993" y="362915"/>
                  </a:lnTo>
                  <a:lnTo>
                    <a:pt x="1170381" y="354025"/>
                  </a:lnTo>
                  <a:lnTo>
                    <a:pt x="1171549" y="360375"/>
                  </a:lnTo>
                  <a:lnTo>
                    <a:pt x="1170965" y="365455"/>
                  </a:lnTo>
                  <a:lnTo>
                    <a:pt x="1170965" y="373075"/>
                  </a:lnTo>
                  <a:lnTo>
                    <a:pt x="1172133" y="376885"/>
                  </a:lnTo>
                  <a:lnTo>
                    <a:pt x="1176782" y="384505"/>
                  </a:lnTo>
                  <a:lnTo>
                    <a:pt x="1179690" y="387045"/>
                  </a:lnTo>
                  <a:lnTo>
                    <a:pt x="1188986" y="374345"/>
                  </a:lnTo>
                  <a:lnTo>
                    <a:pt x="1194219" y="375615"/>
                  </a:lnTo>
                  <a:lnTo>
                    <a:pt x="1188986" y="385775"/>
                  </a:lnTo>
                  <a:lnTo>
                    <a:pt x="1193063" y="383235"/>
                  </a:lnTo>
                  <a:lnTo>
                    <a:pt x="1196543" y="380695"/>
                  </a:lnTo>
                  <a:lnTo>
                    <a:pt x="1200619" y="378155"/>
                  </a:lnTo>
                  <a:lnTo>
                    <a:pt x="1197127" y="392125"/>
                  </a:lnTo>
                  <a:lnTo>
                    <a:pt x="1202359" y="392125"/>
                  </a:lnTo>
                  <a:lnTo>
                    <a:pt x="1201204" y="390855"/>
                  </a:lnTo>
                  <a:lnTo>
                    <a:pt x="1201204" y="385775"/>
                  </a:lnTo>
                  <a:lnTo>
                    <a:pt x="1202944" y="381965"/>
                  </a:lnTo>
                  <a:lnTo>
                    <a:pt x="1208252" y="384505"/>
                  </a:lnTo>
                  <a:lnTo>
                    <a:pt x="1211808" y="389585"/>
                  </a:lnTo>
                  <a:lnTo>
                    <a:pt x="1213408" y="397205"/>
                  </a:lnTo>
                  <a:lnTo>
                    <a:pt x="1212824" y="402285"/>
                  </a:lnTo>
                  <a:lnTo>
                    <a:pt x="1219225" y="402285"/>
                  </a:lnTo>
                  <a:lnTo>
                    <a:pt x="1226197" y="401015"/>
                  </a:lnTo>
                  <a:lnTo>
                    <a:pt x="1232598" y="399745"/>
                  </a:lnTo>
                  <a:lnTo>
                    <a:pt x="1230845" y="402285"/>
                  </a:lnTo>
                  <a:lnTo>
                    <a:pt x="1229106" y="403555"/>
                  </a:lnTo>
                  <a:lnTo>
                    <a:pt x="1226781" y="404825"/>
                  </a:lnTo>
                  <a:lnTo>
                    <a:pt x="1229741" y="406095"/>
                  </a:lnTo>
                  <a:lnTo>
                    <a:pt x="1229106" y="409905"/>
                  </a:lnTo>
                  <a:lnTo>
                    <a:pt x="1228902" y="412445"/>
                  </a:lnTo>
                  <a:lnTo>
                    <a:pt x="1233182" y="411175"/>
                  </a:lnTo>
                  <a:lnTo>
                    <a:pt x="1233182" y="408635"/>
                  </a:lnTo>
                  <a:lnTo>
                    <a:pt x="1236091" y="404825"/>
                  </a:lnTo>
                  <a:lnTo>
                    <a:pt x="1237246" y="402285"/>
                  </a:lnTo>
                  <a:lnTo>
                    <a:pt x="1238986" y="409905"/>
                  </a:lnTo>
                  <a:lnTo>
                    <a:pt x="1245971" y="413715"/>
                  </a:lnTo>
                  <a:lnTo>
                    <a:pt x="1255852" y="413715"/>
                  </a:lnTo>
                  <a:lnTo>
                    <a:pt x="1292479" y="413715"/>
                  </a:lnTo>
                  <a:lnTo>
                    <a:pt x="1293647" y="408635"/>
                  </a:lnTo>
                  <a:lnTo>
                    <a:pt x="1297711" y="407365"/>
                  </a:lnTo>
                  <a:lnTo>
                    <a:pt x="1297711" y="410146"/>
                  </a:lnTo>
                  <a:lnTo>
                    <a:pt x="1299705" y="407365"/>
                  </a:lnTo>
                  <a:lnTo>
                    <a:pt x="1300619" y="406095"/>
                  </a:lnTo>
                  <a:lnTo>
                    <a:pt x="1305852" y="407365"/>
                  </a:lnTo>
                  <a:lnTo>
                    <a:pt x="1302943" y="420065"/>
                  </a:lnTo>
                  <a:lnTo>
                    <a:pt x="1298879" y="423875"/>
                  </a:lnTo>
                  <a:lnTo>
                    <a:pt x="1305852" y="420065"/>
                  </a:lnTo>
                  <a:lnTo>
                    <a:pt x="1305852" y="423875"/>
                  </a:lnTo>
                  <a:lnTo>
                    <a:pt x="1304112" y="425145"/>
                  </a:lnTo>
                  <a:lnTo>
                    <a:pt x="1303528" y="430225"/>
                  </a:lnTo>
                  <a:lnTo>
                    <a:pt x="1305267" y="426415"/>
                  </a:lnTo>
                  <a:lnTo>
                    <a:pt x="1313992" y="435305"/>
                  </a:lnTo>
                  <a:lnTo>
                    <a:pt x="1317485" y="436575"/>
                  </a:lnTo>
                  <a:lnTo>
                    <a:pt x="1319809" y="430225"/>
                  </a:lnTo>
                  <a:lnTo>
                    <a:pt x="1319809" y="434035"/>
                  </a:lnTo>
                  <a:lnTo>
                    <a:pt x="1327365" y="434035"/>
                  </a:lnTo>
                  <a:lnTo>
                    <a:pt x="1333182" y="432765"/>
                  </a:lnTo>
                  <a:lnTo>
                    <a:pt x="1337830" y="431495"/>
                  </a:lnTo>
                  <a:lnTo>
                    <a:pt x="1343063" y="430225"/>
                  </a:lnTo>
                  <a:lnTo>
                    <a:pt x="1347711" y="428955"/>
                  </a:lnTo>
                  <a:lnTo>
                    <a:pt x="1353527" y="427685"/>
                  </a:lnTo>
                  <a:lnTo>
                    <a:pt x="1353451" y="426415"/>
                  </a:lnTo>
                  <a:lnTo>
                    <a:pt x="1353096" y="420065"/>
                  </a:lnTo>
                  <a:lnTo>
                    <a:pt x="1352943" y="417525"/>
                  </a:lnTo>
                  <a:lnTo>
                    <a:pt x="1357604" y="418795"/>
                  </a:lnTo>
                  <a:lnTo>
                    <a:pt x="1357934" y="417525"/>
                  </a:lnTo>
                  <a:lnTo>
                    <a:pt x="1359928" y="409905"/>
                  </a:lnTo>
                  <a:lnTo>
                    <a:pt x="1363408" y="411175"/>
                  </a:lnTo>
                  <a:lnTo>
                    <a:pt x="1365161" y="412445"/>
                  </a:lnTo>
                  <a:lnTo>
                    <a:pt x="1366901" y="416255"/>
                  </a:lnTo>
                  <a:lnTo>
                    <a:pt x="1368069" y="417525"/>
                  </a:lnTo>
                  <a:lnTo>
                    <a:pt x="1368640" y="418795"/>
                  </a:lnTo>
                  <a:lnTo>
                    <a:pt x="1370393" y="421335"/>
                  </a:lnTo>
                  <a:lnTo>
                    <a:pt x="1370977" y="421335"/>
                  </a:lnTo>
                  <a:lnTo>
                    <a:pt x="1372133" y="418795"/>
                  </a:lnTo>
                  <a:lnTo>
                    <a:pt x="1372717" y="416255"/>
                  </a:lnTo>
                  <a:lnTo>
                    <a:pt x="1373301" y="414985"/>
                  </a:lnTo>
                  <a:lnTo>
                    <a:pt x="1374457" y="414985"/>
                  </a:lnTo>
                  <a:lnTo>
                    <a:pt x="1375041" y="416255"/>
                  </a:lnTo>
                  <a:lnTo>
                    <a:pt x="1377950" y="416255"/>
                  </a:lnTo>
                  <a:lnTo>
                    <a:pt x="1377950" y="413715"/>
                  </a:lnTo>
                  <a:lnTo>
                    <a:pt x="1376781" y="413715"/>
                  </a:lnTo>
                  <a:lnTo>
                    <a:pt x="1376781" y="412445"/>
                  </a:lnTo>
                  <a:lnTo>
                    <a:pt x="1377365" y="411175"/>
                  </a:lnTo>
                  <a:lnTo>
                    <a:pt x="1377365" y="409905"/>
                  </a:lnTo>
                  <a:lnTo>
                    <a:pt x="1377950" y="408635"/>
                  </a:lnTo>
                  <a:lnTo>
                    <a:pt x="1378534" y="408635"/>
                  </a:lnTo>
                  <a:lnTo>
                    <a:pt x="1378534" y="407365"/>
                  </a:lnTo>
                  <a:lnTo>
                    <a:pt x="1378534" y="406095"/>
                  </a:lnTo>
                  <a:lnTo>
                    <a:pt x="1379105" y="406095"/>
                  </a:lnTo>
                  <a:lnTo>
                    <a:pt x="1379105" y="168605"/>
                  </a:lnTo>
                  <a:lnTo>
                    <a:pt x="1377950" y="163525"/>
                  </a:lnTo>
                  <a:lnTo>
                    <a:pt x="1376934" y="154635"/>
                  </a:lnTo>
                  <a:lnTo>
                    <a:pt x="1376832" y="152946"/>
                  </a:lnTo>
                  <a:lnTo>
                    <a:pt x="1377327" y="148653"/>
                  </a:lnTo>
                  <a:lnTo>
                    <a:pt x="1375041" y="154635"/>
                  </a:lnTo>
                  <a:lnTo>
                    <a:pt x="1369225" y="167335"/>
                  </a:lnTo>
                  <a:lnTo>
                    <a:pt x="1365732" y="171145"/>
                  </a:lnTo>
                  <a:lnTo>
                    <a:pt x="1367396" y="166065"/>
                  </a:lnTo>
                  <a:lnTo>
                    <a:pt x="1367815" y="164795"/>
                  </a:lnTo>
                  <a:lnTo>
                    <a:pt x="1368640" y="162255"/>
                  </a:lnTo>
                  <a:lnTo>
                    <a:pt x="1373301" y="155905"/>
                  </a:lnTo>
                  <a:lnTo>
                    <a:pt x="1375041" y="152095"/>
                  </a:lnTo>
                  <a:lnTo>
                    <a:pt x="1372717" y="154635"/>
                  </a:lnTo>
                  <a:lnTo>
                    <a:pt x="1370393" y="155905"/>
                  </a:lnTo>
                  <a:lnTo>
                    <a:pt x="1369225" y="155905"/>
                  </a:lnTo>
                  <a:lnTo>
                    <a:pt x="1368640" y="154635"/>
                  </a:lnTo>
                  <a:lnTo>
                    <a:pt x="1364576" y="150825"/>
                  </a:lnTo>
                  <a:lnTo>
                    <a:pt x="1361084" y="145745"/>
                  </a:lnTo>
                  <a:lnTo>
                    <a:pt x="1352372" y="145745"/>
                  </a:lnTo>
                  <a:lnTo>
                    <a:pt x="1355267" y="144475"/>
                  </a:lnTo>
                  <a:lnTo>
                    <a:pt x="1357604" y="140665"/>
                  </a:lnTo>
                  <a:lnTo>
                    <a:pt x="1358760" y="141935"/>
                  </a:lnTo>
                  <a:lnTo>
                    <a:pt x="1363992" y="134315"/>
                  </a:lnTo>
                  <a:lnTo>
                    <a:pt x="1352943" y="135585"/>
                  </a:lnTo>
                  <a:lnTo>
                    <a:pt x="1347711" y="140665"/>
                  </a:lnTo>
                  <a:lnTo>
                    <a:pt x="1347419" y="139395"/>
                  </a:lnTo>
                  <a:lnTo>
                    <a:pt x="1347139" y="138125"/>
                  </a:lnTo>
                  <a:lnTo>
                    <a:pt x="1352372" y="135585"/>
                  </a:lnTo>
                  <a:lnTo>
                    <a:pt x="1354696" y="131775"/>
                  </a:lnTo>
                  <a:lnTo>
                    <a:pt x="1353769" y="130505"/>
                  </a:lnTo>
                  <a:lnTo>
                    <a:pt x="1346682" y="130505"/>
                  </a:lnTo>
                  <a:lnTo>
                    <a:pt x="1347711" y="127965"/>
                  </a:lnTo>
                  <a:lnTo>
                    <a:pt x="1348295" y="126695"/>
                  </a:lnTo>
                  <a:lnTo>
                    <a:pt x="1346555" y="126695"/>
                  </a:lnTo>
                  <a:lnTo>
                    <a:pt x="1346555" y="120345"/>
                  </a:lnTo>
                  <a:lnTo>
                    <a:pt x="1340154" y="127965"/>
                  </a:lnTo>
                  <a:lnTo>
                    <a:pt x="1340853" y="124155"/>
                  </a:lnTo>
                  <a:lnTo>
                    <a:pt x="1341323" y="121615"/>
                  </a:lnTo>
                  <a:lnTo>
                    <a:pt x="1331429" y="124155"/>
                  </a:lnTo>
                  <a:lnTo>
                    <a:pt x="1332369" y="121615"/>
                  </a:lnTo>
                  <a:lnTo>
                    <a:pt x="1333766" y="117805"/>
                  </a:lnTo>
                  <a:lnTo>
                    <a:pt x="1329131" y="117805"/>
                  </a:lnTo>
                  <a:lnTo>
                    <a:pt x="1328089" y="115265"/>
                  </a:lnTo>
                  <a:lnTo>
                    <a:pt x="1326400" y="113995"/>
                  </a:lnTo>
                  <a:lnTo>
                    <a:pt x="1326197" y="114122"/>
                  </a:lnTo>
                  <a:lnTo>
                    <a:pt x="1326197" y="261315"/>
                  </a:lnTo>
                  <a:lnTo>
                    <a:pt x="1323301" y="266395"/>
                  </a:lnTo>
                  <a:lnTo>
                    <a:pt x="1319225" y="266395"/>
                  </a:lnTo>
                  <a:lnTo>
                    <a:pt x="1319225" y="263855"/>
                  </a:lnTo>
                  <a:lnTo>
                    <a:pt x="1316901" y="263855"/>
                  </a:lnTo>
                  <a:lnTo>
                    <a:pt x="1316316" y="260045"/>
                  </a:lnTo>
                  <a:lnTo>
                    <a:pt x="1326197" y="261315"/>
                  </a:lnTo>
                  <a:lnTo>
                    <a:pt x="1326197" y="114122"/>
                  </a:lnTo>
                  <a:lnTo>
                    <a:pt x="1319809" y="117805"/>
                  </a:lnTo>
                  <a:lnTo>
                    <a:pt x="1326565" y="111455"/>
                  </a:lnTo>
                  <a:lnTo>
                    <a:pt x="1327226" y="106375"/>
                  </a:lnTo>
                  <a:lnTo>
                    <a:pt x="1323733" y="105105"/>
                  </a:lnTo>
                  <a:lnTo>
                    <a:pt x="1318069" y="105105"/>
                  </a:lnTo>
                  <a:lnTo>
                    <a:pt x="1322717" y="102565"/>
                  </a:lnTo>
                  <a:lnTo>
                    <a:pt x="1321841" y="101295"/>
                  </a:lnTo>
                  <a:lnTo>
                    <a:pt x="1320965" y="100025"/>
                  </a:lnTo>
                  <a:lnTo>
                    <a:pt x="1324165" y="98755"/>
                  </a:lnTo>
                  <a:lnTo>
                    <a:pt x="1327365" y="97485"/>
                  </a:lnTo>
                  <a:lnTo>
                    <a:pt x="1325626" y="94945"/>
                  </a:lnTo>
                  <a:lnTo>
                    <a:pt x="1320965" y="93675"/>
                  </a:lnTo>
                  <a:lnTo>
                    <a:pt x="1313992" y="98755"/>
                  </a:lnTo>
                  <a:lnTo>
                    <a:pt x="1316316" y="96215"/>
                  </a:lnTo>
                  <a:lnTo>
                    <a:pt x="1320965" y="91135"/>
                  </a:lnTo>
                  <a:lnTo>
                    <a:pt x="1312837" y="91135"/>
                  </a:lnTo>
                  <a:lnTo>
                    <a:pt x="1312837" y="290525"/>
                  </a:lnTo>
                  <a:lnTo>
                    <a:pt x="1304696" y="287985"/>
                  </a:lnTo>
                  <a:lnTo>
                    <a:pt x="1305267" y="282905"/>
                  </a:lnTo>
                  <a:lnTo>
                    <a:pt x="1312837" y="290525"/>
                  </a:lnTo>
                  <a:lnTo>
                    <a:pt x="1312837" y="91135"/>
                  </a:lnTo>
                  <a:lnTo>
                    <a:pt x="1311084" y="91135"/>
                  </a:lnTo>
                  <a:lnTo>
                    <a:pt x="1307020" y="89865"/>
                  </a:lnTo>
                  <a:lnTo>
                    <a:pt x="1303528" y="89865"/>
                  </a:lnTo>
                  <a:lnTo>
                    <a:pt x="1313408" y="80975"/>
                  </a:lnTo>
                  <a:lnTo>
                    <a:pt x="1308836" y="79705"/>
                  </a:lnTo>
                  <a:lnTo>
                    <a:pt x="1304264" y="78435"/>
                  </a:lnTo>
                  <a:lnTo>
                    <a:pt x="1296047" y="75895"/>
                  </a:lnTo>
                  <a:lnTo>
                    <a:pt x="1291221" y="73355"/>
                  </a:lnTo>
                  <a:lnTo>
                    <a:pt x="1288796" y="72085"/>
                  </a:lnTo>
                  <a:lnTo>
                    <a:pt x="1282598" y="68275"/>
                  </a:lnTo>
                  <a:lnTo>
                    <a:pt x="1290205" y="65735"/>
                  </a:lnTo>
                  <a:lnTo>
                    <a:pt x="1293355" y="67005"/>
                  </a:lnTo>
                  <a:lnTo>
                    <a:pt x="1296492" y="69545"/>
                  </a:lnTo>
                  <a:lnTo>
                    <a:pt x="1304112" y="65735"/>
                  </a:lnTo>
                  <a:lnTo>
                    <a:pt x="1287754" y="63195"/>
                  </a:lnTo>
                  <a:lnTo>
                    <a:pt x="1281137" y="61925"/>
                  </a:lnTo>
                  <a:lnTo>
                    <a:pt x="1277950" y="56845"/>
                  </a:lnTo>
                  <a:lnTo>
                    <a:pt x="1278331" y="55575"/>
                  </a:lnTo>
                  <a:lnTo>
                    <a:pt x="1279105" y="53035"/>
                  </a:lnTo>
                  <a:lnTo>
                    <a:pt x="1284922" y="54305"/>
                  </a:lnTo>
                  <a:lnTo>
                    <a:pt x="1287830" y="53035"/>
                  </a:lnTo>
                  <a:lnTo>
                    <a:pt x="1282230" y="49225"/>
                  </a:lnTo>
                  <a:lnTo>
                    <a:pt x="1281633" y="47955"/>
                  </a:lnTo>
                  <a:lnTo>
                    <a:pt x="1279258" y="42875"/>
                  </a:lnTo>
                  <a:lnTo>
                    <a:pt x="1276057" y="39065"/>
                  </a:lnTo>
                  <a:lnTo>
                    <a:pt x="1270076" y="35420"/>
                  </a:lnTo>
                  <a:lnTo>
                    <a:pt x="1262900" y="39065"/>
                  </a:lnTo>
                  <a:lnTo>
                    <a:pt x="1254544" y="40335"/>
                  </a:lnTo>
                  <a:lnTo>
                    <a:pt x="1246835" y="41605"/>
                  </a:lnTo>
                  <a:lnTo>
                    <a:pt x="1241310" y="42875"/>
                  </a:lnTo>
                  <a:lnTo>
                    <a:pt x="1250835" y="37795"/>
                  </a:lnTo>
                  <a:lnTo>
                    <a:pt x="1253375" y="33985"/>
                  </a:lnTo>
                  <a:lnTo>
                    <a:pt x="1254594" y="32715"/>
                  </a:lnTo>
                  <a:lnTo>
                    <a:pt x="1257020" y="30175"/>
                  </a:lnTo>
                  <a:lnTo>
                    <a:pt x="1262126" y="27635"/>
                  </a:lnTo>
                  <a:lnTo>
                    <a:pt x="1269809" y="23825"/>
                  </a:lnTo>
                  <a:lnTo>
                    <a:pt x="1263992" y="23825"/>
                  </a:lnTo>
                  <a:lnTo>
                    <a:pt x="1259916" y="27635"/>
                  </a:lnTo>
                  <a:lnTo>
                    <a:pt x="1260500" y="25095"/>
                  </a:lnTo>
                  <a:lnTo>
                    <a:pt x="1263408" y="23825"/>
                  </a:lnTo>
                  <a:lnTo>
                    <a:pt x="1269225" y="22555"/>
                  </a:lnTo>
                  <a:lnTo>
                    <a:pt x="1263408" y="18745"/>
                  </a:lnTo>
                  <a:lnTo>
                    <a:pt x="1256436" y="23825"/>
                  </a:lnTo>
                  <a:lnTo>
                    <a:pt x="1255852" y="22555"/>
                  </a:lnTo>
                  <a:lnTo>
                    <a:pt x="1254683" y="20015"/>
                  </a:lnTo>
                  <a:lnTo>
                    <a:pt x="1256436" y="18745"/>
                  </a:lnTo>
                  <a:lnTo>
                    <a:pt x="1258176" y="17475"/>
                  </a:lnTo>
                  <a:lnTo>
                    <a:pt x="1259916" y="18745"/>
                  </a:lnTo>
                  <a:lnTo>
                    <a:pt x="1261960" y="17475"/>
                  </a:lnTo>
                  <a:lnTo>
                    <a:pt x="1263992" y="16205"/>
                  </a:lnTo>
                  <a:lnTo>
                    <a:pt x="1256436" y="17475"/>
                  </a:lnTo>
                  <a:lnTo>
                    <a:pt x="1248295" y="18745"/>
                  </a:lnTo>
                  <a:lnTo>
                    <a:pt x="1250035" y="13665"/>
                  </a:lnTo>
                  <a:lnTo>
                    <a:pt x="1254023" y="11493"/>
                  </a:lnTo>
                  <a:lnTo>
                    <a:pt x="1250061" y="8585"/>
                  </a:lnTo>
                  <a:lnTo>
                    <a:pt x="1242847" y="7315"/>
                  </a:lnTo>
                  <a:lnTo>
                    <a:pt x="1237043" y="4775"/>
                  </a:lnTo>
                  <a:lnTo>
                    <a:pt x="1236560" y="2235"/>
                  </a:lnTo>
                  <a:lnTo>
                    <a:pt x="1209344" y="2235"/>
                  </a:lnTo>
                  <a:lnTo>
                    <a:pt x="1209344" y="65735"/>
                  </a:lnTo>
                  <a:lnTo>
                    <a:pt x="1202944" y="65735"/>
                  </a:lnTo>
                  <a:lnTo>
                    <a:pt x="1202944" y="341325"/>
                  </a:lnTo>
                  <a:lnTo>
                    <a:pt x="1194219" y="340055"/>
                  </a:lnTo>
                  <a:lnTo>
                    <a:pt x="1194803" y="333705"/>
                  </a:lnTo>
                  <a:lnTo>
                    <a:pt x="1202944" y="341325"/>
                  </a:lnTo>
                  <a:lnTo>
                    <a:pt x="1202944" y="65735"/>
                  </a:lnTo>
                  <a:lnTo>
                    <a:pt x="1202359" y="65735"/>
                  </a:lnTo>
                  <a:lnTo>
                    <a:pt x="1203528" y="64465"/>
                  </a:lnTo>
                  <a:lnTo>
                    <a:pt x="1204683" y="61925"/>
                  </a:lnTo>
                  <a:lnTo>
                    <a:pt x="1208760" y="61925"/>
                  </a:lnTo>
                  <a:lnTo>
                    <a:pt x="1209344" y="65735"/>
                  </a:lnTo>
                  <a:lnTo>
                    <a:pt x="1209344" y="2235"/>
                  </a:lnTo>
                  <a:lnTo>
                    <a:pt x="1188415" y="2235"/>
                  </a:lnTo>
                  <a:lnTo>
                    <a:pt x="1188415" y="73355"/>
                  </a:lnTo>
                  <a:lnTo>
                    <a:pt x="1180274" y="72085"/>
                  </a:lnTo>
                  <a:lnTo>
                    <a:pt x="1180274" y="70815"/>
                  </a:lnTo>
                  <a:lnTo>
                    <a:pt x="1180274" y="65735"/>
                  </a:lnTo>
                  <a:lnTo>
                    <a:pt x="1188415" y="73355"/>
                  </a:lnTo>
                  <a:lnTo>
                    <a:pt x="1188415" y="2235"/>
                  </a:lnTo>
                  <a:lnTo>
                    <a:pt x="1128522" y="2235"/>
                  </a:lnTo>
                  <a:lnTo>
                    <a:pt x="1128522" y="64465"/>
                  </a:lnTo>
                  <a:lnTo>
                    <a:pt x="1125029" y="68275"/>
                  </a:lnTo>
                  <a:lnTo>
                    <a:pt x="1116317" y="70815"/>
                  </a:lnTo>
                  <a:lnTo>
                    <a:pt x="1115148" y="59385"/>
                  </a:lnTo>
                  <a:lnTo>
                    <a:pt x="1117473" y="56845"/>
                  </a:lnTo>
                  <a:lnTo>
                    <a:pt x="1118641" y="55575"/>
                  </a:lnTo>
                  <a:lnTo>
                    <a:pt x="1122705" y="58115"/>
                  </a:lnTo>
                  <a:lnTo>
                    <a:pt x="1128522" y="64465"/>
                  </a:lnTo>
                  <a:lnTo>
                    <a:pt x="1128522" y="2235"/>
                  </a:lnTo>
                  <a:lnTo>
                    <a:pt x="1059916" y="2235"/>
                  </a:lnTo>
                  <a:lnTo>
                    <a:pt x="1059916" y="237185"/>
                  </a:lnTo>
                  <a:lnTo>
                    <a:pt x="1057592" y="238455"/>
                  </a:lnTo>
                  <a:lnTo>
                    <a:pt x="1058176" y="242265"/>
                  </a:lnTo>
                  <a:lnTo>
                    <a:pt x="1057008" y="246075"/>
                  </a:lnTo>
                  <a:lnTo>
                    <a:pt x="1056424" y="243535"/>
                  </a:lnTo>
                  <a:lnTo>
                    <a:pt x="1053515" y="240995"/>
                  </a:lnTo>
                  <a:lnTo>
                    <a:pt x="1056424" y="238455"/>
                  </a:lnTo>
                  <a:lnTo>
                    <a:pt x="1059332" y="237185"/>
                  </a:lnTo>
                  <a:lnTo>
                    <a:pt x="1059916" y="237185"/>
                  </a:lnTo>
                  <a:lnTo>
                    <a:pt x="1059916" y="2235"/>
                  </a:lnTo>
                  <a:lnTo>
                    <a:pt x="1002944" y="2235"/>
                  </a:lnTo>
                  <a:lnTo>
                    <a:pt x="1002944" y="139395"/>
                  </a:lnTo>
                  <a:lnTo>
                    <a:pt x="995959" y="145745"/>
                  </a:lnTo>
                  <a:lnTo>
                    <a:pt x="995375" y="143205"/>
                  </a:lnTo>
                  <a:lnTo>
                    <a:pt x="991895" y="145745"/>
                  </a:lnTo>
                  <a:lnTo>
                    <a:pt x="988987" y="147015"/>
                  </a:lnTo>
                  <a:lnTo>
                    <a:pt x="994219" y="147015"/>
                  </a:lnTo>
                  <a:lnTo>
                    <a:pt x="989177" y="150825"/>
                  </a:lnTo>
                  <a:lnTo>
                    <a:pt x="986586" y="150825"/>
                  </a:lnTo>
                  <a:lnTo>
                    <a:pt x="984326" y="149555"/>
                  </a:lnTo>
                  <a:lnTo>
                    <a:pt x="980262" y="152095"/>
                  </a:lnTo>
                  <a:lnTo>
                    <a:pt x="987247" y="154635"/>
                  </a:lnTo>
                  <a:lnTo>
                    <a:pt x="1000036" y="154635"/>
                  </a:lnTo>
                  <a:lnTo>
                    <a:pt x="1000036" y="159715"/>
                  </a:lnTo>
                  <a:lnTo>
                    <a:pt x="994232" y="162255"/>
                  </a:lnTo>
                  <a:lnTo>
                    <a:pt x="990650" y="160985"/>
                  </a:lnTo>
                  <a:lnTo>
                    <a:pt x="987844" y="160985"/>
                  </a:lnTo>
                  <a:lnTo>
                    <a:pt x="984338" y="164795"/>
                  </a:lnTo>
                  <a:lnTo>
                    <a:pt x="984338" y="155905"/>
                  </a:lnTo>
                  <a:lnTo>
                    <a:pt x="975614" y="166065"/>
                  </a:lnTo>
                  <a:lnTo>
                    <a:pt x="977353" y="162255"/>
                  </a:lnTo>
                  <a:lnTo>
                    <a:pt x="973874" y="158445"/>
                  </a:lnTo>
                  <a:lnTo>
                    <a:pt x="972705" y="157175"/>
                  </a:lnTo>
                  <a:lnTo>
                    <a:pt x="975321" y="154635"/>
                  </a:lnTo>
                  <a:lnTo>
                    <a:pt x="970965" y="154635"/>
                  </a:lnTo>
                  <a:lnTo>
                    <a:pt x="970381" y="153365"/>
                  </a:lnTo>
                  <a:lnTo>
                    <a:pt x="968641" y="152095"/>
                  </a:lnTo>
                  <a:lnTo>
                    <a:pt x="960501" y="154635"/>
                  </a:lnTo>
                  <a:lnTo>
                    <a:pt x="963980" y="154635"/>
                  </a:lnTo>
                  <a:lnTo>
                    <a:pt x="962240" y="155778"/>
                  </a:lnTo>
                  <a:lnTo>
                    <a:pt x="962240" y="180035"/>
                  </a:lnTo>
                  <a:lnTo>
                    <a:pt x="959916" y="181305"/>
                  </a:lnTo>
                  <a:lnTo>
                    <a:pt x="956424" y="181305"/>
                  </a:lnTo>
                  <a:lnTo>
                    <a:pt x="953516" y="182575"/>
                  </a:lnTo>
                  <a:lnTo>
                    <a:pt x="952931" y="181305"/>
                  </a:lnTo>
                  <a:lnTo>
                    <a:pt x="952931" y="180035"/>
                  </a:lnTo>
                  <a:lnTo>
                    <a:pt x="952360" y="178765"/>
                  </a:lnTo>
                  <a:lnTo>
                    <a:pt x="955840" y="177495"/>
                  </a:lnTo>
                  <a:lnTo>
                    <a:pt x="959332" y="177495"/>
                  </a:lnTo>
                  <a:lnTo>
                    <a:pt x="962240" y="180035"/>
                  </a:lnTo>
                  <a:lnTo>
                    <a:pt x="962240" y="155778"/>
                  </a:lnTo>
                  <a:lnTo>
                    <a:pt x="958164" y="158445"/>
                  </a:lnTo>
                  <a:lnTo>
                    <a:pt x="951776" y="158445"/>
                  </a:lnTo>
                  <a:lnTo>
                    <a:pt x="947127" y="155905"/>
                  </a:lnTo>
                  <a:lnTo>
                    <a:pt x="946543" y="153365"/>
                  </a:lnTo>
                  <a:lnTo>
                    <a:pt x="953516" y="155905"/>
                  </a:lnTo>
                  <a:lnTo>
                    <a:pt x="958850" y="149555"/>
                  </a:lnTo>
                  <a:lnTo>
                    <a:pt x="959916" y="148285"/>
                  </a:lnTo>
                  <a:lnTo>
                    <a:pt x="961948" y="147015"/>
                  </a:lnTo>
                  <a:lnTo>
                    <a:pt x="963980" y="145745"/>
                  </a:lnTo>
                  <a:lnTo>
                    <a:pt x="961656" y="147015"/>
                  </a:lnTo>
                  <a:lnTo>
                    <a:pt x="955840" y="147015"/>
                  </a:lnTo>
                  <a:lnTo>
                    <a:pt x="958888" y="143205"/>
                  </a:lnTo>
                  <a:lnTo>
                    <a:pt x="953160" y="144475"/>
                  </a:lnTo>
                  <a:lnTo>
                    <a:pt x="946442" y="144475"/>
                  </a:lnTo>
                  <a:lnTo>
                    <a:pt x="946543" y="140665"/>
                  </a:lnTo>
                  <a:lnTo>
                    <a:pt x="951191" y="140665"/>
                  </a:lnTo>
                  <a:lnTo>
                    <a:pt x="949744" y="139395"/>
                  </a:lnTo>
                  <a:lnTo>
                    <a:pt x="948283" y="138125"/>
                  </a:lnTo>
                  <a:lnTo>
                    <a:pt x="942467" y="136855"/>
                  </a:lnTo>
                  <a:lnTo>
                    <a:pt x="941895" y="133045"/>
                  </a:lnTo>
                  <a:lnTo>
                    <a:pt x="948283" y="134315"/>
                  </a:lnTo>
                  <a:lnTo>
                    <a:pt x="953516" y="133045"/>
                  </a:lnTo>
                  <a:lnTo>
                    <a:pt x="958748" y="131775"/>
                  </a:lnTo>
                  <a:lnTo>
                    <a:pt x="959916" y="134315"/>
                  </a:lnTo>
                  <a:lnTo>
                    <a:pt x="957592" y="136855"/>
                  </a:lnTo>
                  <a:lnTo>
                    <a:pt x="955268" y="138125"/>
                  </a:lnTo>
                  <a:lnTo>
                    <a:pt x="962101" y="139395"/>
                  </a:lnTo>
                  <a:lnTo>
                    <a:pt x="966381" y="143205"/>
                  </a:lnTo>
                  <a:lnTo>
                    <a:pt x="971207" y="147015"/>
                  </a:lnTo>
                  <a:lnTo>
                    <a:pt x="979678" y="148285"/>
                  </a:lnTo>
                  <a:lnTo>
                    <a:pt x="979106" y="149555"/>
                  </a:lnTo>
                  <a:lnTo>
                    <a:pt x="982586" y="147015"/>
                  </a:lnTo>
                  <a:lnTo>
                    <a:pt x="988402" y="141935"/>
                  </a:lnTo>
                  <a:lnTo>
                    <a:pt x="992479" y="139395"/>
                  </a:lnTo>
                  <a:lnTo>
                    <a:pt x="994219" y="141935"/>
                  </a:lnTo>
                  <a:lnTo>
                    <a:pt x="1002944" y="139395"/>
                  </a:lnTo>
                  <a:lnTo>
                    <a:pt x="1002944" y="2235"/>
                  </a:lnTo>
                  <a:lnTo>
                    <a:pt x="998283" y="2235"/>
                  </a:lnTo>
                  <a:lnTo>
                    <a:pt x="998283" y="49225"/>
                  </a:lnTo>
                  <a:lnTo>
                    <a:pt x="996543" y="55575"/>
                  </a:lnTo>
                  <a:lnTo>
                    <a:pt x="991311" y="56845"/>
                  </a:lnTo>
                  <a:lnTo>
                    <a:pt x="989571" y="53035"/>
                  </a:lnTo>
                  <a:lnTo>
                    <a:pt x="990003" y="49225"/>
                  </a:lnTo>
                  <a:lnTo>
                    <a:pt x="990142" y="47955"/>
                  </a:lnTo>
                  <a:lnTo>
                    <a:pt x="993051" y="49225"/>
                  </a:lnTo>
                  <a:lnTo>
                    <a:pt x="998283" y="49225"/>
                  </a:lnTo>
                  <a:lnTo>
                    <a:pt x="998283" y="2235"/>
                  </a:lnTo>
                  <a:lnTo>
                    <a:pt x="948283" y="2235"/>
                  </a:lnTo>
                  <a:lnTo>
                    <a:pt x="948283" y="125425"/>
                  </a:lnTo>
                  <a:lnTo>
                    <a:pt x="945959" y="126695"/>
                  </a:lnTo>
                  <a:lnTo>
                    <a:pt x="941895" y="126695"/>
                  </a:lnTo>
                  <a:lnTo>
                    <a:pt x="940142" y="125425"/>
                  </a:lnTo>
                  <a:lnTo>
                    <a:pt x="941311" y="122885"/>
                  </a:lnTo>
                  <a:lnTo>
                    <a:pt x="941895" y="122885"/>
                  </a:lnTo>
                  <a:lnTo>
                    <a:pt x="943051" y="121615"/>
                  </a:lnTo>
                  <a:lnTo>
                    <a:pt x="943635" y="121615"/>
                  </a:lnTo>
                  <a:lnTo>
                    <a:pt x="945375" y="122885"/>
                  </a:lnTo>
                  <a:lnTo>
                    <a:pt x="946543" y="124155"/>
                  </a:lnTo>
                  <a:lnTo>
                    <a:pt x="948283" y="125425"/>
                  </a:lnTo>
                  <a:lnTo>
                    <a:pt x="948283" y="2235"/>
                  </a:lnTo>
                  <a:lnTo>
                    <a:pt x="947127" y="2235"/>
                  </a:lnTo>
                  <a:lnTo>
                    <a:pt x="947127" y="107645"/>
                  </a:lnTo>
                  <a:lnTo>
                    <a:pt x="947127" y="108915"/>
                  </a:lnTo>
                  <a:lnTo>
                    <a:pt x="945959" y="108915"/>
                  </a:lnTo>
                  <a:lnTo>
                    <a:pt x="945959" y="107645"/>
                  </a:lnTo>
                  <a:lnTo>
                    <a:pt x="947127" y="107645"/>
                  </a:lnTo>
                  <a:lnTo>
                    <a:pt x="947127" y="2235"/>
                  </a:lnTo>
                  <a:lnTo>
                    <a:pt x="941311" y="2235"/>
                  </a:lnTo>
                  <a:lnTo>
                    <a:pt x="941311" y="96215"/>
                  </a:lnTo>
                  <a:lnTo>
                    <a:pt x="940142" y="98755"/>
                  </a:lnTo>
                  <a:lnTo>
                    <a:pt x="939571" y="98755"/>
                  </a:lnTo>
                  <a:lnTo>
                    <a:pt x="939571" y="97485"/>
                  </a:lnTo>
                  <a:lnTo>
                    <a:pt x="940727" y="96215"/>
                  </a:lnTo>
                  <a:lnTo>
                    <a:pt x="941311" y="96215"/>
                  </a:lnTo>
                  <a:lnTo>
                    <a:pt x="941311" y="2235"/>
                  </a:lnTo>
                  <a:lnTo>
                    <a:pt x="927354" y="2235"/>
                  </a:lnTo>
                  <a:lnTo>
                    <a:pt x="927354" y="722325"/>
                  </a:lnTo>
                  <a:lnTo>
                    <a:pt x="920965" y="731215"/>
                  </a:lnTo>
                  <a:lnTo>
                    <a:pt x="920965" y="728675"/>
                  </a:lnTo>
                  <a:lnTo>
                    <a:pt x="922121" y="723595"/>
                  </a:lnTo>
                  <a:lnTo>
                    <a:pt x="923290" y="721055"/>
                  </a:lnTo>
                  <a:lnTo>
                    <a:pt x="926198" y="721055"/>
                  </a:lnTo>
                  <a:lnTo>
                    <a:pt x="927354" y="722325"/>
                  </a:lnTo>
                  <a:lnTo>
                    <a:pt x="927354" y="2235"/>
                  </a:lnTo>
                  <a:lnTo>
                    <a:pt x="914565" y="2235"/>
                  </a:lnTo>
                  <a:lnTo>
                    <a:pt x="914565" y="566115"/>
                  </a:lnTo>
                  <a:lnTo>
                    <a:pt x="911656" y="568655"/>
                  </a:lnTo>
                  <a:lnTo>
                    <a:pt x="911072" y="569925"/>
                  </a:lnTo>
                  <a:lnTo>
                    <a:pt x="910488" y="569925"/>
                  </a:lnTo>
                  <a:lnTo>
                    <a:pt x="908164" y="573735"/>
                  </a:lnTo>
                  <a:lnTo>
                    <a:pt x="906614" y="574586"/>
                  </a:lnTo>
                  <a:lnTo>
                    <a:pt x="909332" y="568655"/>
                  </a:lnTo>
                  <a:lnTo>
                    <a:pt x="909332" y="566115"/>
                  </a:lnTo>
                  <a:lnTo>
                    <a:pt x="914565" y="566115"/>
                  </a:lnTo>
                  <a:lnTo>
                    <a:pt x="914565" y="2235"/>
                  </a:lnTo>
                  <a:lnTo>
                    <a:pt x="905840" y="2235"/>
                  </a:lnTo>
                  <a:lnTo>
                    <a:pt x="905840" y="548335"/>
                  </a:lnTo>
                  <a:lnTo>
                    <a:pt x="904100" y="550875"/>
                  </a:lnTo>
                  <a:lnTo>
                    <a:pt x="904100" y="714705"/>
                  </a:lnTo>
                  <a:lnTo>
                    <a:pt x="902360" y="717245"/>
                  </a:lnTo>
                  <a:lnTo>
                    <a:pt x="901192" y="718515"/>
                  </a:lnTo>
                  <a:lnTo>
                    <a:pt x="898867" y="722325"/>
                  </a:lnTo>
                  <a:lnTo>
                    <a:pt x="900607" y="713435"/>
                  </a:lnTo>
                  <a:lnTo>
                    <a:pt x="902931" y="713435"/>
                  </a:lnTo>
                  <a:lnTo>
                    <a:pt x="904100" y="714705"/>
                  </a:lnTo>
                  <a:lnTo>
                    <a:pt x="904100" y="550875"/>
                  </a:lnTo>
                  <a:lnTo>
                    <a:pt x="902931" y="552145"/>
                  </a:lnTo>
                  <a:lnTo>
                    <a:pt x="900607" y="552145"/>
                  </a:lnTo>
                  <a:lnTo>
                    <a:pt x="901192" y="550875"/>
                  </a:lnTo>
                  <a:lnTo>
                    <a:pt x="902360" y="549605"/>
                  </a:lnTo>
                  <a:lnTo>
                    <a:pt x="904100" y="548335"/>
                  </a:lnTo>
                  <a:lnTo>
                    <a:pt x="905840" y="548335"/>
                  </a:lnTo>
                  <a:lnTo>
                    <a:pt x="905840" y="2235"/>
                  </a:lnTo>
                  <a:lnTo>
                    <a:pt x="903516" y="2235"/>
                  </a:lnTo>
                  <a:lnTo>
                    <a:pt x="903516" y="544525"/>
                  </a:lnTo>
                  <a:lnTo>
                    <a:pt x="901192" y="547065"/>
                  </a:lnTo>
                  <a:lnTo>
                    <a:pt x="897699" y="552145"/>
                  </a:lnTo>
                  <a:lnTo>
                    <a:pt x="894219" y="554685"/>
                  </a:lnTo>
                  <a:lnTo>
                    <a:pt x="893445" y="553415"/>
                  </a:lnTo>
                  <a:lnTo>
                    <a:pt x="891895" y="550875"/>
                  </a:lnTo>
                  <a:lnTo>
                    <a:pt x="892467" y="550875"/>
                  </a:lnTo>
                  <a:lnTo>
                    <a:pt x="892467" y="549605"/>
                  </a:lnTo>
                  <a:lnTo>
                    <a:pt x="895235" y="548335"/>
                  </a:lnTo>
                  <a:lnTo>
                    <a:pt x="903516" y="544525"/>
                  </a:lnTo>
                  <a:lnTo>
                    <a:pt x="903516" y="2235"/>
                  </a:lnTo>
                  <a:lnTo>
                    <a:pt x="901331" y="2235"/>
                  </a:lnTo>
                  <a:lnTo>
                    <a:pt x="901331" y="237185"/>
                  </a:lnTo>
                  <a:lnTo>
                    <a:pt x="901192" y="238010"/>
                  </a:lnTo>
                  <a:lnTo>
                    <a:pt x="901192" y="540715"/>
                  </a:lnTo>
                  <a:lnTo>
                    <a:pt x="894892" y="547065"/>
                  </a:lnTo>
                  <a:lnTo>
                    <a:pt x="895375" y="547065"/>
                  </a:lnTo>
                  <a:lnTo>
                    <a:pt x="894778" y="547192"/>
                  </a:lnTo>
                  <a:lnTo>
                    <a:pt x="893635" y="548335"/>
                  </a:lnTo>
                  <a:lnTo>
                    <a:pt x="894664" y="547217"/>
                  </a:lnTo>
                  <a:lnTo>
                    <a:pt x="889038" y="548335"/>
                  </a:lnTo>
                  <a:lnTo>
                    <a:pt x="887933" y="548741"/>
                  </a:lnTo>
                  <a:lnTo>
                    <a:pt x="897128" y="540715"/>
                  </a:lnTo>
                  <a:lnTo>
                    <a:pt x="901192" y="540715"/>
                  </a:lnTo>
                  <a:lnTo>
                    <a:pt x="901192" y="238010"/>
                  </a:lnTo>
                  <a:lnTo>
                    <a:pt x="900899" y="239725"/>
                  </a:lnTo>
                  <a:lnTo>
                    <a:pt x="898283" y="237185"/>
                  </a:lnTo>
                  <a:lnTo>
                    <a:pt x="900252" y="235915"/>
                  </a:lnTo>
                  <a:lnTo>
                    <a:pt x="901331" y="237185"/>
                  </a:lnTo>
                  <a:lnTo>
                    <a:pt x="901331" y="2235"/>
                  </a:lnTo>
                  <a:lnTo>
                    <a:pt x="768045" y="2235"/>
                  </a:lnTo>
                  <a:lnTo>
                    <a:pt x="768045" y="50495"/>
                  </a:lnTo>
                  <a:lnTo>
                    <a:pt x="767473" y="53035"/>
                  </a:lnTo>
                  <a:lnTo>
                    <a:pt x="761072" y="53035"/>
                  </a:lnTo>
                  <a:lnTo>
                    <a:pt x="761072" y="49225"/>
                  </a:lnTo>
                  <a:lnTo>
                    <a:pt x="765721" y="49225"/>
                  </a:lnTo>
                  <a:lnTo>
                    <a:pt x="768045" y="50495"/>
                  </a:lnTo>
                  <a:lnTo>
                    <a:pt x="768045" y="2235"/>
                  </a:lnTo>
                  <a:lnTo>
                    <a:pt x="701700" y="2235"/>
                  </a:lnTo>
                  <a:lnTo>
                    <a:pt x="705104" y="9855"/>
                  </a:lnTo>
                  <a:lnTo>
                    <a:pt x="712812" y="13665"/>
                  </a:lnTo>
                  <a:lnTo>
                    <a:pt x="701179" y="13665"/>
                  </a:lnTo>
                  <a:lnTo>
                    <a:pt x="698588" y="11125"/>
                  </a:lnTo>
                  <a:lnTo>
                    <a:pt x="692099" y="4775"/>
                  </a:lnTo>
                  <a:lnTo>
                    <a:pt x="691629" y="2235"/>
                  </a:lnTo>
                  <a:lnTo>
                    <a:pt x="672503" y="2235"/>
                  </a:lnTo>
                  <a:lnTo>
                    <a:pt x="678218" y="3505"/>
                  </a:lnTo>
                  <a:lnTo>
                    <a:pt x="683031" y="6045"/>
                  </a:lnTo>
                  <a:lnTo>
                    <a:pt x="683158" y="9855"/>
                  </a:lnTo>
                  <a:lnTo>
                    <a:pt x="680834" y="11125"/>
                  </a:lnTo>
                  <a:lnTo>
                    <a:pt x="675601" y="9855"/>
                  </a:lnTo>
                  <a:lnTo>
                    <a:pt x="672693" y="9855"/>
                  </a:lnTo>
                  <a:lnTo>
                    <a:pt x="675944" y="13665"/>
                  </a:lnTo>
                  <a:lnTo>
                    <a:pt x="676478" y="17475"/>
                  </a:lnTo>
                  <a:lnTo>
                    <a:pt x="677443" y="21285"/>
                  </a:lnTo>
                  <a:lnTo>
                    <a:pt x="681634" y="23622"/>
                  </a:lnTo>
                  <a:lnTo>
                    <a:pt x="688733" y="22555"/>
                  </a:lnTo>
                  <a:lnTo>
                    <a:pt x="697039" y="22555"/>
                  </a:lnTo>
                  <a:lnTo>
                    <a:pt x="704380" y="23825"/>
                  </a:lnTo>
                  <a:lnTo>
                    <a:pt x="709904" y="23825"/>
                  </a:lnTo>
                  <a:lnTo>
                    <a:pt x="699338" y="25095"/>
                  </a:lnTo>
                  <a:lnTo>
                    <a:pt x="695515" y="26365"/>
                  </a:lnTo>
                  <a:lnTo>
                    <a:pt x="690613" y="28905"/>
                  </a:lnTo>
                  <a:lnTo>
                    <a:pt x="676770" y="30175"/>
                  </a:lnTo>
                  <a:lnTo>
                    <a:pt x="687235" y="30175"/>
                  </a:lnTo>
                  <a:lnTo>
                    <a:pt x="686066" y="31445"/>
                  </a:lnTo>
                  <a:lnTo>
                    <a:pt x="676770" y="31445"/>
                  </a:lnTo>
                  <a:lnTo>
                    <a:pt x="681418" y="35255"/>
                  </a:lnTo>
                  <a:lnTo>
                    <a:pt x="689559" y="32715"/>
                  </a:lnTo>
                  <a:lnTo>
                    <a:pt x="689559" y="35255"/>
                  </a:lnTo>
                  <a:lnTo>
                    <a:pt x="686066" y="36525"/>
                  </a:lnTo>
                  <a:lnTo>
                    <a:pt x="694791" y="36525"/>
                  </a:lnTo>
                  <a:lnTo>
                    <a:pt x="691883" y="40335"/>
                  </a:lnTo>
                  <a:lnTo>
                    <a:pt x="686650" y="40335"/>
                  </a:lnTo>
                  <a:lnTo>
                    <a:pt x="690473" y="42875"/>
                  </a:lnTo>
                  <a:lnTo>
                    <a:pt x="696683" y="44145"/>
                  </a:lnTo>
                  <a:lnTo>
                    <a:pt x="701370" y="46685"/>
                  </a:lnTo>
                  <a:lnTo>
                    <a:pt x="700608" y="50495"/>
                  </a:lnTo>
                  <a:lnTo>
                    <a:pt x="692696" y="51765"/>
                  </a:lnTo>
                  <a:lnTo>
                    <a:pt x="690143" y="53035"/>
                  </a:lnTo>
                  <a:lnTo>
                    <a:pt x="688009" y="53035"/>
                  </a:lnTo>
                  <a:lnTo>
                    <a:pt x="681418" y="55575"/>
                  </a:lnTo>
                  <a:lnTo>
                    <a:pt x="692467" y="55575"/>
                  </a:lnTo>
                  <a:lnTo>
                    <a:pt x="827481" y="55575"/>
                  </a:lnTo>
                  <a:lnTo>
                    <a:pt x="826770" y="49225"/>
                  </a:lnTo>
                  <a:lnTo>
                    <a:pt x="834910" y="49225"/>
                  </a:lnTo>
                  <a:lnTo>
                    <a:pt x="832192" y="56845"/>
                  </a:lnTo>
                  <a:lnTo>
                    <a:pt x="834110" y="63195"/>
                  </a:lnTo>
                  <a:lnTo>
                    <a:pt x="837450" y="70815"/>
                  </a:lnTo>
                  <a:lnTo>
                    <a:pt x="838987" y="79705"/>
                  </a:lnTo>
                  <a:lnTo>
                    <a:pt x="831265" y="75895"/>
                  </a:lnTo>
                  <a:lnTo>
                    <a:pt x="829678" y="71158"/>
                  </a:lnTo>
                  <a:lnTo>
                    <a:pt x="829678" y="428955"/>
                  </a:lnTo>
                  <a:lnTo>
                    <a:pt x="827354" y="428955"/>
                  </a:lnTo>
                  <a:lnTo>
                    <a:pt x="826770" y="432765"/>
                  </a:lnTo>
                  <a:lnTo>
                    <a:pt x="825030" y="435305"/>
                  </a:lnTo>
                  <a:lnTo>
                    <a:pt x="825030" y="434035"/>
                  </a:lnTo>
                  <a:lnTo>
                    <a:pt x="823861" y="432765"/>
                  </a:lnTo>
                  <a:lnTo>
                    <a:pt x="823277" y="431495"/>
                  </a:lnTo>
                  <a:lnTo>
                    <a:pt x="825614" y="428955"/>
                  </a:lnTo>
                  <a:lnTo>
                    <a:pt x="829094" y="427685"/>
                  </a:lnTo>
                  <a:lnTo>
                    <a:pt x="829678" y="428955"/>
                  </a:lnTo>
                  <a:lnTo>
                    <a:pt x="829678" y="71158"/>
                  </a:lnTo>
                  <a:lnTo>
                    <a:pt x="828294" y="67005"/>
                  </a:lnTo>
                  <a:lnTo>
                    <a:pt x="827620" y="56845"/>
                  </a:lnTo>
                  <a:lnTo>
                    <a:pt x="818629" y="56845"/>
                  </a:lnTo>
                  <a:lnTo>
                    <a:pt x="818629" y="166065"/>
                  </a:lnTo>
                  <a:lnTo>
                    <a:pt x="818629" y="169875"/>
                  </a:lnTo>
                  <a:lnTo>
                    <a:pt x="812812" y="169875"/>
                  </a:lnTo>
                  <a:lnTo>
                    <a:pt x="811657" y="167335"/>
                  </a:lnTo>
                  <a:lnTo>
                    <a:pt x="812622" y="166065"/>
                  </a:lnTo>
                  <a:lnTo>
                    <a:pt x="814565" y="163525"/>
                  </a:lnTo>
                  <a:lnTo>
                    <a:pt x="816889" y="164795"/>
                  </a:lnTo>
                  <a:lnTo>
                    <a:pt x="818629" y="166065"/>
                  </a:lnTo>
                  <a:lnTo>
                    <a:pt x="818629" y="56845"/>
                  </a:lnTo>
                  <a:lnTo>
                    <a:pt x="751192" y="56845"/>
                  </a:lnTo>
                  <a:lnTo>
                    <a:pt x="751192" y="187655"/>
                  </a:lnTo>
                  <a:lnTo>
                    <a:pt x="748868" y="188925"/>
                  </a:lnTo>
                  <a:lnTo>
                    <a:pt x="741883" y="188925"/>
                  </a:lnTo>
                  <a:lnTo>
                    <a:pt x="750608" y="186385"/>
                  </a:lnTo>
                  <a:lnTo>
                    <a:pt x="751192" y="187655"/>
                  </a:lnTo>
                  <a:lnTo>
                    <a:pt x="751192" y="56845"/>
                  </a:lnTo>
                  <a:lnTo>
                    <a:pt x="739559" y="56845"/>
                  </a:lnTo>
                  <a:lnTo>
                    <a:pt x="739559" y="138125"/>
                  </a:lnTo>
                  <a:lnTo>
                    <a:pt x="732586" y="139395"/>
                  </a:lnTo>
                  <a:lnTo>
                    <a:pt x="730262" y="139395"/>
                  </a:lnTo>
                  <a:lnTo>
                    <a:pt x="732586" y="138125"/>
                  </a:lnTo>
                  <a:lnTo>
                    <a:pt x="735495" y="136855"/>
                  </a:lnTo>
                  <a:lnTo>
                    <a:pt x="738974" y="136855"/>
                  </a:lnTo>
                  <a:lnTo>
                    <a:pt x="738974" y="138125"/>
                  </a:lnTo>
                  <a:lnTo>
                    <a:pt x="739559" y="138125"/>
                  </a:lnTo>
                  <a:lnTo>
                    <a:pt x="739559" y="56845"/>
                  </a:lnTo>
                  <a:lnTo>
                    <a:pt x="692467" y="56845"/>
                  </a:lnTo>
                  <a:lnTo>
                    <a:pt x="692467" y="58115"/>
                  </a:lnTo>
                  <a:lnTo>
                    <a:pt x="702932" y="58115"/>
                  </a:lnTo>
                  <a:lnTo>
                    <a:pt x="698855" y="60655"/>
                  </a:lnTo>
                  <a:lnTo>
                    <a:pt x="693051" y="59385"/>
                  </a:lnTo>
                  <a:lnTo>
                    <a:pt x="696531" y="63195"/>
                  </a:lnTo>
                  <a:lnTo>
                    <a:pt x="701763" y="60655"/>
                  </a:lnTo>
                  <a:lnTo>
                    <a:pt x="709333" y="61925"/>
                  </a:lnTo>
                  <a:lnTo>
                    <a:pt x="719213" y="58115"/>
                  </a:lnTo>
                  <a:lnTo>
                    <a:pt x="715721" y="60655"/>
                  </a:lnTo>
                  <a:lnTo>
                    <a:pt x="713981" y="60655"/>
                  </a:lnTo>
                  <a:lnTo>
                    <a:pt x="715721" y="63195"/>
                  </a:lnTo>
                  <a:lnTo>
                    <a:pt x="707580" y="65735"/>
                  </a:lnTo>
                  <a:lnTo>
                    <a:pt x="716889" y="65735"/>
                  </a:lnTo>
                  <a:lnTo>
                    <a:pt x="713981" y="68275"/>
                  </a:lnTo>
                  <a:lnTo>
                    <a:pt x="709333" y="69545"/>
                  </a:lnTo>
                  <a:lnTo>
                    <a:pt x="706704" y="69850"/>
                  </a:lnTo>
                  <a:lnTo>
                    <a:pt x="706424" y="69773"/>
                  </a:lnTo>
                  <a:lnTo>
                    <a:pt x="705548" y="69773"/>
                  </a:lnTo>
                  <a:lnTo>
                    <a:pt x="705840" y="69189"/>
                  </a:lnTo>
                  <a:lnTo>
                    <a:pt x="706996" y="68021"/>
                  </a:lnTo>
                  <a:lnTo>
                    <a:pt x="705256" y="68021"/>
                  </a:lnTo>
                  <a:lnTo>
                    <a:pt x="703516" y="69189"/>
                  </a:lnTo>
                  <a:lnTo>
                    <a:pt x="704088" y="69773"/>
                  </a:lnTo>
                  <a:lnTo>
                    <a:pt x="704684" y="70091"/>
                  </a:lnTo>
                  <a:lnTo>
                    <a:pt x="698284" y="70815"/>
                  </a:lnTo>
                  <a:lnTo>
                    <a:pt x="695375" y="72085"/>
                  </a:lnTo>
                  <a:lnTo>
                    <a:pt x="701116" y="72085"/>
                  </a:lnTo>
                  <a:lnTo>
                    <a:pt x="703364" y="73355"/>
                  </a:lnTo>
                  <a:lnTo>
                    <a:pt x="705840" y="74625"/>
                  </a:lnTo>
                  <a:lnTo>
                    <a:pt x="712228" y="75895"/>
                  </a:lnTo>
                  <a:lnTo>
                    <a:pt x="709333" y="75895"/>
                  </a:lnTo>
                  <a:lnTo>
                    <a:pt x="701763" y="77165"/>
                  </a:lnTo>
                  <a:lnTo>
                    <a:pt x="710488" y="77165"/>
                  </a:lnTo>
                  <a:lnTo>
                    <a:pt x="707580" y="78435"/>
                  </a:lnTo>
                  <a:lnTo>
                    <a:pt x="706424" y="78435"/>
                  </a:lnTo>
                  <a:lnTo>
                    <a:pt x="700608" y="79705"/>
                  </a:lnTo>
                  <a:lnTo>
                    <a:pt x="702729" y="80975"/>
                  </a:lnTo>
                  <a:lnTo>
                    <a:pt x="708025" y="79705"/>
                  </a:lnTo>
                  <a:lnTo>
                    <a:pt x="712216" y="78435"/>
                  </a:lnTo>
                  <a:lnTo>
                    <a:pt x="711073" y="80975"/>
                  </a:lnTo>
                  <a:lnTo>
                    <a:pt x="707580" y="80975"/>
                  </a:lnTo>
                  <a:lnTo>
                    <a:pt x="704088" y="84785"/>
                  </a:lnTo>
                  <a:lnTo>
                    <a:pt x="714565" y="86055"/>
                  </a:lnTo>
                  <a:lnTo>
                    <a:pt x="710488" y="91135"/>
                  </a:lnTo>
                  <a:lnTo>
                    <a:pt x="704951" y="92214"/>
                  </a:lnTo>
                  <a:lnTo>
                    <a:pt x="704088" y="91859"/>
                  </a:lnTo>
                  <a:lnTo>
                    <a:pt x="703427" y="92087"/>
                  </a:lnTo>
                  <a:lnTo>
                    <a:pt x="701916" y="91135"/>
                  </a:lnTo>
                  <a:lnTo>
                    <a:pt x="695960" y="91135"/>
                  </a:lnTo>
                  <a:lnTo>
                    <a:pt x="695960" y="92405"/>
                  </a:lnTo>
                  <a:lnTo>
                    <a:pt x="695375" y="92405"/>
                  </a:lnTo>
                  <a:lnTo>
                    <a:pt x="699439" y="96215"/>
                  </a:lnTo>
                  <a:lnTo>
                    <a:pt x="713397" y="98755"/>
                  </a:lnTo>
                  <a:lnTo>
                    <a:pt x="711073" y="103835"/>
                  </a:lnTo>
                  <a:lnTo>
                    <a:pt x="712228" y="102565"/>
                  </a:lnTo>
                  <a:lnTo>
                    <a:pt x="719277" y="101295"/>
                  </a:lnTo>
                  <a:lnTo>
                    <a:pt x="716229" y="103835"/>
                  </a:lnTo>
                  <a:lnTo>
                    <a:pt x="711339" y="106375"/>
                  </a:lnTo>
                  <a:lnTo>
                    <a:pt x="712812" y="107645"/>
                  </a:lnTo>
                  <a:lnTo>
                    <a:pt x="711073" y="107645"/>
                  </a:lnTo>
                  <a:lnTo>
                    <a:pt x="701763" y="108915"/>
                  </a:lnTo>
                  <a:lnTo>
                    <a:pt x="704088" y="108915"/>
                  </a:lnTo>
                  <a:lnTo>
                    <a:pt x="703516" y="110185"/>
                  </a:lnTo>
                  <a:lnTo>
                    <a:pt x="703516" y="111455"/>
                  </a:lnTo>
                  <a:lnTo>
                    <a:pt x="704672" y="112725"/>
                  </a:lnTo>
                  <a:lnTo>
                    <a:pt x="705256" y="112725"/>
                  </a:lnTo>
                  <a:lnTo>
                    <a:pt x="708164" y="115265"/>
                  </a:lnTo>
                  <a:lnTo>
                    <a:pt x="712812" y="116535"/>
                  </a:lnTo>
                  <a:lnTo>
                    <a:pt x="716889" y="119075"/>
                  </a:lnTo>
                  <a:lnTo>
                    <a:pt x="711657" y="119075"/>
                  </a:lnTo>
                  <a:lnTo>
                    <a:pt x="707580" y="121615"/>
                  </a:lnTo>
                  <a:lnTo>
                    <a:pt x="709904" y="124155"/>
                  </a:lnTo>
                  <a:lnTo>
                    <a:pt x="708164" y="126695"/>
                  </a:lnTo>
                  <a:lnTo>
                    <a:pt x="713397" y="126695"/>
                  </a:lnTo>
                  <a:lnTo>
                    <a:pt x="712812" y="127965"/>
                  </a:lnTo>
                  <a:lnTo>
                    <a:pt x="719797" y="126695"/>
                  </a:lnTo>
                  <a:lnTo>
                    <a:pt x="710730" y="133045"/>
                  </a:lnTo>
                  <a:lnTo>
                    <a:pt x="715721" y="136855"/>
                  </a:lnTo>
                  <a:lnTo>
                    <a:pt x="721588" y="139395"/>
                  </a:lnTo>
                  <a:lnTo>
                    <a:pt x="715137" y="145745"/>
                  </a:lnTo>
                  <a:lnTo>
                    <a:pt x="715137" y="144475"/>
                  </a:lnTo>
                  <a:lnTo>
                    <a:pt x="710488" y="144475"/>
                  </a:lnTo>
                  <a:lnTo>
                    <a:pt x="710488" y="145745"/>
                  </a:lnTo>
                  <a:lnTo>
                    <a:pt x="716305" y="148285"/>
                  </a:lnTo>
                  <a:lnTo>
                    <a:pt x="725030" y="147015"/>
                  </a:lnTo>
                  <a:lnTo>
                    <a:pt x="721537" y="147015"/>
                  </a:lnTo>
                  <a:lnTo>
                    <a:pt x="724738" y="145745"/>
                  </a:lnTo>
                  <a:lnTo>
                    <a:pt x="727925" y="144475"/>
                  </a:lnTo>
                  <a:lnTo>
                    <a:pt x="737235" y="144475"/>
                  </a:lnTo>
                  <a:lnTo>
                    <a:pt x="737819" y="145745"/>
                  </a:lnTo>
                  <a:lnTo>
                    <a:pt x="732002" y="145745"/>
                  </a:lnTo>
                  <a:lnTo>
                    <a:pt x="723861" y="148285"/>
                  </a:lnTo>
                  <a:lnTo>
                    <a:pt x="719797" y="150825"/>
                  </a:lnTo>
                  <a:lnTo>
                    <a:pt x="722122" y="150825"/>
                  </a:lnTo>
                  <a:lnTo>
                    <a:pt x="725601" y="149555"/>
                  </a:lnTo>
                  <a:lnTo>
                    <a:pt x="727925" y="149555"/>
                  </a:lnTo>
                  <a:lnTo>
                    <a:pt x="724369" y="150825"/>
                  </a:lnTo>
                  <a:lnTo>
                    <a:pt x="729970" y="150825"/>
                  </a:lnTo>
                  <a:lnTo>
                    <a:pt x="736434" y="149555"/>
                  </a:lnTo>
                  <a:lnTo>
                    <a:pt x="735495" y="152095"/>
                  </a:lnTo>
                  <a:lnTo>
                    <a:pt x="730834" y="152095"/>
                  </a:lnTo>
                  <a:lnTo>
                    <a:pt x="733171" y="153365"/>
                  </a:lnTo>
                  <a:lnTo>
                    <a:pt x="739559" y="153365"/>
                  </a:lnTo>
                  <a:lnTo>
                    <a:pt x="738403" y="154635"/>
                  </a:lnTo>
                  <a:lnTo>
                    <a:pt x="728941" y="157073"/>
                  </a:lnTo>
                  <a:lnTo>
                    <a:pt x="734695" y="157175"/>
                  </a:lnTo>
                  <a:lnTo>
                    <a:pt x="738276" y="158445"/>
                  </a:lnTo>
                  <a:lnTo>
                    <a:pt x="735495" y="159715"/>
                  </a:lnTo>
                  <a:lnTo>
                    <a:pt x="732586" y="159715"/>
                  </a:lnTo>
                  <a:lnTo>
                    <a:pt x="732002" y="158445"/>
                  </a:lnTo>
                  <a:lnTo>
                    <a:pt x="729094" y="158445"/>
                  </a:lnTo>
                  <a:lnTo>
                    <a:pt x="718045" y="163525"/>
                  </a:lnTo>
                  <a:lnTo>
                    <a:pt x="720953" y="162255"/>
                  </a:lnTo>
                  <a:lnTo>
                    <a:pt x="714565" y="168605"/>
                  </a:lnTo>
                  <a:lnTo>
                    <a:pt x="717461" y="167335"/>
                  </a:lnTo>
                  <a:lnTo>
                    <a:pt x="721448" y="166928"/>
                  </a:lnTo>
                  <a:lnTo>
                    <a:pt x="718045" y="169189"/>
                  </a:lnTo>
                  <a:lnTo>
                    <a:pt x="720369" y="168605"/>
                  </a:lnTo>
                  <a:lnTo>
                    <a:pt x="721537" y="167449"/>
                  </a:lnTo>
                  <a:lnTo>
                    <a:pt x="721537" y="166916"/>
                  </a:lnTo>
                  <a:lnTo>
                    <a:pt x="729691" y="166065"/>
                  </a:lnTo>
                  <a:lnTo>
                    <a:pt x="732370" y="167335"/>
                  </a:lnTo>
                  <a:lnTo>
                    <a:pt x="733412" y="169875"/>
                  </a:lnTo>
                  <a:lnTo>
                    <a:pt x="740727" y="169875"/>
                  </a:lnTo>
                  <a:lnTo>
                    <a:pt x="731989" y="171145"/>
                  </a:lnTo>
                  <a:lnTo>
                    <a:pt x="728370" y="171145"/>
                  </a:lnTo>
                  <a:lnTo>
                    <a:pt x="725843" y="172415"/>
                  </a:lnTo>
                  <a:lnTo>
                    <a:pt x="720369" y="174955"/>
                  </a:lnTo>
                  <a:lnTo>
                    <a:pt x="714565" y="177495"/>
                  </a:lnTo>
                  <a:lnTo>
                    <a:pt x="711073" y="178765"/>
                  </a:lnTo>
                  <a:lnTo>
                    <a:pt x="714209" y="178765"/>
                  </a:lnTo>
                  <a:lnTo>
                    <a:pt x="713028" y="180035"/>
                  </a:lnTo>
                  <a:lnTo>
                    <a:pt x="712622" y="181305"/>
                  </a:lnTo>
                  <a:lnTo>
                    <a:pt x="718045" y="181305"/>
                  </a:lnTo>
                  <a:lnTo>
                    <a:pt x="714565" y="182575"/>
                  </a:lnTo>
                  <a:lnTo>
                    <a:pt x="715137" y="182575"/>
                  </a:lnTo>
                  <a:lnTo>
                    <a:pt x="719797" y="181305"/>
                  </a:lnTo>
                  <a:lnTo>
                    <a:pt x="723468" y="183845"/>
                  </a:lnTo>
                  <a:lnTo>
                    <a:pt x="720369" y="187655"/>
                  </a:lnTo>
                  <a:lnTo>
                    <a:pt x="718159" y="191465"/>
                  </a:lnTo>
                  <a:lnTo>
                    <a:pt x="724446" y="192735"/>
                  </a:lnTo>
                  <a:lnTo>
                    <a:pt x="731418" y="195275"/>
                  </a:lnTo>
                  <a:lnTo>
                    <a:pt x="742467" y="192735"/>
                  </a:lnTo>
                  <a:lnTo>
                    <a:pt x="749439" y="194005"/>
                  </a:lnTo>
                  <a:lnTo>
                    <a:pt x="749439" y="195275"/>
                  </a:lnTo>
                  <a:lnTo>
                    <a:pt x="744207" y="196545"/>
                  </a:lnTo>
                  <a:lnTo>
                    <a:pt x="737819" y="196545"/>
                  </a:lnTo>
                  <a:lnTo>
                    <a:pt x="733171" y="200355"/>
                  </a:lnTo>
                  <a:lnTo>
                    <a:pt x="734326" y="201625"/>
                  </a:lnTo>
                  <a:lnTo>
                    <a:pt x="738974" y="201625"/>
                  </a:lnTo>
                  <a:lnTo>
                    <a:pt x="736066" y="202895"/>
                  </a:lnTo>
                  <a:lnTo>
                    <a:pt x="733171" y="202895"/>
                  </a:lnTo>
                  <a:lnTo>
                    <a:pt x="729678" y="205435"/>
                  </a:lnTo>
                  <a:lnTo>
                    <a:pt x="730834" y="206705"/>
                  </a:lnTo>
                  <a:lnTo>
                    <a:pt x="741108" y="203504"/>
                  </a:lnTo>
                  <a:lnTo>
                    <a:pt x="739559" y="202895"/>
                  </a:lnTo>
                  <a:lnTo>
                    <a:pt x="752348" y="199085"/>
                  </a:lnTo>
                  <a:lnTo>
                    <a:pt x="752525" y="199656"/>
                  </a:lnTo>
                  <a:lnTo>
                    <a:pt x="754100" y="199085"/>
                  </a:lnTo>
                  <a:lnTo>
                    <a:pt x="754100" y="200355"/>
                  </a:lnTo>
                  <a:lnTo>
                    <a:pt x="754672" y="201625"/>
                  </a:lnTo>
                  <a:lnTo>
                    <a:pt x="753186" y="201815"/>
                  </a:lnTo>
                  <a:lnTo>
                    <a:pt x="754672" y="206705"/>
                  </a:lnTo>
                  <a:lnTo>
                    <a:pt x="756424" y="214325"/>
                  </a:lnTo>
                  <a:lnTo>
                    <a:pt x="758748" y="221945"/>
                  </a:lnTo>
                  <a:lnTo>
                    <a:pt x="746658" y="224485"/>
                  </a:lnTo>
                  <a:lnTo>
                    <a:pt x="744943" y="225069"/>
                  </a:lnTo>
                  <a:lnTo>
                    <a:pt x="744791" y="225005"/>
                  </a:lnTo>
                  <a:lnTo>
                    <a:pt x="732586" y="227914"/>
                  </a:lnTo>
                  <a:lnTo>
                    <a:pt x="735139" y="228346"/>
                  </a:lnTo>
                  <a:lnTo>
                    <a:pt x="725309" y="232105"/>
                  </a:lnTo>
                  <a:lnTo>
                    <a:pt x="717461" y="238455"/>
                  </a:lnTo>
                  <a:lnTo>
                    <a:pt x="729094" y="240995"/>
                  </a:lnTo>
                  <a:lnTo>
                    <a:pt x="723861" y="247345"/>
                  </a:lnTo>
                  <a:lnTo>
                    <a:pt x="727354" y="247345"/>
                  </a:lnTo>
                  <a:lnTo>
                    <a:pt x="723277" y="248615"/>
                  </a:lnTo>
                  <a:lnTo>
                    <a:pt x="720369" y="251155"/>
                  </a:lnTo>
                  <a:lnTo>
                    <a:pt x="734326" y="251155"/>
                  </a:lnTo>
                  <a:lnTo>
                    <a:pt x="736650" y="251155"/>
                  </a:lnTo>
                  <a:lnTo>
                    <a:pt x="735825" y="251485"/>
                  </a:lnTo>
                  <a:lnTo>
                    <a:pt x="740143" y="252425"/>
                  </a:lnTo>
                  <a:lnTo>
                    <a:pt x="733158" y="257505"/>
                  </a:lnTo>
                  <a:lnTo>
                    <a:pt x="726770" y="258775"/>
                  </a:lnTo>
                  <a:lnTo>
                    <a:pt x="734326" y="260045"/>
                  </a:lnTo>
                  <a:lnTo>
                    <a:pt x="730262" y="261315"/>
                  </a:lnTo>
                  <a:lnTo>
                    <a:pt x="728510" y="262077"/>
                  </a:lnTo>
                  <a:lnTo>
                    <a:pt x="730834" y="262585"/>
                  </a:lnTo>
                  <a:lnTo>
                    <a:pt x="729094" y="267665"/>
                  </a:lnTo>
                  <a:lnTo>
                    <a:pt x="738403" y="265125"/>
                  </a:lnTo>
                  <a:lnTo>
                    <a:pt x="735291" y="268935"/>
                  </a:lnTo>
                  <a:lnTo>
                    <a:pt x="735774" y="271475"/>
                  </a:lnTo>
                  <a:lnTo>
                    <a:pt x="734961" y="275285"/>
                  </a:lnTo>
                  <a:lnTo>
                    <a:pt x="727925" y="277825"/>
                  </a:lnTo>
                  <a:lnTo>
                    <a:pt x="741883" y="277825"/>
                  </a:lnTo>
                  <a:lnTo>
                    <a:pt x="743051" y="280365"/>
                  </a:lnTo>
                  <a:lnTo>
                    <a:pt x="734415" y="282905"/>
                  </a:lnTo>
                  <a:lnTo>
                    <a:pt x="733069" y="290525"/>
                  </a:lnTo>
                  <a:lnTo>
                    <a:pt x="724446" y="295605"/>
                  </a:lnTo>
                  <a:lnTo>
                    <a:pt x="734034" y="295605"/>
                  </a:lnTo>
                  <a:lnTo>
                    <a:pt x="738403" y="298145"/>
                  </a:lnTo>
                  <a:lnTo>
                    <a:pt x="741451" y="301955"/>
                  </a:lnTo>
                  <a:lnTo>
                    <a:pt x="747115" y="305765"/>
                  </a:lnTo>
                  <a:lnTo>
                    <a:pt x="743635" y="305765"/>
                  </a:lnTo>
                  <a:lnTo>
                    <a:pt x="743051" y="308305"/>
                  </a:lnTo>
                  <a:lnTo>
                    <a:pt x="738974" y="312115"/>
                  </a:lnTo>
                  <a:lnTo>
                    <a:pt x="736650" y="314655"/>
                  </a:lnTo>
                  <a:lnTo>
                    <a:pt x="745604" y="312115"/>
                  </a:lnTo>
                  <a:lnTo>
                    <a:pt x="765136" y="312115"/>
                  </a:lnTo>
                  <a:lnTo>
                    <a:pt x="757415" y="315925"/>
                  </a:lnTo>
                  <a:lnTo>
                    <a:pt x="750824" y="318465"/>
                  </a:lnTo>
                  <a:lnTo>
                    <a:pt x="744131" y="319735"/>
                  </a:lnTo>
                  <a:lnTo>
                    <a:pt x="743610" y="319900"/>
                  </a:lnTo>
                  <a:lnTo>
                    <a:pt x="748068" y="321005"/>
                  </a:lnTo>
                  <a:lnTo>
                    <a:pt x="752830" y="321005"/>
                  </a:lnTo>
                  <a:lnTo>
                    <a:pt x="758748" y="318465"/>
                  </a:lnTo>
                  <a:lnTo>
                    <a:pt x="755180" y="322275"/>
                  </a:lnTo>
                  <a:lnTo>
                    <a:pt x="753300" y="323545"/>
                  </a:lnTo>
                  <a:lnTo>
                    <a:pt x="750646" y="324815"/>
                  </a:lnTo>
                  <a:lnTo>
                    <a:pt x="744791" y="328625"/>
                  </a:lnTo>
                  <a:lnTo>
                    <a:pt x="752970" y="326085"/>
                  </a:lnTo>
                  <a:lnTo>
                    <a:pt x="754824" y="326085"/>
                  </a:lnTo>
                  <a:lnTo>
                    <a:pt x="755586" y="327355"/>
                  </a:lnTo>
                  <a:lnTo>
                    <a:pt x="760488" y="327355"/>
                  </a:lnTo>
                  <a:lnTo>
                    <a:pt x="753516" y="334975"/>
                  </a:lnTo>
                  <a:lnTo>
                    <a:pt x="744791" y="334975"/>
                  </a:lnTo>
                  <a:lnTo>
                    <a:pt x="751763" y="337515"/>
                  </a:lnTo>
                  <a:lnTo>
                    <a:pt x="749935" y="339229"/>
                  </a:lnTo>
                  <a:lnTo>
                    <a:pt x="754278" y="337515"/>
                  </a:lnTo>
                  <a:lnTo>
                    <a:pt x="760488" y="334975"/>
                  </a:lnTo>
                  <a:lnTo>
                    <a:pt x="761580" y="337515"/>
                  </a:lnTo>
                  <a:lnTo>
                    <a:pt x="757872" y="340055"/>
                  </a:lnTo>
                  <a:lnTo>
                    <a:pt x="751992" y="342595"/>
                  </a:lnTo>
                  <a:lnTo>
                    <a:pt x="746531" y="346405"/>
                  </a:lnTo>
                  <a:lnTo>
                    <a:pt x="751192" y="347675"/>
                  </a:lnTo>
                  <a:lnTo>
                    <a:pt x="763981" y="345135"/>
                  </a:lnTo>
                  <a:lnTo>
                    <a:pt x="764565" y="347675"/>
                  </a:lnTo>
                  <a:lnTo>
                    <a:pt x="762812" y="348945"/>
                  </a:lnTo>
                  <a:lnTo>
                    <a:pt x="762228" y="348945"/>
                  </a:lnTo>
                  <a:lnTo>
                    <a:pt x="759333" y="350215"/>
                  </a:lnTo>
                  <a:lnTo>
                    <a:pt x="765276" y="351485"/>
                  </a:lnTo>
                  <a:lnTo>
                    <a:pt x="768121" y="354025"/>
                  </a:lnTo>
                  <a:lnTo>
                    <a:pt x="771512" y="357835"/>
                  </a:lnTo>
                  <a:lnTo>
                    <a:pt x="779094" y="357835"/>
                  </a:lnTo>
                  <a:lnTo>
                    <a:pt x="777938" y="359105"/>
                  </a:lnTo>
                  <a:lnTo>
                    <a:pt x="777849" y="359295"/>
                  </a:lnTo>
                  <a:lnTo>
                    <a:pt x="782002" y="356565"/>
                  </a:lnTo>
                  <a:lnTo>
                    <a:pt x="788403" y="352755"/>
                  </a:lnTo>
                  <a:lnTo>
                    <a:pt x="793051" y="351485"/>
                  </a:lnTo>
                  <a:lnTo>
                    <a:pt x="794207" y="352755"/>
                  </a:lnTo>
                  <a:lnTo>
                    <a:pt x="798283" y="351485"/>
                  </a:lnTo>
                  <a:lnTo>
                    <a:pt x="802347" y="350215"/>
                  </a:lnTo>
                  <a:lnTo>
                    <a:pt x="794791" y="355295"/>
                  </a:lnTo>
                  <a:lnTo>
                    <a:pt x="794207" y="354025"/>
                  </a:lnTo>
                  <a:lnTo>
                    <a:pt x="788403" y="356565"/>
                  </a:lnTo>
                  <a:lnTo>
                    <a:pt x="793051" y="356565"/>
                  </a:lnTo>
                  <a:lnTo>
                    <a:pt x="787438" y="360375"/>
                  </a:lnTo>
                  <a:lnTo>
                    <a:pt x="785202" y="360375"/>
                  </a:lnTo>
                  <a:lnTo>
                    <a:pt x="783399" y="359105"/>
                  </a:lnTo>
                  <a:lnTo>
                    <a:pt x="779094" y="360375"/>
                  </a:lnTo>
                  <a:lnTo>
                    <a:pt x="784910" y="362915"/>
                  </a:lnTo>
                  <a:lnTo>
                    <a:pt x="796544" y="361645"/>
                  </a:lnTo>
                  <a:lnTo>
                    <a:pt x="794791" y="366725"/>
                  </a:lnTo>
                  <a:lnTo>
                    <a:pt x="788822" y="369265"/>
                  </a:lnTo>
                  <a:lnTo>
                    <a:pt x="785850" y="367995"/>
                  </a:lnTo>
                  <a:lnTo>
                    <a:pt x="783424" y="366725"/>
                  </a:lnTo>
                  <a:lnTo>
                    <a:pt x="779094" y="370535"/>
                  </a:lnTo>
                  <a:lnTo>
                    <a:pt x="779564" y="369265"/>
                  </a:lnTo>
                  <a:lnTo>
                    <a:pt x="781418" y="364185"/>
                  </a:lnTo>
                  <a:lnTo>
                    <a:pt x="774268" y="369265"/>
                  </a:lnTo>
                  <a:lnTo>
                    <a:pt x="773061" y="367995"/>
                  </a:lnTo>
                  <a:lnTo>
                    <a:pt x="771525" y="367995"/>
                  </a:lnTo>
                  <a:lnTo>
                    <a:pt x="763397" y="373075"/>
                  </a:lnTo>
                  <a:lnTo>
                    <a:pt x="763397" y="381965"/>
                  </a:lnTo>
                  <a:lnTo>
                    <a:pt x="772706" y="376885"/>
                  </a:lnTo>
                  <a:lnTo>
                    <a:pt x="772706" y="385775"/>
                  </a:lnTo>
                  <a:lnTo>
                    <a:pt x="779678" y="383235"/>
                  </a:lnTo>
                  <a:lnTo>
                    <a:pt x="782002" y="380695"/>
                  </a:lnTo>
                  <a:lnTo>
                    <a:pt x="788974" y="378155"/>
                  </a:lnTo>
                  <a:lnTo>
                    <a:pt x="791908" y="383235"/>
                  </a:lnTo>
                  <a:lnTo>
                    <a:pt x="784479" y="389585"/>
                  </a:lnTo>
                  <a:lnTo>
                    <a:pt x="777697" y="395935"/>
                  </a:lnTo>
                  <a:lnTo>
                    <a:pt x="782586" y="398475"/>
                  </a:lnTo>
                  <a:lnTo>
                    <a:pt x="789813" y="395935"/>
                  </a:lnTo>
                  <a:lnTo>
                    <a:pt x="796823" y="394665"/>
                  </a:lnTo>
                  <a:lnTo>
                    <a:pt x="801230" y="394665"/>
                  </a:lnTo>
                  <a:lnTo>
                    <a:pt x="800608" y="397205"/>
                  </a:lnTo>
                  <a:lnTo>
                    <a:pt x="787234" y="402285"/>
                  </a:lnTo>
                  <a:lnTo>
                    <a:pt x="791070" y="404825"/>
                  </a:lnTo>
                  <a:lnTo>
                    <a:pt x="797407" y="403555"/>
                  </a:lnTo>
                  <a:lnTo>
                    <a:pt x="802436" y="402285"/>
                  </a:lnTo>
                  <a:lnTo>
                    <a:pt x="802347" y="407365"/>
                  </a:lnTo>
                  <a:lnTo>
                    <a:pt x="802017" y="407441"/>
                  </a:lnTo>
                  <a:lnTo>
                    <a:pt x="805256" y="408635"/>
                  </a:lnTo>
                  <a:lnTo>
                    <a:pt x="794207" y="414985"/>
                  </a:lnTo>
                  <a:lnTo>
                    <a:pt x="799236" y="418795"/>
                  </a:lnTo>
                  <a:lnTo>
                    <a:pt x="812114" y="423875"/>
                  </a:lnTo>
                  <a:lnTo>
                    <a:pt x="817473" y="427685"/>
                  </a:lnTo>
                  <a:lnTo>
                    <a:pt x="813981" y="430225"/>
                  </a:lnTo>
                  <a:lnTo>
                    <a:pt x="809904" y="430225"/>
                  </a:lnTo>
                  <a:lnTo>
                    <a:pt x="807580" y="434035"/>
                  </a:lnTo>
                  <a:lnTo>
                    <a:pt x="813523" y="439115"/>
                  </a:lnTo>
                  <a:lnTo>
                    <a:pt x="816305" y="446735"/>
                  </a:lnTo>
                  <a:lnTo>
                    <a:pt x="816825" y="454355"/>
                  </a:lnTo>
                  <a:lnTo>
                    <a:pt x="816749" y="458165"/>
                  </a:lnTo>
                  <a:lnTo>
                    <a:pt x="816305" y="465785"/>
                  </a:lnTo>
                  <a:lnTo>
                    <a:pt x="827354" y="463245"/>
                  </a:lnTo>
                  <a:lnTo>
                    <a:pt x="825741" y="465302"/>
                  </a:lnTo>
                  <a:lnTo>
                    <a:pt x="827938" y="463245"/>
                  </a:lnTo>
                  <a:lnTo>
                    <a:pt x="832002" y="463245"/>
                  </a:lnTo>
                  <a:lnTo>
                    <a:pt x="833742" y="464515"/>
                  </a:lnTo>
                  <a:lnTo>
                    <a:pt x="828509" y="468325"/>
                  </a:lnTo>
                  <a:lnTo>
                    <a:pt x="825030" y="469595"/>
                  </a:lnTo>
                  <a:lnTo>
                    <a:pt x="834123" y="470865"/>
                  </a:lnTo>
                  <a:lnTo>
                    <a:pt x="842391" y="473405"/>
                  </a:lnTo>
                  <a:lnTo>
                    <a:pt x="847509" y="478485"/>
                  </a:lnTo>
                  <a:lnTo>
                    <a:pt x="847115" y="486105"/>
                  </a:lnTo>
                  <a:lnTo>
                    <a:pt x="843635" y="487375"/>
                  </a:lnTo>
                  <a:lnTo>
                    <a:pt x="847001" y="488645"/>
                  </a:lnTo>
                  <a:lnTo>
                    <a:pt x="854024" y="486105"/>
                  </a:lnTo>
                  <a:lnTo>
                    <a:pt x="860069" y="484835"/>
                  </a:lnTo>
                  <a:lnTo>
                    <a:pt x="860488" y="488645"/>
                  </a:lnTo>
                  <a:lnTo>
                    <a:pt x="858164" y="488645"/>
                  </a:lnTo>
                  <a:lnTo>
                    <a:pt x="859917" y="494995"/>
                  </a:lnTo>
                  <a:lnTo>
                    <a:pt x="864565" y="498805"/>
                  </a:lnTo>
                  <a:lnTo>
                    <a:pt x="868629" y="503885"/>
                  </a:lnTo>
                  <a:lnTo>
                    <a:pt x="872121" y="507695"/>
                  </a:lnTo>
                  <a:lnTo>
                    <a:pt x="874445" y="512775"/>
                  </a:lnTo>
                  <a:lnTo>
                    <a:pt x="870953" y="521665"/>
                  </a:lnTo>
                  <a:lnTo>
                    <a:pt x="877074" y="520395"/>
                  </a:lnTo>
                  <a:lnTo>
                    <a:pt x="879322" y="522935"/>
                  </a:lnTo>
                  <a:lnTo>
                    <a:pt x="882319" y="526745"/>
                  </a:lnTo>
                  <a:lnTo>
                    <a:pt x="890727" y="521665"/>
                  </a:lnTo>
                  <a:lnTo>
                    <a:pt x="888098" y="529285"/>
                  </a:lnTo>
                  <a:lnTo>
                    <a:pt x="885786" y="534365"/>
                  </a:lnTo>
                  <a:lnTo>
                    <a:pt x="884351" y="540715"/>
                  </a:lnTo>
                  <a:lnTo>
                    <a:pt x="884377" y="547217"/>
                  </a:lnTo>
                  <a:lnTo>
                    <a:pt x="885151" y="549770"/>
                  </a:lnTo>
                  <a:lnTo>
                    <a:pt x="882154" y="550875"/>
                  </a:lnTo>
                  <a:lnTo>
                    <a:pt x="875919" y="553415"/>
                  </a:lnTo>
                  <a:lnTo>
                    <a:pt x="871537" y="549605"/>
                  </a:lnTo>
                  <a:lnTo>
                    <a:pt x="873798" y="545795"/>
                  </a:lnTo>
                  <a:lnTo>
                    <a:pt x="875309" y="543255"/>
                  </a:lnTo>
                  <a:lnTo>
                    <a:pt x="875436" y="539445"/>
                  </a:lnTo>
                  <a:lnTo>
                    <a:pt x="875220" y="536905"/>
                  </a:lnTo>
                  <a:lnTo>
                    <a:pt x="877354" y="530555"/>
                  </a:lnTo>
                  <a:lnTo>
                    <a:pt x="872121" y="533095"/>
                  </a:lnTo>
                  <a:lnTo>
                    <a:pt x="870381" y="539445"/>
                  </a:lnTo>
                  <a:lnTo>
                    <a:pt x="867473" y="538175"/>
                  </a:lnTo>
                  <a:lnTo>
                    <a:pt x="859917" y="545795"/>
                  </a:lnTo>
                  <a:lnTo>
                    <a:pt x="858748" y="539445"/>
                  </a:lnTo>
                  <a:lnTo>
                    <a:pt x="863981" y="535635"/>
                  </a:lnTo>
                  <a:lnTo>
                    <a:pt x="856424" y="535635"/>
                  </a:lnTo>
                  <a:lnTo>
                    <a:pt x="857580" y="541985"/>
                  </a:lnTo>
                  <a:lnTo>
                    <a:pt x="851192" y="547065"/>
                  </a:lnTo>
                  <a:lnTo>
                    <a:pt x="850023" y="558495"/>
                  </a:lnTo>
                  <a:lnTo>
                    <a:pt x="847115" y="552145"/>
                  </a:lnTo>
                  <a:lnTo>
                    <a:pt x="848868" y="552145"/>
                  </a:lnTo>
                  <a:lnTo>
                    <a:pt x="843635" y="550875"/>
                  </a:lnTo>
                  <a:lnTo>
                    <a:pt x="844296" y="548335"/>
                  </a:lnTo>
                  <a:lnTo>
                    <a:pt x="845959" y="541985"/>
                  </a:lnTo>
                  <a:lnTo>
                    <a:pt x="842467" y="544525"/>
                  </a:lnTo>
                  <a:lnTo>
                    <a:pt x="838403" y="548335"/>
                  </a:lnTo>
                  <a:lnTo>
                    <a:pt x="837234" y="543255"/>
                  </a:lnTo>
                  <a:lnTo>
                    <a:pt x="837819" y="541985"/>
                  </a:lnTo>
                  <a:lnTo>
                    <a:pt x="838987" y="539445"/>
                  </a:lnTo>
                  <a:lnTo>
                    <a:pt x="845375" y="530555"/>
                  </a:lnTo>
                  <a:lnTo>
                    <a:pt x="845959" y="526745"/>
                  </a:lnTo>
                  <a:lnTo>
                    <a:pt x="841438" y="531825"/>
                  </a:lnTo>
                  <a:lnTo>
                    <a:pt x="833691" y="531825"/>
                  </a:lnTo>
                  <a:lnTo>
                    <a:pt x="828509" y="535635"/>
                  </a:lnTo>
                  <a:lnTo>
                    <a:pt x="830846" y="533095"/>
                  </a:lnTo>
                  <a:lnTo>
                    <a:pt x="833462" y="528332"/>
                  </a:lnTo>
                  <a:lnTo>
                    <a:pt x="829094" y="533095"/>
                  </a:lnTo>
                  <a:lnTo>
                    <a:pt x="829094" y="530555"/>
                  </a:lnTo>
                  <a:lnTo>
                    <a:pt x="829678" y="529285"/>
                  </a:lnTo>
                  <a:lnTo>
                    <a:pt x="832586" y="524205"/>
                  </a:lnTo>
                  <a:lnTo>
                    <a:pt x="829919" y="524205"/>
                  </a:lnTo>
                  <a:lnTo>
                    <a:pt x="827354" y="529285"/>
                  </a:lnTo>
                  <a:lnTo>
                    <a:pt x="825233" y="533095"/>
                  </a:lnTo>
                  <a:lnTo>
                    <a:pt x="823861" y="530555"/>
                  </a:lnTo>
                  <a:lnTo>
                    <a:pt x="825030" y="528015"/>
                  </a:lnTo>
                  <a:lnTo>
                    <a:pt x="826770" y="528015"/>
                  </a:lnTo>
                  <a:lnTo>
                    <a:pt x="826071" y="526745"/>
                  </a:lnTo>
                  <a:lnTo>
                    <a:pt x="823277" y="521665"/>
                  </a:lnTo>
                  <a:lnTo>
                    <a:pt x="820381" y="523163"/>
                  </a:lnTo>
                  <a:lnTo>
                    <a:pt x="820381" y="681685"/>
                  </a:lnTo>
                  <a:lnTo>
                    <a:pt x="818045" y="684225"/>
                  </a:lnTo>
                  <a:lnTo>
                    <a:pt x="816305" y="686765"/>
                  </a:lnTo>
                  <a:lnTo>
                    <a:pt x="813981" y="688035"/>
                  </a:lnTo>
                  <a:lnTo>
                    <a:pt x="815721" y="684225"/>
                  </a:lnTo>
                  <a:lnTo>
                    <a:pt x="817473" y="680415"/>
                  </a:lnTo>
                  <a:lnTo>
                    <a:pt x="819213" y="680415"/>
                  </a:lnTo>
                  <a:lnTo>
                    <a:pt x="820381" y="681685"/>
                  </a:lnTo>
                  <a:lnTo>
                    <a:pt x="820381" y="523163"/>
                  </a:lnTo>
                  <a:lnTo>
                    <a:pt x="813396" y="526745"/>
                  </a:lnTo>
                  <a:lnTo>
                    <a:pt x="811999" y="522935"/>
                  </a:lnTo>
                  <a:lnTo>
                    <a:pt x="811542" y="521665"/>
                  </a:lnTo>
                  <a:lnTo>
                    <a:pt x="811072" y="520395"/>
                  </a:lnTo>
                  <a:lnTo>
                    <a:pt x="812444" y="517855"/>
                  </a:lnTo>
                  <a:lnTo>
                    <a:pt x="543433" y="517855"/>
                  </a:lnTo>
                  <a:lnTo>
                    <a:pt x="541883" y="522935"/>
                  </a:lnTo>
                  <a:lnTo>
                    <a:pt x="546684" y="521665"/>
                  </a:lnTo>
                  <a:lnTo>
                    <a:pt x="548055" y="524205"/>
                  </a:lnTo>
                  <a:lnTo>
                    <a:pt x="549973" y="526745"/>
                  </a:lnTo>
                  <a:lnTo>
                    <a:pt x="556412" y="522935"/>
                  </a:lnTo>
                  <a:lnTo>
                    <a:pt x="550189" y="530555"/>
                  </a:lnTo>
                  <a:lnTo>
                    <a:pt x="550164" y="534365"/>
                  </a:lnTo>
                  <a:lnTo>
                    <a:pt x="554291" y="536905"/>
                  </a:lnTo>
                  <a:lnTo>
                    <a:pt x="560489" y="535635"/>
                  </a:lnTo>
                  <a:lnTo>
                    <a:pt x="555828" y="538175"/>
                  </a:lnTo>
                  <a:lnTo>
                    <a:pt x="558165" y="541985"/>
                  </a:lnTo>
                  <a:lnTo>
                    <a:pt x="552348" y="545795"/>
                  </a:lnTo>
                  <a:lnTo>
                    <a:pt x="555256" y="548335"/>
                  </a:lnTo>
                  <a:lnTo>
                    <a:pt x="559904" y="548335"/>
                  </a:lnTo>
                  <a:lnTo>
                    <a:pt x="565721" y="541985"/>
                  </a:lnTo>
                  <a:lnTo>
                    <a:pt x="564400" y="550875"/>
                  </a:lnTo>
                  <a:lnTo>
                    <a:pt x="570445" y="552145"/>
                  </a:lnTo>
                  <a:lnTo>
                    <a:pt x="575284" y="553415"/>
                  </a:lnTo>
                  <a:lnTo>
                    <a:pt x="570369" y="562305"/>
                  </a:lnTo>
                  <a:lnTo>
                    <a:pt x="580745" y="563575"/>
                  </a:lnTo>
                  <a:lnTo>
                    <a:pt x="590143" y="566115"/>
                  </a:lnTo>
                  <a:lnTo>
                    <a:pt x="598652" y="568655"/>
                  </a:lnTo>
                  <a:lnTo>
                    <a:pt x="606412" y="571195"/>
                  </a:lnTo>
                  <a:lnTo>
                    <a:pt x="599706" y="575005"/>
                  </a:lnTo>
                  <a:lnTo>
                    <a:pt x="591947" y="572465"/>
                  </a:lnTo>
                  <a:lnTo>
                    <a:pt x="584898" y="577545"/>
                  </a:lnTo>
                  <a:lnTo>
                    <a:pt x="593877" y="577545"/>
                  </a:lnTo>
                  <a:lnTo>
                    <a:pt x="602564" y="576275"/>
                  </a:lnTo>
                  <a:lnTo>
                    <a:pt x="609841" y="577545"/>
                  </a:lnTo>
                  <a:lnTo>
                    <a:pt x="614553" y="581355"/>
                  </a:lnTo>
                  <a:lnTo>
                    <a:pt x="614553" y="585165"/>
                  </a:lnTo>
                  <a:lnTo>
                    <a:pt x="608736" y="586435"/>
                  </a:lnTo>
                  <a:lnTo>
                    <a:pt x="605840" y="587705"/>
                  </a:lnTo>
                  <a:lnTo>
                    <a:pt x="612927" y="590245"/>
                  </a:lnTo>
                  <a:lnTo>
                    <a:pt x="618121" y="594055"/>
                  </a:lnTo>
                  <a:lnTo>
                    <a:pt x="623417" y="597865"/>
                  </a:lnTo>
                  <a:lnTo>
                    <a:pt x="630834" y="599135"/>
                  </a:lnTo>
                  <a:lnTo>
                    <a:pt x="629678" y="600405"/>
                  </a:lnTo>
                  <a:lnTo>
                    <a:pt x="627926" y="601675"/>
                  </a:lnTo>
                  <a:lnTo>
                    <a:pt x="628510" y="601675"/>
                  </a:lnTo>
                  <a:lnTo>
                    <a:pt x="627926" y="606755"/>
                  </a:lnTo>
                  <a:lnTo>
                    <a:pt x="633158" y="600405"/>
                  </a:lnTo>
                  <a:lnTo>
                    <a:pt x="630834" y="600405"/>
                  </a:lnTo>
                  <a:lnTo>
                    <a:pt x="636282" y="594055"/>
                  </a:lnTo>
                  <a:lnTo>
                    <a:pt x="643483" y="588975"/>
                  </a:lnTo>
                  <a:lnTo>
                    <a:pt x="650455" y="586435"/>
                  </a:lnTo>
                  <a:lnTo>
                    <a:pt x="655256" y="582625"/>
                  </a:lnTo>
                  <a:lnTo>
                    <a:pt x="648500" y="590245"/>
                  </a:lnTo>
                  <a:lnTo>
                    <a:pt x="647915" y="595325"/>
                  </a:lnTo>
                  <a:lnTo>
                    <a:pt x="646341" y="600405"/>
                  </a:lnTo>
                  <a:lnTo>
                    <a:pt x="636651" y="610565"/>
                  </a:lnTo>
                  <a:lnTo>
                    <a:pt x="638390" y="609295"/>
                  </a:lnTo>
                  <a:lnTo>
                    <a:pt x="641883" y="608025"/>
                  </a:lnTo>
                  <a:lnTo>
                    <a:pt x="644791" y="604215"/>
                  </a:lnTo>
                  <a:lnTo>
                    <a:pt x="644791" y="606755"/>
                  </a:lnTo>
                  <a:lnTo>
                    <a:pt x="643623" y="609295"/>
                  </a:lnTo>
                  <a:lnTo>
                    <a:pt x="638390" y="611835"/>
                  </a:lnTo>
                  <a:lnTo>
                    <a:pt x="645947" y="613105"/>
                  </a:lnTo>
                  <a:lnTo>
                    <a:pt x="649439" y="605485"/>
                  </a:lnTo>
                  <a:lnTo>
                    <a:pt x="653516" y="609295"/>
                  </a:lnTo>
                  <a:lnTo>
                    <a:pt x="651179" y="611835"/>
                  </a:lnTo>
                  <a:lnTo>
                    <a:pt x="652932" y="610565"/>
                  </a:lnTo>
                  <a:lnTo>
                    <a:pt x="659320" y="606755"/>
                  </a:lnTo>
                  <a:lnTo>
                    <a:pt x="661073" y="611835"/>
                  </a:lnTo>
                  <a:lnTo>
                    <a:pt x="659904" y="613105"/>
                  </a:lnTo>
                  <a:lnTo>
                    <a:pt x="658164" y="615645"/>
                  </a:lnTo>
                  <a:lnTo>
                    <a:pt x="657580" y="615645"/>
                  </a:lnTo>
                  <a:lnTo>
                    <a:pt x="661073" y="616915"/>
                  </a:lnTo>
                  <a:lnTo>
                    <a:pt x="666305" y="615645"/>
                  </a:lnTo>
                  <a:lnTo>
                    <a:pt x="670953" y="614375"/>
                  </a:lnTo>
                  <a:lnTo>
                    <a:pt x="676186" y="613105"/>
                  </a:lnTo>
                  <a:lnTo>
                    <a:pt x="680250" y="613105"/>
                  </a:lnTo>
                  <a:lnTo>
                    <a:pt x="681418" y="618185"/>
                  </a:lnTo>
                  <a:lnTo>
                    <a:pt x="676211" y="624535"/>
                  </a:lnTo>
                  <a:lnTo>
                    <a:pt x="675538" y="627075"/>
                  </a:lnTo>
                  <a:lnTo>
                    <a:pt x="675614" y="629615"/>
                  </a:lnTo>
                  <a:lnTo>
                    <a:pt x="672693" y="635965"/>
                  </a:lnTo>
                  <a:lnTo>
                    <a:pt x="679094" y="635965"/>
                  </a:lnTo>
                  <a:lnTo>
                    <a:pt x="681418" y="629615"/>
                  </a:lnTo>
                  <a:lnTo>
                    <a:pt x="684326" y="630885"/>
                  </a:lnTo>
                  <a:lnTo>
                    <a:pt x="686511" y="629615"/>
                  </a:lnTo>
                  <a:lnTo>
                    <a:pt x="693051" y="625805"/>
                  </a:lnTo>
                  <a:lnTo>
                    <a:pt x="693623" y="630885"/>
                  </a:lnTo>
                  <a:lnTo>
                    <a:pt x="687819" y="633425"/>
                  </a:lnTo>
                  <a:lnTo>
                    <a:pt x="695375" y="635965"/>
                  </a:lnTo>
                  <a:lnTo>
                    <a:pt x="694791" y="629615"/>
                  </a:lnTo>
                  <a:lnTo>
                    <a:pt x="702348" y="625805"/>
                  </a:lnTo>
                  <a:lnTo>
                    <a:pt x="704672" y="614375"/>
                  </a:lnTo>
                  <a:lnTo>
                    <a:pt x="706424" y="620725"/>
                  </a:lnTo>
                  <a:lnTo>
                    <a:pt x="704672" y="620725"/>
                  </a:lnTo>
                  <a:lnTo>
                    <a:pt x="709320" y="623265"/>
                  </a:lnTo>
                  <a:lnTo>
                    <a:pt x="706424" y="630885"/>
                  </a:lnTo>
                  <a:lnTo>
                    <a:pt x="710488" y="628345"/>
                  </a:lnTo>
                  <a:lnTo>
                    <a:pt x="715137" y="625805"/>
                  </a:lnTo>
                  <a:lnTo>
                    <a:pt x="715137" y="629615"/>
                  </a:lnTo>
                  <a:lnTo>
                    <a:pt x="713397" y="633425"/>
                  </a:lnTo>
                  <a:lnTo>
                    <a:pt x="705840" y="642315"/>
                  </a:lnTo>
                  <a:lnTo>
                    <a:pt x="704672" y="644855"/>
                  </a:lnTo>
                  <a:lnTo>
                    <a:pt x="709714" y="641045"/>
                  </a:lnTo>
                  <a:lnTo>
                    <a:pt x="717588" y="641045"/>
                  </a:lnTo>
                  <a:lnTo>
                    <a:pt x="723277" y="637235"/>
                  </a:lnTo>
                  <a:lnTo>
                    <a:pt x="720953" y="639775"/>
                  </a:lnTo>
                  <a:lnTo>
                    <a:pt x="716889" y="646125"/>
                  </a:lnTo>
                  <a:lnTo>
                    <a:pt x="716305" y="647395"/>
                  </a:lnTo>
                  <a:lnTo>
                    <a:pt x="722693" y="641045"/>
                  </a:lnTo>
                  <a:lnTo>
                    <a:pt x="722693" y="643585"/>
                  </a:lnTo>
                  <a:lnTo>
                    <a:pt x="722122" y="646125"/>
                  </a:lnTo>
                  <a:lnTo>
                    <a:pt x="718629" y="649935"/>
                  </a:lnTo>
                  <a:lnTo>
                    <a:pt x="721385" y="649935"/>
                  </a:lnTo>
                  <a:lnTo>
                    <a:pt x="724154" y="644855"/>
                  </a:lnTo>
                  <a:lnTo>
                    <a:pt x="726478" y="642315"/>
                  </a:lnTo>
                  <a:lnTo>
                    <a:pt x="727925" y="644855"/>
                  </a:lnTo>
                  <a:lnTo>
                    <a:pt x="727354" y="644855"/>
                  </a:lnTo>
                  <a:lnTo>
                    <a:pt x="726770" y="646125"/>
                  </a:lnTo>
                  <a:lnTo>
                    <a:pt x="725030" y="647395"/>
                  </a:lnTo>
                  <a:lnTo>
                    <a:pt x="728510" y="653745"/>
                  </a:lnTo>
                  <a:lnTo>
                    <a:pt x="738974" y="648665"/>
                  </a:lnTo>
                  <a:lnTo>
                    <a:pt x="741299" y="656285"/>
                  </a:lnTo>
                  <a:lnTo>
                    <a:pt x="737781" y="661365"/>
                  </a:lnTo>
                  <a:lnTo>
                    <a:pt x="735342" y="662635"/>
                  </a:lnTo>
                  <a:lnTo>
                    <a:pt x="733132" y="662635"/>
                  </a:lnTo>
                  <a:lnTo>
                    <a:pt x="730262" y="667715"/>
                  </a:lnTo>
                  <a:lnTo>
                    <a:pt x="737831" y="667715"/>
                  </a:lnTo>
                  <a:lnTo>
                    <a:pt x="746391" y="666445"/>
                  </a:lnTo>
                  <a:lnTo>
                    <a:pt x="754291" y="666445"/>
                  </a:lnTo>
                  <a:lnTo>
                    <a:pt x="759904" y="668985"/>
                  </a:lnTo>
                  <a:lnTo>
                    <a:pt x="759333" y="666445"/>
                  </a:lnTo>
                  <a:lnTo>
                    <a:pt x="764209" y="661365"/>
                  </a:lnTo>
                  <a:lnTo>
                    <a:pt x="764781" y="665175"/>
                  </a:lnTo>
                  <a:lnTo>
                    <a:pt x="764806" y="671525"/>
                  </a:lnTo>
                  <a:lnTo>
                    <a:pt x="768045" y="671525"/>
                  </a:lnTo>
                  <a:lnTo>
                    <a:pt x="766305" y="672795"/>
                  </a:lnTo>
                  <a:lnTo>
                    <a:pt x="762939" y="679234"/>
                  </a:lnTo>
                  <a:lnTo>
                    <a:pt x="766445" y="681685"/>
                  </a:lnTo>
                  <a:lnTo>
                    <a:pt x="771829" y="681685"/>
                  </a:lnTo>
                  <a:lnTo>
                    <a:pt x="778510" y="680415"/>
                  </a:lnTo>
                  <a:lnTo>
                    <a:pt x="786079" y="679145"/>
                  </a:lnTo>
                  <a:lnTo>
                    <a:pt x="782586" y="682955"/>
                  </a:lnTo>
                  <a:lnTo>
                    <a:pt x="783742" y="689305"/>
                  </a:lnTo>
                  <a:lnTo>
                    <a:pt x="788974" y="689305"/>
                  </a:lnTo>
                  <a:lnTo>
                    <a:pt x="791311" y="693115"/>
                  </a:lnTo>
                  <a:lnTo>
                    <a:pt x="794791" y="689305"/>
                  </a:lnTo>
                  <a:lnTo>
                    <a:pt x="795959" y="691845"/>
                  </a:lnTo>
                  <a:lnTo>
                    <a:pt x="798283" y="684225"/>
                  </a:lnTo>
                  <a:lnTo>
                    <a:pt x="796544" y="699465"/>
                  </a:lnTo>
                  <a:lnTo>
                    <a:pt x="803516" y="698195"/>
                  </a:lnTo>
                  <a:lnTo>
                    <a:pt x="809917" y="695655"/>
                  </a:lnTo>
                  <a:lnTo>
                    <a:pt x="816305" y="694385"/>
                  </a:lnTo>
                  <a:lnTo>
                    <a:pt x="823277" y="691845"/>
                  </a:lnTo>
                  <a:lnTo>
                    <a:pt x="822706" y="704545"/>
                  </a:lnTo>
                  <a:lnTo>
                    <a:pt x="821537" y="704545"/>
                  </a:lnTo>
                  <a:lnTo>
                    <a:pt x="818045" y="707085"/>
                  </a:lnTo>
                  <a:lnTo>
                    <a:pt x="819213" y="708355"/>
                  </a:lnTo>
                  <a:lnTo>
                    <a:pt x="822706" y="708355"/>
                  </a:lnTo>
                  <a:lnTo>
                    <a:pt x="825614" y="707085"/>
                  </a:lnTo>
                  <a:lnTo>
                    <a:pt x="829094" y="707085"/>
                  </a:lnTo>
                  <a:lnTo>
                    <a:pt x="830757" y="702005"/>
                  </a:lnTo>
                  <a:lnTo>
                    <a:pt x="832002" y="698195"/>
                  </a:lnTo>
                  <a:lnTo>
                    <a:pt x="830262" y="702005"/>
                  </a:lnTo>
                  <a:lnTo>
                    <a:pt x="831418" y="694385"/>
                  </a:lnTo>
                  <a:lnTo>
                    <a:pt x="833361" y="691845"/>
                  </a:lnTo>
                  <a:lnTo>
                    <a:pt x="834326" y="690575"/>
                  </a:lnTo>
                  <a:lnTo>
                    <a:pt x="838403" y="688035"/>
                  </a:lnTo>
                  <a:lnTo>
                    <a:pt x="840143" y="688035"/>
                  </a:lnTo>
                  <a:lnTo>
                    <a:pt x="834326" y="691845"/>
                  </a:lnTo>
                  <a:lnTo>
                    <a:pt x="834326" y="705815"/>
                  </a:lnTo>
                  <a:lnTo>
                    <a:pt x="837819" y="698195"/>
                  </a:lnTo>
                  <a:lnTo>
                    <a:pt x="838034" y="703275"/>
                  </a:lnTo>
                  <a:lnTo>
                    <a:pt x="840867" y="698195"/>
                  </a:lnTo>
                  <a:lnTo>
                    <a:pt x="844359" y="693115"/>
                  </a:lnTo>
                  <a:lnTo>
                    <a:pt x="846543" y="694385"/>
                  </a:lnTo>
                  <a:lnTo>
                    <a:pt x="844219" y="698195"/>
                  </a:lnTo>
                  <a:lnTo>
                    <a:pt x="847115" y="698195"/>
                  </a:lnTo>
                  <a:lnTo>
                    <a:pt x="851192" y="693115"/>
                  </a:lnTo>
                  <a:lnTo>
                    <a:pt x="852932" y="694385"/>
                  </a:lnTo>
                  <a:lnTo>
                    <a:pt x="850887" y="701535"/>
                  </a:lnTo>
                  <a:lnTo>
                    <a:pt x="853224" y="699465"/>
                  </a:lnTo>
                  <a:lnTo>
                    <a:pt x="856665" y="696925"/>
                  </a:lnTo>
                  <a:lnTo>
                    <a:pt x="857580" y="700735"/>
                  </a:lnTo>
                  <a:lnTo>
                    <a:pt x="855256" y="703275"/>
                  </a:lnTo>
                  <a:lnTo>
                    <a:pt x="853516" y="702005"/>
                  </a:lnTo>
                  <a:lnTo>
                    <a:pt x="851192" y="704545"/>
                  </a:lnTo>
                  <a:lnTo>
                    <a:pt x="850023" y="717245"/>
                  </a:lnTo>
                  <a:lnTo>
                    <a:pt x="851192" y="714705"/>
                  </a:lnTo>
                  <a:lnTo>
                    <a:pt x="852932" y="717245"/>
                  </a:lnTo>
                  <a:lnTo>
                    <a:pt x="852932" y="715975"/>
                  </a:lnTo>
                  <a:lnTo>
                    <a:pt x="856424" y="723595"/>
                  </a:lnTo>
                  <a:lnTo>
                    <a:pt x="856424" y="719785"/>
                  </a:lnTo>
                  <a:lnTo>
                    <a:pt x="859180" y="715975"/>
                  </a:lnTo>
                  <a:lnTo>
                    <a:pt x="860107" y="714705"/>
                  </a:lnTo>
                  <a:lnTo>
                    <a:pt x="863790" y="709625"/>
                  </a:lnTo>
                  <a:lnTo>
                    <a:pt x="867829" y="708355"/>
                  </a:lnTo>
                  <a:lnTo>
                    <a:pt x="871550" y="709625"/>
                  </a:lnTo>
                  <a:lnTo>
                    <a:pt x="873150" y="708355"/>
                  </a:lnTo>
                  <a:lnTo>
                    <a:pt x="877938" y="704545"/>
                  </a:lnTo>
                  <a:lnTo>
                    <a:pt x="872566" y="710895"/>
                  </a:lnTo>
                  <a:lnTo>
                    <a:pt x="871181" y="714705"/>
                  </a:lnTo>
                  <a:lnTo>
                    <a:pt x="870991" y="717245"/>
                  </a:lnTo>
                  <a:lnTo>
                    <a:pt x="869213" y="723595"/>
                  </a:lnTo>
                  <a:lnTo>
                    <a:pt x="869213" y="726135"/>
                  </a:lnTo>
                  <a:lnTo>
                    <a:pt x="870381" y="731215"/>
                  </a:lnTo>
                  <a:lnTo>
                    <a:pt x="868629" y="733755"/>
                  </a:lnTo>
                  <a:lnTo>
                    <a:pt x="871486" y="731215"/>
                  </a:lnTo>
                  <a:lnTo>
                    <a:pt x="872705" y="733755"/>
                  </a:lnTo>
                  <a:lnTo>
                    <a:pt x="874356" y="735025"/>
                  </a:lnTo>
                  <a:lnTo>
                    <a:pt x="878522" y="731215"/>
                  </a:lnTo>
                  <a:lnTo>
                    <a:pt x="877354" y="733755"/>
                  </a:lnTo>
                  <a:lnTo>
                    <a:pt x="878713" y="733336"/>
                  </a:lnTo>
                  <a:lnTo>
                    <a:pt x="879678" y="731215"/>
                  </a:lnTo>
                  <a:lnTo>
                    <a:pt x="880262" y="729945"/>
                  </a:lnTo>
                  <a:lnTo>
                    <a:pt x="884910" y="724865"/>
                  </a:lnTo>
                  <a:lnTo>
                    <a:pt x="886663" y="729945"/>
                  </a:lnTo>
                  <a:lnTo>
                    <a:pt x="891311" y="738835"/>
                  </a:lnTo>
                  <a:lnTo>
                    <a:pt x="894219" y="741375"/>
                  </a:lnTo>
                  <a:lnTo>
                    <a:pt x="900607" y="735025"/>
                  </a:lnTo>
                  <a:lnTo>
                    <a:pt x="906145" y="731215"/>
                  </a:lnTo>
                  <a:lnTo>
                    <a:pt x="910856" y="726135"/>
                  </a:lnTo>
                  <a:lnTo>
                    <a:pt x="911733" y="724865"/>
                  </a:lnTo>
                  <a:lnTo>
                    <a:pt x="913485" y="722325"/>
                  </a:lnTo>
                  <a:lnTo>
                    <a:pt x="915250" y="719785"/>
                  </a:lnTo>
                  <a:lnTo>
                    <a:pt x="919797" y="715975"/>
                  </a:lnTo>
                  <a:lnTo>
                    <a:pt x="921537" y="715975"/>
                  </a:lnTo>
                  <a:lnTo>
                    <a:pt x="920965" y="722325"/>
                  </a:lnTo>
                  <a:lnTo>
                    <a:pt x="916305" y="726135"/>
                  </a:lnTo>
                  <a:lnTo>
                    <a:pt x="918057" y="732485"/>
                  </a:lnTo>
                  <a:lnTo>
                    <a:pt x="920965" y="732485"/>
                  </a:lnTo>
                  <a:lnTo>
                    <a:pt x="922997" y="731215"/>
                  </a:lnTo>
                  <a:lnTo>
                    <a:pt x="925029" y="729945"/>
                  </a:lnTo>
                  <a:lnTo>
                    <a:pt x="923290" y="732485"/>
                  </a:lnTo>
                  <a:lnTo>
                    <a:pt x="923290" y="740105"/>
                  </a:lnTo>
                  <a:lnTo>
                    <a:pt x="926198" y="740105"/>
                  </a:lnTo>
                  <a:lnTo>
                    <a:pt x="927823" y="731215"/>
                  </a:lnTo>
                  <a:lnTo>
                    <a:pt x="927912" y="730707"/>
                  </a:lnTo>
                  <a:lnTo>
                    <a:pt x="926198" y="731215"/>
                  </a:lnTo>
                  <a:lnTo>
                    <a:pt x="926719" y="729945"/>
                  </a:lnTo>
                  <a:lnTo>
                    <a:pt x="930376" y="721055"/>
                  </a:lnTo>
                  <a:lnTo>
                    <a:pt x="931430" y="718515"/>
                  </a:lnTo>
                  <a:lnTo>
                    <a:pt x="941019" y="722325"/>
                  </a:lnTo>
                  <a:lnTo>
                    <a:pt x="969797" y="729945"/>
                  </a:lnTo>
                  <a:lnTo>
                    <a:pt x="966279" y="741375"/>
                  </a:lnTo>
                  <a:lnTo>
                    <a:pt x="963409" y="752805"/>
                  </a:lnTo>
                  <a:lnTo>
                    <a:pt x="962406" y="762965"/>
                  </a:lnTo>
                  <a:lnTo>
                    <a:pt x="962494" y="765505"/>
                  </a:lnTo>
                  <a:lnTo>
                    <a:pt x="963980" y="774395"/>
                  </a:lnTo>
                  <a:lnTo>
                    <a:pt x="971537" y="765505"/>
                  </a:lnTo>
                  <a:lnTo>
                    <a:pt x="971537" y="773633"/>
                  </a:lnTo>
                  <a:lnTo>
                    <a:pt x="973874" y="770585"/>
                  </a:lnTo>
                  <a:lnTo>
                    <a:pt x="973289" y="775665"/>
                  </a:lnTo>
                  <a:lnTo>
                    <a:pt x="973289" y="778205"/>
                  </a:lnTo>
                  <a:lnTo>
                    <a:pt x="973874" y="780745"/>
                  </a:lnTo>
                  <a:lnTo>
                    <a:pt x="979678" y="770585"/>
                  </a:lnTo>
                  <a:lnTo>
                    <a:pt x="981583" y="767270"/>
                  </a:lnTo>
                  <a:lnTo>
                    <a:pt x="981430" y="766775"/>
                  </a:lnTo>
                  <a:lnTo>
                    <a:pt x="982243" y="766114"/>
                  </a:lnTo>
                  <a:lnTo>
                    <a:pt x="982586" y="765505"/>
                  </a:lnTo>
                  <a:lnTo>
                    <a:pt x="982560" y="765848"/>
                  </a:lnTo>
                  <a:lnTo>
                    <a:pt x="982980" y="765505"/>
                  </a:lnTo>
                  <a:lnTo>
                    <a:pt x="986078" y="762965"/>
                  </a:lnTo>
                  <a:lnTo>
                    <a:pt x="986663" y="771855"/>
                  </a:lnTo>
                  <a:lnTo>
                    <a:pt x="984910" y="778205"/>
                  </a:lnTo>
                  <a:lnTo>
                    <a:pt x="988987" y="771855"/>
                  </a:lnTo>
                  <a:lnTo>
                    <a:pt x="988555" y="775665"/>
                  </a:lnTo>
                  <a:lnTo>
                    <a:pt x="988987" y="775665"/>
                  </a:lnTo>
                  <a:lnTo>
                    <a:pt x="994511" y="775665"/>
                  </a:lnTo>
                  <a:lnTo>
                    <a:pt x="995603" y="771855"/>
                  </a:lnTo>
                  <a:lnTo>
                    <a:pt x="995959" y="770585"/>
                  </a:lnTo>
                  <a:lnTo>
                    <a:pt x="997610" y="775665"/>
                  </a:lnTo>
                  <a:lnTo>
                    <a:pt x="1000391" y="776935"/>
                  </a:lnTo>
                  <a:lnTo>
                    <a:pt x="1002423" y="778205"/>
                  </a:lnTo>
                  <a:lnTo>
                    <a:pt x="1001776" y="787095"/>
                  </a:lnTo>
                  <a:lnTo>
                    <a:pt x="1003515" y="783285"/>
                  </a:lnTo>
                  <a:lnTo>
                    <a:pt x="1008748" y="774395"/>
                  </a:lnTo>
                  <a:lnTo>
                    <a:pt x="1011656" y="774395"/>
                  </a:lnTo>
                  <a:lnTo>
                    <a:pt x="1009510" y="783285"/>
                  </a:lnTo>
                  <a:lnTo>
                    <a:pt x="1012393" y="785825"/>
                  </a:lnTo>
                  <a:lnTo>
                    <a:pt x="1015911" y="788365"/>
                  </a:lnTo>
                  <a:lnTo>
                    <a:pt x="1015733" y="798525"/>
                  </a:lnTo>
                  <a:lnTo>
                    <a:pt x="1020635" y="789635"/>
                  </a:lnTo>
                  <a:lnTo>
                    <a:pt x="1025753" y="788365"/>
                  </a:lnTo>
                  <a:lnTo>
                    <a:pt x="1031100" y="787095"/>
                  </a:lnTo>
                  <a:lnTo>
                    <a:pt x="1036662" y="783285"/>
                  </a:lnTo>
                  <a:lnTo>
                    <a:pt x="1036078" y="784555"/>
                  </a:lnTo>
                  <a:lnTo>
                    <a:pt x="1035494" y="787095"/>
                  </a:lnTo>
                  <a:lnTo>
                    <a:pt x="1034910" y="787095"/>
                  </a:lnTo>
                  <a:lnTo>
                    <a:pt x="1037818" y="789635"/>
                  </a:lnTo>
                  <a:lnTo>
                    <a:pt x="1037818" y="794715"/>
                  </a:lnTo>
                  <a:lnTo>
                    <a:pt x="1039571" y="798525"/>
                  </a:lnTo>
                  <a:lnTo>
                    <a:pt x="1041882" y="789635"/>
                  </a:lnTo>
                  <a:lnTo>
                    <a:pt x="1045019" y="783285"/>
                  </a:lnTo>
                  <a:lnTo>
                    <a:pt x="1048473" y="778205"/>
                  </a:lnTo>
                  <a:lnTo>
                    <a:pt x="1050455" y="774395"/>
                  </a:lnTo>
                  <a:lnTo>
                    <a:pt x="1051775" y="771855"/>
                  </a:lnTo>
                  <a:lnTo>
                    <a:pt x="1052017" y="780745"/>
                  </a:lnTo>
                  <a:lnTo>
                    <a:pt x="1050251" y="787095"/>
                  </a:lnTo>
                  <a:lnTo>
                    <a:pt x="1049045" y="791044"/>
                  </a:lnTo>
                  <a:lnTo>
                    <a:pt x="1055268" y="792175"/>
                  </a:lnTo>
                  <a:lnTo>
                    <a:pt x="1055268" y="782015"/>
                  </a:lnTo>
                  <a:lnTo>
                    <a:pt x="1056360" y="787095"/>
                  </a:lnTo>
                  <a:lnTo>
                    <a:pt x="1057084" y="789635"/>
                  </a:lnTo>
                  <a:lnTo>
                    <a:pt x="1057478" y="792175"/>
                  </a:lnTo>
                  <a:lnTo>
                    <a:pt x="1057592" y="798525"/>
                  </a:lnTo>
                  <a:lnTo>
                    <a:pt x="1059421" y="790905"/>
                  </a:lnTo>
                  <a:lnTo>
                    <a:pt x="1060932" y="789635"/>
                  </a:lnTo>
                  <a:lnTo>
                    <a:pt x="1062659" y="789635"/>
                  </a:lnTo>
                  <a:lnTo>
                    <a:pt x="1065149" y="784555"/>
                  </a:lnTo>
                  <a:lnTo>
                    <a:pt x="1066533" y="792175"/>
                  </a:lnTo>
                  <a:lnTo>
                    <a:pt x="1066609" y="797255"/>
                  </a:lnTo>
                  <a:lnTo>
                    <a:pt x="1069797" y="797255"/>
                  </a:lnTo>
                  <a:lnTo>
                    <a:pt x="1070571" y="797255"/>
                  </a:lnTo>
                  <a:lnTo>
                    <a:pt x="1070381" y="794715"/>
                  </a:lnTo>
                  <a:lnTo>
                    <a:pt x="1072121" y="788365"/>
                  </a:lnTo>
                  <a:lnTo>
                    <a:pt x="1075118" y="788365"/>
                  </a:lnTo>
                  <a:lnTo>
                    <a:pt x="1075410" y="791044"/>
                  </a:lnTo>
                  <a:lnTo>
                    <a:pt x="1075359" y="794715"/>
                  </a:lnTo>
                  <a:lnTo>
                    <a:pt x="1075080" y="798525"/>
                  </a:lnTo>
                  <a:lnTo>
                    <a:pt x="1075029" y="806145"/>
                  </a:lnTo>
                  <a:lnTo>
                    <a:pt x="1079106" y="802335"/>
                  </a:lnTo>
                  <a:lnTo>
                    <a:pt x="1083170" y="789635"/>
                  </a:lnTo>
                  <a:lnTo>
                    <a:pt x="1086078" y="790905"/>
                  </a:lnTo>
                  <a:lnTo>
                    <a:pt x="1086078" y="793445"/>
                  </a:lnTo>
                  <a:lnTo>
                    <a:pt x="1086662" y="794715"/>
                  </a:lnTo>
                  <a:lnTo>
                    <a:pt x="1085494" y="795985"/>
                  </a:lnTo>
                  <a:lnTo>
                    <a:pt x="1089698" y="792175"/>
                  </a:lnTo>
                  <a:lnTo>
                    <a:pt x="1098740" y="789635"/>
                  </a:lnTo>
                  <a:lnTo>
                    <a:pt x="1099578" y="788365"/>
                  </a:lnTo>
                  <a:lnTo>
                    <a:pt x="1102106" y="784555"/>
                  </a:lnTo>
                  <a:lnTo>
                    <a:pt x="1102944" y="783285"/>
                  </a:lnTo>
                  <a:lnTo>
                    <a:pt x="1102944" y="784555"/>
                  </a:lnTo>
                  <a:lnTo>
                    <a:pt x="1103528" y="785825"/>
                  </a:lnTo>
                  <a:lnTo>
                    <a:pt x="1103528" y="783285"/>
                  </a:lnTo>
                  <a:lnTo>
                    <a:pt x="1103528" y="782015"/>
                  </a:lnTo>
                  <a:lnTo>
                    <a:pt x="1103528" y="773125"/>
                  </a:lnTo>
                  <a:lnTo>
                    <a:pt x="1103668" y="771855"/>
                  </a:lnTo>
                  <a:lnTo>
                    <a:pt x="1103807" y="770585"/>
                  </a:lnTo>
                  <a:lnTo>
                    <a:pt x="1104099" y="768045"/>
                  </a:lnTo>
                  <a:lnTo>
                    <a:pt x="1106424" y="768045"/>
                  </a:lnTo>
                  <a:lnTo>
                    <a:pt x="1107757" y="762965"/>
                  </a:lnTo>
                  <a:lnTo>
                    <a:pt x="1108760" y="759155"/>
                  </a:lnTo>
                  <a:lnTo>
                    <a:pt x="1108760" y="768045"/>
                  </a:lnTo>
                  <a:lnTo>
                    <a:pt x="1107592" y="768045"/>
                  </a:lnTo>
                  <a:lnTo>
                    <a:pt x="1107008" y="771855"/>
                  </a:lnTo>
                  <a:lnTo>
                    <a:pt x="1106424" y="774395"/>
                  </a:lnTo>
                  <a:lnTo>
                    <a:pt x="1108760" y="770585"/>
                  </a:lnTo>
                  <a:lnTo>
                    <a:pt x="1108697" y="776935"/>
                  </a:lnTo>
                  <a:lnTo>
                    <a:pt x="1107376" y="779475"/>
                  </a:lnTo>
                  <a:lnTo>
                    <a:pt x="1105725" y="780745"/>
                  </a:lnTo>
                  <a:lnTo>
                    <a:pt x="1104684" y="784555"/>
                  </a:lnTo>
                  <a:lnTo>
                    <a:pt x="1109916" y="780745"/>
                  </a:lnTo>
                  <a:lnTo>
                    <a:pt x="1115733" y="770585"/>
                  </a:lnTo>
                  <a:lnTo>
                    <a:pt x="1118641" y="774395"/>
                  </a:lnTo>
                  <a:lnTo>
                    <a:pt x="1117346" y="780745"/>
                  </a:lnTo>
                  <a:lnTo>
                    <a:pt x="1114793" y="782015"/>
                  </a:lnTo>
                  <a:lnTo>
                    <a:pt x="1113002" y="784555"/>
                  </a:lnTo>
                  <a:lnTo>
                    <a:pt x="1113993" y="789635"/>
                  </a:lnTo>
                  <a:lnTo>
                    <a:pt x="1108760" y="784555"/>
                  </a:lnTo>
                  <a:lnTo>
                    <a:pt x="1109472" y="793445"/>
                  </a:lnTo>
                  <a:lnTo>
                    <a:pt x="1108392" y="794715"/>
                  </a:lnTo>
                  <a:lnTo>
                    <a:pt x="1107198" y="795985"/>
                  </a:lnTo>
                  <a:lnTo>
                    <a:pt x="1107592" y="804875"/>
                  </a:lnTo>
                  <a:lnTo>
                    <a:pt x="1114564" y="808685"/>
                  </a:lnTo>
                  <a:lnTo>
                    <a:pt x="1116317" y="799795"/>
                  </a:lnTo>
                  <a:lnTo>
                    <a:pt x="1123289" y="803605"/>
                  </a:lnTo>
                  <a:lnTo>
                    <a:pt x="1124165" y="799795"/>
                  </a:lnTo>
                  <a:lnTo>
                    <a:pt x="1125029" y="795985"/>
                  </a:lnTo>
                  <a:lnTo>
                    <a:pt x="1123289" y="793445"/>
                  </a:lnTo>
                  <a:lnTo>
                    <a:pt x="1124165" y="789635"/>
                  </a:lnTo>
                  <a:lnTo>
                    <a:pt x="1125029" y="785825"/>
                  </a:lnTo>
                  <a:lnTo>
                    <a:pt x="1130668" y="785825"/>
                  </a:lnTo>
                  <a:lnTo>
                    <a:pt x="1133462" y="795985"/>
                  </a:lnTo>
                  <a:lnTo>
                    <a:pt x="1135824" y="804875"/>
                  </a:lnTo>
                  <a:lnTo>
                    <a:pt x="1140155" y="802335"/>
                  </a:lnTo>
                  <a:lnTo>
                    <a:pt x="1141755" y="794715"/>
                  </a:lnTo>
                  <a:lnTo>
                    <a:pt x="1143419" y="787095"/>
                  </a:lnTo>
                  <a:lnTo>
                    <a:pt x="1144155" y="785825"/>
                  </a:lnTo>
                  <a:lnTo>
                    <a:pt x="1145628" y="783285"/>
                  </a:lnTo>
                  <a:lnTo>
                    <a:pt x="1148867" y="785825"/>
                  </a:lnTo>
                  <a:lnTo>
                    <a:pt x="1146543" y="801065"/>
                  </a:lnTo>
                  <a:lnTo>
                    <a:pt x="1150327" y="798525"/>
                  </a:lnTo>
                  <a:lnTo>
                    <a:pt x="1152359" y="792175"/>
                  </a:lnTo>
                  <a:lnTo>
                    <a:pt x="1154391" y="787095"/>
                  </a:lnTo>
                  <a:lnTo>
                    <a:pt x="1158176" y="789635"/>
                  </a:lnTo>
                  <a:lnTo>
                    <a:pt x="1157008" y="794715"/>
                  </a:lnTo>
                  <a:lnTo>
                    <a:pt x="1152359" y="794715"/>
                  </a:lnTo>
                  <a:lnTo>
                    <a:pt x="1153528" y="795985"/>
                  </a:lnTo>
                  <a:lnTo>
                    <a:pt x="1156081" y="799795"/>
                  </a:lnTo>
                  <a:lnTo>
                    <a:pt x="1157452" y="795985"/>
                  </a:lnTo>
                  <a:lnTo>
                    <a:pt x="1158595" y="790905"/>
                  </a:lnTo>
                  <a:lnTo>
                    <a:pt x="1160500" y="788365"/>
                  </a:lnTo>
                  <a:lnTo>
                    <a:pt x="1161084" y="801065"/>
                  </a:lnTo>
                  <a:lnTo>
                    <a:pt x="1166850" y="798525"/>
                  </a:lnTo>
                  <a:lnTo>
                    <a:pt x="1172781" y="793445"/>
                  </a:lnTo>
                  <a:lnTo>
                    <a:pt x="1178826" y="789635"/>
                  </a:lnTo>
                  <a:lnTo>
                    <a:pt x="1181874" y="788365"/>
                  </a:lnTo>
                  <a:lnTo>
                    <a:pt x="1184922" y="787095"/>
                  </a:lnTo>
                  <a:lnTo>
                    <a:pt x="1184338" y="790905"/>
                  </a:lnTo>
                  <a:lnTo>
                    <a:pt x="1183182" y="794715"/>
                  </a:lnTo>
                  <a:lnTo>
                    <a:pt x="1184922" y="798525"/>
                  </a:lnTo>
                  <a:lnTo>
                    <a:pt x="1192961" y="795985"/>
                  </a:lnTo>
                  <a:lnTo>
                    <a:pt x="1201267" y="797255"/>
                  </a:lnTo>
                  <a:lnTo>
                    <a:pt x="1209700" y="801065"/>
                  </a:lnTo>
                  <a:lnTo>
                    <a:pt x="1218057" y="806145"/>
                  </a:lnTo>
                  <a:lnTo>
                    <a:pt x="1221155" y="795985"/>
                  </a:lnTo>
                  <a:lnTo>
                    <a:pt x="1221549" y="794715"/>
                  </a:lnTo>
                  <a:lnTo>
                    <a:pt x="1222717" y="794715"/>
                  </a:lnTo>
                  <a:lnTo>
                    <a:pt x="1223873" y="789635"/>
                  </a:lnTo>
                  <a:lnTo>
                    <a:pt x="1226197" y="788365"/>
                  </a:lnTo>
                  <a:lnTo>
                    <a:pt x="1227366" y="795985"/>
                  </a:lnTo>
                  <a:lnTo>
                    <a:pt x="1226197" y="799795"/>
                  </a:lnTo>
                  <a:lnTo>
                    <a:pt x="1231836" y="792175"/>
                  </a:lnTo>
                  <a:lnTo>
                    <a:pt x="1235913" y="788365"/>
                  </a:lnTo>
                  <a:lnTo>
                    <a:pt x="1237272" y="787095"/>
                  </a:lnTo>
                  <a:lnTo>
                    <a:pt x="1238631" y="785825"/>
                  </a:lnTo>
                  <a:lnTo>
                    <a:pt x="1245743" y="784555"/>
                  </a:lnTo>
                  <a:lnTo>
                    <a:pt x="1252359" y="788365"/>
                  </a:lnTo>
                  <a:lnTo>
                    <a:pt x="1251204" y="792175"/>
                  </a:lnTo>
                  <a:lnTo>
                    <a:pt x="1254633" y="790905"/>
                  </a:lnTo>
                  <a:lnTo>
                    <a:pt x="1256436" y="783285"/>
                  </a:lnTo>
                  <a:lnTo>
                    <a:pt x="1258227" y="776935"/>
                  </a:lnTo>
                  <a:lnTo>
                    <a:pt x="1261668" y="779475"/>
                  </a:lnTo>
                  <a:lnTo>
                    <a:pt x="1261084" y="780745"/>
                  </a:lnTo>
                  <a:lnTo>
                    <a:pt x="1267485" y="783285"/>
                  </a:lnTo>
                  <a:lnTo>
                    <a:pt x="1273873" y="780745"/>
                  </a:lnTo>
                  <a:lnTo>
                    <a:pt x="1291323" y="780745"/>
                  </a:lnTo>
                  <a:lnTo>
                    <a:pt x="1297127" y="788365"/>
                  </a:lnTo>
                  <a:lnTo>
                    <a:pt x="1298854" y="782015"/>
                  </a:lnTo>
                  <a:lnTo>
                    <a:pt x="1303020" y="782015"/>
                  </a:lnTo>
                  <a:lnTo>
                    <a:pt x="1306868" y="780745"/>
                  </a:lnTo>
                  <a:lnTo>
                    <a:pt x="1307172" y="776935"/>
                  </a:lnTo>
                  <a:lnTo>
                    <a:pt x="1307604" y="771855"/>
                  </a:lnTo>
                  <a:lnTo>
                    <a:pt x="1312545" y="778205"/>
                  </a:lnTo>
                  <a:lnTo>
                    <a:pt x="1315732" y="783285"/>
                  </a:lnTo>
                  <a:lnTo>
                    <a:pt x="1319377" y="787095"/>
                  </a:lnTo>
                  <a:lnTo>
                    <a:pt x="1325626" y="790905"/>
                  </a:lnTo>
                  <a:lnTo>
                    <a:pt x="1328534" y="792175"/>
                  </a:lnTo>
                  <a:lnTo>
                    <a:pt x="1327365" y="776935"/>
                  </a:lnTo>
                  <a:lnTo>
                    <a:pt x="1330274" y="774395"/>
                  </a:lnTo>
                  <a:lnTo>
                    <a:pt x="1332598" y="785825"/>
                  </a:lnTo>
                  <a:lnTo>
                    <a:pt x="1334693" y="774395"/>
                  </a:lnTo>
                  <a:lnTo>
                    <a:pt x="1334922" y="773125"/>
                  </a:lnTo>
                  <a:lnTo>
                    <a:pt x="1339570" y="787095"/>
                  </a:lnTo>
                  <a:lnTo>
                    <a:pt x="1341907" y="783285"/>
                  </a:lnTo>
                  <a:lnTo>
                    <a:pt x="1340739" y="782015"/>
                  </a:lnTo>
                  <a:lnTo>
                    <a:pt x="1338414" y="778205"/>
                  </a:lnTo>
                  <a:lnTo>
                    <a:pt x="1337830" y="774395"/>
                  </a:lnTo>
                  <a:lnTo>
                    <a:pt x="1341323" y="773125"/>
                  </a:lnTo>
                  <a:lnTo>
                    <a:pt x="1345679" y="775665"/>
                  </a:lnTo>
                  <a:lnTo>
                    <a:pt x="1349603" y="782015"/>
                  </a:lnTo>
                  <a:lnTo>
                    <a:pt x="1351788" y="787095"/>
                  </a:lnTo>
                  <a:lnTo>
                    <a:pt x="1361084" y="774395"/>
                  </a:lnTo>
                  <a:lnTo>
                    <a:pt x="1361668" y="778205"/>
                  </a:lnTo>
                  <a:lnTo>
                    <a:pt x="1359928" y="782015"/>
                  </a:lnTo>
                  <a:lnTo>
                    <a:pt x="1361655" y="780745"/>
                  </a:lnTo>
                  <a:lnTo>
                    <a:pt x="1362837" y="784555"/>
                  </a:lnTo>
                  <a:lnTo>
                    <a:pt x="1364018" y="787095"/>
                  </a:lnTo>
                  <a:lnTo>
                    <a:pt x="1365745" y="784555"/>
                  </a:lnTo>
                  <a:lnTo>
                    <a:pt x="1364576" y="782015"/>
                  </a:lnTo>
                  <a:lnTo>
                    <a:pt x="1364576" y="780745"/>
                  </a:lnTo>
                  <a:lnTo>
                    <a:pt x="1364576" y="774395"/>
                  </a:lnTo>
                  <a:lnTo>
                    <a:pt x="1368640" y="780745"/>
                  </a:lnTo>
                  <a:lnTo>
                    <a:pt x="1375041" y="780745"/>
                  </a:lnTo>
                  <a:lnTo>
                    <a:pt x="1379105" y="775665"/>
                  </a:lnTo>
                  <a:lnTo>
                    <a:pt x="1379689" y="784555"/>
                  </a:lnTo>
                  <a:lnTo>
                    <a:pt x="1384350" y="784555"/>
                  </a:lnTo>
                  <a:lnTo>
                    <a:pt x="1388414" y="782015"/>
                  </a:lnTo>
                  <a:lnTo>
                    <a:pt x="1400619" y="775665"/>
                  </a:lnTo>
                  <a:lnTo>
                    <a:pt x="1405280" y="774395"/>
                  </a:lnTo>
                  <a:lnTo>
                    <a:pt x="1403235" y="773125"/>
                  </a:lnTo>
                  <a:lnTo>
                    <a:pt x="1401203" y="771855"/>
                  </a:lnTo>
                  <a:lnTo>
                    <a:pt x="1400937" y="770585"/>
                  </a:lnTo>
                  <a:lnTo>
                    <a:pt x="1399349" y="762965"/>
                  </a:lnTo>
                  <a:lnTo>
                    <a:pt x="1398828" y="760425"/>
                  </a:lnTo>
                  <a:lnTo>
                    <a:pt x="1398562" y="759155"/>
                  </a:lnTo>
                  <a:lnTo>
                    <a:pt x="1398295" y="757885"/>
                  </a:lnTo>
                  <a:lnTo>
                    <a:pt x="1400619" y="755345"/>
                  </a:lnTo>
                  <a:lnTo>
                    <a:pt x="1401356" y="757402"/>
                  </a:lnTo>
                  <a:lnTo>
                    <a:pt x="1401622" y="755345"/>
                  </a:lnTo>
                  <a:lnTo>
                    <a:pt x="1401787" y="754075"/>
                  </a:lnTo>
                  <a:lnTo>
                    <a:pt x="1405280" y="754075"/>
                  </a:lnTo>
                  <a:lnTo>
                    <a:pt x="1407477" y="766114"/>
                  </a:lnTo>
                  <a:lnTo>
                    <a:pt x="1407452" y="767270"/>
                  </a:lnTo>
                  <a:lnTo>
                    <a:pt x="1406436" y="770585"/>
                  </a:lnTo>
                  <a:lnTo>
                    <a:pt x="1409344" y="765505"/>
                  </a:lnTo>
                  <a:lnTo>
                    <a:pt x="1410512" y="769315"/>
                  </a:lnTo>
                  <a:lnTo>
                    <a:pt x="1409928" y="771855"/>
                  </a:lnTo>
                  <a:lnTo>
                    <a:pt x="1410703" y="774395"/>
                  </a:lnTo>
                  <a:lnTo>
                    <a:pt x="1412709" y="774395"/>
                  </a:lnTo>
                  <a:lnTo>
                    <a:pt x="1420152" y="774395"/>
                  </a:lnTo>
                  <a:lnTo>
                    <a:pt x="1420393" y="773125"/>
                  </a:lnTo>
                  <a:lnTo>
                    <a:pt x="1421549" y="775665"/>
                  </a:lnTo>
                  <a:lnTo>
                    <a:pt x="1430858" y="774395"/>
                  </a:lnTo>
                  <a:lnTo>
                    <a:pt x="1431442" y="773125"/>
                  </a:lnTo>
                  <a:lnTo>
                    <a:pt x="1433766" y="768045"/>
                  </a:lnTo>
                  <a:lnTo>
                    <a:pt x="1441323" y="766775"/>
                  </a:lnTo>
                  <a:lnTo>
                    <a:pt x="1441005" y="765505"/>
                  </a:lnTo>
                  <a:lnTo>
                    <a:pt x="1438414" y="755345"/>
                  </a:lnTo>
                  <a:lnTo>
                    <a:pt x="1441907" y="757885"/>
                  </a:lnTo>
                  <a:lnTo>
                    <a:pt x="1441907" y="755345"/>
                  </a:lnTo>
                  <a:lnTo>
                    <a:pt x="1441907" y="754075"/>
                  </a:lnTo>
                  <a:lnTo>
                    <a:pt x="1441907" y="748995"/>
                  </a:lnTo>
                  <a:lnTo>
                    <a:pt x="1448295" y="750265"/>
                  </a:lnTo>
                  <a:lnTo>
                    <a:pt x="1456436" y="756615"/>
                  </a:lnTo>
                  <a:lnTo>
                    <a:pt x="1462836" y="754075"/>
                  </a:lnTo>
                  <a:lnTo>
                    <a:pt x="1464767" y="748995"/>
                  </a:lnTo>
                  <a:lnTo>
                    <a:pt x="1465745" y="746455"/>
                  </a:lnTo>
                  <a:lnTo>
                    <a:pt x="1465287" y="746175"/>
                  </a:lnTo>
                  <a:lnTo>
                    <a:pt x="1470977" y="743915"/>
                  </a:lnTo>
                  <a:lnTo>
                    <a:pt x="1469809" y="751535"/>
                  </a:lnTo>
                  <a:lnTo>
                    <a:pt x="1479118" y="746455"/>
                  </a:lnTo>
                  <a:lnTo>
                    <a:pt x="1481010" y="743915"/>
                  </a:lnTo>
                  <a:lnTo>
                    <a:pt x="1485722" y="737565"/>
                  </a:lnTo>
                  <a:lnTo>
                    <a:pt x="1486674" y="736295"/>
                  </a:lnTo>
                  <a:lnTo>
                    <a:pt x="1485900" y="735025"/>
                  </a:lnTo>
                  <a:lnTo>
                    <a:pt x="1484350" y="732485"/>
                  </a:lnTo>
                  <a:lnTo>
                    <a:pt x="1482598" y="731215"/>
                  </a:lnTo>
                  <a:lnTo>
                    <a:pt x="1482026" y="727405"/>
                  </a:lnTo>
                  <a:lnTo>
                    <a:pt x="1483182" y="726135"/>
                  </a:lnTo>
                  <a:lnTo>
                    <a:pt x="1487258" y="729945"/>
                  </a:lnTo>
                  <a:lnTo>
                    <a:pt x="1488414" y="735025"/>
                  </a:lnTo>
                  <a:lnTo>
                    <a:pt x="1488414" y="736295"/>
                  </a:lnTo>
                  <a:lnTo>
                    <a:pt x="1491589" y="731215"/>
                  </a:lnTo>
                  <a:lnTo>
                    <a:pt x="1496339" y="731215"/>
                  </a:lnTo>
                  <a:lnTo>
                    <a:pt x="1502067" y="732485"/>
                  </a:lnTo>
                  <a:lnTo>
                    <a:pt x="1508188" y="736295"/>
                  </a:lnTo>
                  <a:lnTo>
                    <a:pt x="1515745" y="740105"/>
                  </a:lnTo>
                  <a:lnTo>
                    <a:pt x="1523301" y="742645"/>
                  </a:lnTo>
                  <a:lnTo>
                    <a:pt x="1524469" y="732485"/>
                  </a:lnTo>
                  <a:lnTo>
                    <a:pt x="1524990" y="731215"/>
                  </a:lnTo>
                  <a:lnTo>
                    <a:pt x="1527086" y="726135"/>
                  </a:lnTo>
                  <a:lnTo>
                    <a:pt x="1529702" y="719785"/>
                  </a:lnTo>
                  <a:lnTo>
                    <a:pt x="1534350" y="719785"/>
                  </a:lnTo>
                  <a:lnTo>
                    <a:pt x="1529702" y="727405"/>
                  </a:lnTo>
                  <a:lnTo>
                    <a:pt x="1534934" y="732485"/>
                  </a:lnTo>
                  <a:lnTo>
                    <a:pt x="1539240" y="723595"/>
                  </a:lnTo>
                  <a:lnTo>
                    <a:pt x="1545031" y="721055"/>
                  </a:lnTo>
                  <a:lnTo>
                    <a:pt x="1550708" y="721055"/>
                  </a:lnTo>
                  <a:lnTo>
                    <a:pt x="1552702" y="718515"/>
                  </a:lnTo>
                  <a:lnTo>
                    <a:pt x="1554695" y="715975"/>
                  </a:lnTo>
                  <a:lnTo>
                    <a:pt x="1565224" y="723595"/>
                  </a:lnTo>
                  <a:lnTo>
                    <a:pt x="1573085" y="721055"/>
                  </a:lnTo>
                  <a:lnTo>
                    <a:pt x="1580616" y="714705"/>
                  </a:lnTo>
                  <a:lnTo>
                    <a:pt x="1590167" y="718515"/>
                  </a:lnTo>
                  <a:lnTo>
                    <a:pt x="1588414" y="714705"/>
                  </a:lnTo>
                  <a:lnTo>
                    <a:pt x="1587258" y="712165"/>
                  </a:lnTo>
                  <a:lnTo>
                    <a:pt x="1586674" y="705815"/>
                  </a:lnTo>
                  <a:lnTo>
                    <a:pt x="1588998" y="710260"/>
                  </a:lnTo>
                  <a:lnTo>
                    <a:pt x="1588998" y="705815"/>
                  </a:lnTo>
                  <a:lnTo>
                    <a:pt x="1594827" y="702005"/>
                  </a:lnTo>
                  <a:lnTo>
                    <a:pt x="1601647" y="699465"/>
                  </a:lnTo>
                  <a:lnTo>
                    <a:pt x="1616913" y="696925"/>
                  </a:lnTo>
                  <a:lnTo>
                    <a:pt x="1641767" y="696925"/>
                  </a:lnTo>
                  <a:lnTo>
                    <a:pt x="1649463" y="695655"/>
                  </a:lnTo>
                  <a:lnTo>
                    <a:pt x="1650276" y="693115"/>
                  </a:lnTo>
                  <a:lnTo>
                    <a:pt x="1651076" y="690575"/>
                  </a:lnTo>
                  <a:lnTo>
                    <a:pt x="1648383" y="680415"/>
                  </a:lnTo>
                  <a:lnTo>
                    <a:pt x="1648193" y="679145"/>
                  </a:lnTo>
                  <a:lnTo>
                    <a:pt x="1647101" y="671525"/>
                  </a:lnTo>
                  <a:lnTo>
                    <a:pt x="1652955" y="672795"/>
                  </a:lnTo>
                  <a:lnTo>
                    <a:pt x="1656448" y="685495"/>
                  </a:lnTo>
                  <a:lnTo>
                    <a:pt x="1658188" y="680415"/>
                  </a:lnTo>
                  <a:lnTo>
                    <a:pt x="1660512" y="677875"/>
                  </a:lnTo>
                  <a:lnTo>
                    <a:pt x="1666328" y="672795"/>
                  </a:lnTo>
                  <a:lnTo>
                    <a:pt x="1669821" y="671525"/>
                  </a:lnTo>
                  <a:lnTo>
                    <a:pt x="1672729" y="668985"/>
                  </a:lnTo>
                  <a:lnTo>
                    <a:pt x="1679702" y="666445"/>
                  </a:lnTo>
                  <a:lnTo>
                    <a:pt x="1682902" y="665175"/>
                  </a:lnTo>
                  <a:lnTo>
                    <a:pt x="1686102" y="663905"/>
                  </a:lnTo>
                  <a:lnTo>
                    <a:pt x="1689582" y="653745"/>
                  </a:lnTo>
                  <a:lnTo>
                    <a:pt x="1690166" y="657555"/>
                  </a:lnTo>
                  <a:lnTo>
                    <a:pt x="1691906" y="660095"/>
                  </a:lnTo>
                  <a:lnTo>
                    <a:pt x="1690751" y="661365"/>
                  </a:lnTo>
                  <a:lnTo>
                    <a:pt x="1695183" y="662635"/>
                  </a:lnTo>
                  <a:lnTo>
                    <a:pt x="1697875" y="660095"/>
                  </a:lnTo>
                  <a:lnTo>
                    <a:pt x="1698599" y="655015"/>
                  </a:lnTo>
                  <a:lnTo>
                    <a:pt x="1698231" y="653745"/>
                  </a:lnTo>
                  <a:lnTo>
                    <a:pt x="1697139" y="649935"/>
                  </a:lnTo>
                  <a:lnTo>
                    <a:pt x="1699475" y="648665"/>
                  </a:lnTo>
                  <a:lnTo>
                    <a:pt x="1700631" y="655015"/>
                  </a:lnTo>
                  <a:lnTo>
                    <a:pt x="1703539" y="657555"/>
                  </a:lnTo>
                  <a:lnTo>
                    <a:pt x="1706016" y="657555"/>
                  </a:lnTo>
                  <a:lnTo>
                    <a:pt x="1706803" y="652475"/>
                  </a:lnTo>
                  <a:lnTo>
                    <a:pt x="1707705" y="649935"/>
                  </a:lnTo>
                  <a:lnTo>
                    <a:pt x="1710512" y="651205"/>
                  </a:lnTo>
                  <a:lnTo>
                    <a:pt x="1711096" y="651205"/>
                  </a:lnTo>
                  <a:lnTo>
                    <a:pt x="1711096" y="653745"/>
                  </a:lnTo>
                  <a:lnTo>
                    <a:pt x="1712264" y="649935"/>
                  </a:lnTo>
                  <a:lnTo>
                    <a:pt x="1719237" y="651205"/>
                  </a:lnTo>
                  <a:lnTo>
                    <a:pt x="1718170" y="649935"/>
                  </a:lnTo>
                  <a:lnTo>
                    <a:pt x="1717103" y="648665"/>
                  </a:lnTo>
                  <a:lnTo>
                    <a:pt x="1712836" y="643585"/>
                  </a:lnTo>
                  <a:lnTo>
                    <a:pt x="1719821" y="644855"/>
                  </a:lnTo>
                  <a:lnTo>
                    <a:pt x="1719745" y="643585"/>
                  </a:lnTo>
                  <a:lnTo>
                    <a:pt x="1719668" y="642315"/>
                  </a:lnTo>
                  <a:lnTo>
                    <a:pt x="1719605" y="641045"/>
                  </a:lnTo>
                  <a:lnTo>
                    <a:pt x="1719237" y="634695"/>
                  </a:lnTo>
                  <a:lnTo>
                    <a:pt x="1726209" y="637235"/>
                  </a:lnTo>
                  <a:lnTo>
                    <a:pt x="1726234" y="634695"/>
                  </a:lnTo>
                  <a:lnTo>
                    <a:pt x="1726260" y="632155"/>
                  </a:lnTo>
                  <a:lnTo>
                    <a:pt x="1729193" y="632155"/>
                  </a:lnTo>
                  <a:lnTo>
                    <a:pt x="1731365" y="629615"/>
                  </a:lnTo>
                  <a:lnTo>
                    <a:pt x="1729117" y="623265"/>
                  </a:lnTo>
                  <a:lnTo>
                    <a:pt x="1734896" y="630885"/>
                  </a:lnTo>
                  <a:lnTo>
                    <a:pt x="1739582" y="630885"/>
                  </a:lnTo>
                  <a:lnTo>
                    <a:pt x="1742528" y="628345"/>
                  </a:lnTo>
                  <a:lnTo>
                    <a:pt x="1742960" y="623265"/>
                  </a:lnTo>
                  <a:lnTo>
                    <a:pt x="1743075" y="621995"/>
                  </a:lnTo>
                  <a:lnTo>
                    <a:pt x="1744814" y="627075"/>
                  </a:lnTo>
                  <a:lnTo>
                    <a:pt x="1748307" y="624535"/>
                  </a:lnTo>
                  <a:lnTo>
                    <a:pt x="1750631" y="632155"/>
                  </a:lnTo>
                  <a:lnTo>
                    <a:pt x="1754124" y="629615"/>
                  </a:lnTo>
                  <a:lnTo>
                    <a:pt x="1755279" y="625805"/>
                  </a:lnTo>
                  <a:lnTo>
                    <a:pt x="1754416" y="624535"/>
                  </a:lnTo>
                  <a:lnTo>
                    <a:pt x="1752663" y="621995"/>
                  </a:lnTo>
                  <a:lnTo>
                    <a:pt x="1750047" y="618185"/>
                  </a:lnTo>
                  <a:lnTo>
                    <a:pt x="1758188" y="624535"/>
                  </a:lnTo>
                  <a:lnTo>
                    <a:pt x="1759356" y="619455"/>
                  </a:lnTo>
                  <a:lnTo>
                    <a:pt x="1759686" y="618185"/>
                  </a:lnTo>
                  <a:lnTo>
                    <a:pt x="1760689" y="614375"/>
                  </a:lnTo>
                  <a:lnTo>
                    <a:pt x="1761020" y="613105"/>
                  </a:lnTo>
                  <a:lnTo>
                    <a:pt x="1761680" y="610565"/>
                  </a:lnTo>
                  <a:lnTo>
                    <a:pt x="1762074" y="608025"/>
                  </a:lnTo>
                  <a:lnTo>
                    <a:pt x="1762264" y="606755"/>
                  </a:lnTo>
                  <a:lnTo>
                    <a:pt x="1770976" y="616915"/>
                  </a:lnTo>
                  <a:lnTo>
                    <a:pt x="1774685" y="606755"/>
                  </a:lnTo>
                  <a:lnTo>
                    <a:pt x="1778762" y="597865"/>
                  </a:lnTo>
                  <a:lnTo>
                    <a:pt x="1779498" y="596595"/>
                  </a:lnTo>
                  <a:lnTo>
                    <a:pt x="1780959" y="594055"/>
                  </a:lnTo>
                  <a:lnTo>
                    <a:pt x="1783168" y="590245"/>
                  </a:lnTo>
                  <a:lnTo>
                    <a:pt x="1787842" y="582625"/>
                  </a:lnTo>
                  <a:lnTo>
                    <a:pt x="1790319" y="590245"/>
                  </a:lnTo>
                  <a:lnTo>
                    <a:pt x="1787994" y="594055"/>
                  </a:lnTo>
                  <a:lnTo>
                    <a:pt x="1785886" y="597865"/>
                  </a:lnTo>
                  <a:lnTo>
                    <a:pt x="1789010" y="605485"/>
                  </a:lnTo>
                  <a:lnTo>
                    <a:pt x="1791309" y="596595"/>
                  </a:lnTo>
                  <a:lnTo>
                    <a:pt x="1792643" y="587705"/>
                  </a:lnTo>
                  <a:lnTo>
                    <a:pt x="1794573" y="582625"/>
                  </a:lnTo>
                  <a:lnTo>
                    <a:pt x="1795056" y="581355"/>
                  </a:lnTo>
                  <a:lnTo>
                    <a:pt x="1798777" y="578815"/>
                  </a:lnTo>
                  <a:lnTo>
                    <a:pt x="1800631" y="577545"/>
                  </a:lnTo>
                  <a:lnTo>
                    <a:pt x="1804123" y="577545"/>
                  </a:lnTo>
                  <a:lnTo>
                    <a:pt x="1803654" y="582625"/>
                  </a:lnTo>
                  <a:lnTo>
                    <a:pt x="1803730" y="585165"/>
                  </a:lnTo>
                  <a:lnTo>
                    <a:pt x="1804123" y="587705"/>
                  </a:lnTo>
                  <a:lnTo>
                    <a:pt x="1808416" y="581355"/>
                  </a:lnTo>
                  <a:lnTo>
                    <a:pt x="1812671" y="577545"/>
                  </a:lnTo>
                  <a:lnTo>
                    <a:pt x="1814080" y="576275"/>
                  </a:lnTo>
                  <a:lnTo>
                    <a:pt x="1815858" y="575005"/>
                  </a:lnTo>
                  <a:lnTo>
                    <a:pt x="1819414" y="572465"/>
                  </a:lnTo>
                  <a:lnTo>
                    <a:pt x="1822729" y="566115"/>
                  </a:lnTo>
                  <a:lnTo>
                    <a:pt x="1823897" y="568655"/>
                  </a:lnTo>
                  <a:lnTo>
                    <a:pt x="1825053" y="568655"/>
                  </a:lnTo>
                  <a:lnTo>
                    <a:pt x="1827606" y="568655"/>
                  </a:lnTo>
                  <a:lnTo>
                    <a:pt x="1826679" y="567385"/>
                  </a:lnTo>
                  <a:lnTo>
                    <a:pt x="1823897" y="563575"/>
                  </a:lnTo>
                  <a:lnTo>
                    <a:pt x="1823897" y="567385"/>
                  </a:lnTo>
                  <a:lnTo>
                    <a:pt x="1823072" y="566115"/>
                  </a:lnTo>
                  <a:lnTo>
                    <a:pt x="1818982" y="559765"/>
                  </a:lnTo>
                  <a:lnTo>
                    <a:pt x="1818551" y="558495"/>
                  </a:lnTo>
                  <a:lnTo>
                    <a:pt x="1817268" y="554685"/>
                  </a:lnTo>
                  <a:lnTo>
                    <a:pt x="1816404" y="552145"/>
                  </a:lnTo>
                  <a:lnTo>
                    <a:pt x="1815604" y="548335"/>
                  </a:lnTo>
                  <a:lnTo>
                    <a:pt x="1814817" y="544525"/>
                  </a:lnTo>
                  <a:lnTo>
                    <a:pt x="1813636" y="540715"/>
                  </a:lnTo>
                  <a:lnTo>
                    <a:pt x="1812848" y="538175"/>
                  </a:lnTo>
                  <a:lnTo>
                    <a:pt x="1818995" y="547065"/>
                  </a:lnTo>
                  <a:lnTo>
                    <a:pt x="1823237" y="548335"/>
                  </a:lnTo>
                  <a:lnTo>
                    <a:pt x="1827809" y="552145"/>
                  </a:lnTo>
                  <a:lnTo>
                    <a:pt x="1834934" y="563575"/>
                  </a:lnTo>
                  <a:lnTo>
                    <a:pt x="1834934" y="562305"/>
                  </a:lnTo>
                  <a:lnTo>
                    <a:pt x="1834362" y="558495"/>
                  </a:lnTo>
                  <a:lnTo>
                    <a:pt x="1830870" y="553415"/>
                  </a:lnTo>
                  <a:lnTo>
                    <a:pt x="1835518" y="555955"/>
                  </a:lnTo>
                  <a:lnTo>
                    <a:pt x="1837258" y="562305"/>
                  </a:lnTo>
                  <a:lnTo>
                    <a:pt x="1840166" y="554685"/>
                  </a:lnTo>
                  <a:lnTo>
                    <a:pt x="1838426" y="553415"/>
                  </a:lnTo>
                  <a:lnTo>
                    <a:pt x="1833194" y="549605"/>
                  </a:lnTo>
                  <a:lnTo>
                    <a:pt x="1837842" y="547065"/>
                  </a:lnTo>
                  <a:lnTo>
                    <a:pt x="1840166" y="549605"/>
                  </a:lnTo>
                  <a:lnTo>
                    <a:pt x="1840166" y="552145"/>
                  </a:lnTo>
                  <a:lnTo>
                    <a:pt x="1841919" y="555955"/>
                  </a:lnTo>
                  <a:lnTo>
                    <a:pt x="1840166" y="548335"/>
                  </a:lnTo>
                  <a:lnTo>
                    <a:pt x="1839785" y="547065"/>
                  </a:lnTo>
                  <a:lnTo>
                    <a:pt x="1837842" y="540715"/>
                  </a:lnTo>
                  <a:lnTo>
                    <a:pt x="1843659" y="540715"/>
                  </a:lnTo>
                  <a:lnTo>
                    <a:pt x="1844827" y="541985"/>
                  </a:lnTo>
                  <a:lnTo>
                    <a:pt x="1846491" y="544410"/>
                  </a:lnTo>
                  <a:lnTo>
                    <a:pt x="1847811" y="540715"/>
                  </a:lnTo>
                  <a:lnTo>
                    <a:pt x="1848269" y="539445"/>
                  </a:lnTo>
                  <a:lnTo>
                    <a:pt x="1848396" y="538175"/>
                  </a:lnTo>
                  <a:lnTo>
                    <a:pt x="1848650" y="535635"/>
                  </a:lnTo>
                  <a:lnTo>
                    <a:pt x="1849031" y="531825"/>
                  </a:lnTo>
                  <a:lnTo>
                    <a:pt x="1850885" y="525475"/>
                  </a:lnTo>
                  <a:lnTo>
                    <a:pt x="1853666" y="524205"/>
                  </a:lnTo>
                  <a:lnTo>
                    <a:pt x="1856447" y="522935"/>
                  </a:lnTo>
                  <a:lnTo>
                    <a:pt x="1860677" y="529285"/>
                  </a:lnTo>
                  <a:lnTo>
                    <a:pt x="1863204" y="530555"/>
                  </a:lnTo>
                  <a:lnTo>
                    <a:pt x="1865858" y="531825"/>
                  </a:lnTo>
                  <a:lnTo>
                    <a:pt x="1870405" y="536905"/>
                  </a:lnTo>
                  <a:lnTo>
                    <a:pt x="1871560" y="530555"/>
                  </a:lnTo>
                  <a:lnTo>
                    <a:pt x="1865757" y="525475"/>
                  </a:lnTo>
                  <a:lnTo>
                    <a:pt x="1869236" y="522935"/>
                  </a:lnTo>
                  <a:lnTo>
                    <a:pt x="1867496" y="517855"/>
                  </a:lnTo>
                  <a:lnTo>
                    <a:pt x="1866620" y="515315"/>
                  </a:lnTo>
                  <a:lnTo>
                    <a:pt x="1865757" y="512775"/>
                  </a:lnTo>
                  <a:lnTo>
                    <a:pt x="1871560" y="514045"/>
                  </a:lnTo>
                  <a:lnTo>
                    <a:pt x="1872729" y="520395"/>
                  </a:lnTo>
                  <a:lnTo>
                    <a:pt x="1877377" y="514045"/>
                  </a:lnTo>
                  <a:lnTo>
                    <a:pt x="1870989" y="512775"/>
                  </a:lnTo>
                  <a:lnTo>
                    <a:pt x="1870824" y="511505"/>
                  </a:lnTo>
                  <a:lnTo>
                    <a:pt x="1869821" y="503885"/>
                  </a:lnTo>
                  <a:lnTo>
                    <a:pt x="1862404" y="500075"/>
                  </a:lnTo>
                  <a:lnTo>
                    <a:pt x="1859940" y="498805"/>
                  </a:lnTo>
                  <a:lnTo>
                    <a:pt x="1866912" y="498805"/>
                  </a:lnTo>
                  <a:lnTo>
                    <a:pt x="1866912" y="500075"/>
                  </a:lnTo>
                  <a:lnTo>
                    <a:pt x="1868081" y="498805"/>
                  </a:lnTo>
                  <a:lnTo>
                    <a:pt x="1870405" y="496265"/>
                  </a:lnTo>
                  <a:lnTo>
                    <a:pt x="1876806" y="501345"/>
                  </a:lnTo>
                  <a:lnTo>
                    <a:pt x="1875637" y="496265"/>
                  </a:lnTo>
                  <a:lnTo>
                    <a:pt x="1874761" y="492455"/>
                  </a:lnTo>
                  <a:lnTo>
                    <a:pt x="1874469" y="491185"/>
                  </a:lnTo>
                  <a:lnTo>
                    <a:pt x="1879130" y="492455"/>
                  </a:lnTo>
                  <a:lnTo>
                    <a:pt x="1882609" y="494995"/>
                  </a:lnTo>
                  <a:lnTo>
                    <a:pt x="1887842" y="505155"/>
                  </a:lnTo>
                  <a:lnTo>
                    <a:pt x="1890166" y="507695"/>
                  </a:lnTo>
                  <a:lnTo>
                    <a:pt x="1888782" y="501345"/>
                  </a:lnTo>
                  <a:lnTo>
                    <a:pt x="1890395" y="497535"/>
                  </a:lnTo>
                  <a:lnTo>
                    <a:pt x="1891893" y="493725"/>
                  </a:lnTo>
                  <a:lnTo>
                    <a:pt x="1890166" y="487375"/>
                  </a:lnTo>
                  <a:lnTo>
                    <a:pt x="1891334" y="491185"/>
                  </a:lnTo>
                  <a:lnTo>
                    <a:pt x="1897151" y="497535"/>
                  </a:lnTo>
                  <a:lnTo>
                    <a:pt x="1892503" y="488645"/>
                  </a:lnTo>
                  <a:lnTo>
                    <a:pt x="1895983" y="489915"/>
                  </a:lnTo>
                  <a:lnTo>
                    <a:pt x="1897151" y="491185"/>
                  </a:lnTo>
                  <a:lnTo>
                    <a:pt x="1900059" y="496265"/>
                  </a:lnTo>
                  <a:lnTo>
                    <a:pt x="1900758" y="492455"/>
                  </a:lnTo>
                  <a:lnTo>
                    <a:pt x="1897367" y="488645"/>
                  </a:lnTo>
                  <a:lnTo>
                    <a:pt x="1896059" y="487375"/>
                  </a:lnTo>
                  <a:lnTo>
                    <a:pt x="1894738" y="486105"/>
                  </a:lnTo>
                  <a:lnTo>
                    <a:pt x="1897735" y="484835"/>
                  </a:lnTo>
                  <a:lnTo>
                    <a:pt x="1897735" y="486105"/>
                  </a:lnTo>
                  <a:lnTo>
                    <a:pt x="1898891" y="486105"/>
                  </a:lnTo>
                  <a:lnTo>
                    <a:pt x="1898891" y="488645"/>
                  </a:lnTo>
                  <a:lnTo>
                    <a:pt x="1906447" y="487375"/>
                  </a:lnTo>
                  <a:lnTo>
                    <a:pt x="1906193" y="484835"/>
                  </a:lnTo>
                  <a:lnTo>
                    <a:pt x="1905292" y="475945"/>
                  </a:lnTo>
                  <a:lnTo>
                    <a:pt x="1913432" y="475945"/>
                  </a:lnTo>
                  <a:lnTo>
                    <a:pt x="1917623" y="481025"/>
                  </a:lnTo>
                  <a:lnTo>
                    <a:pt x="1917357" y="483565"/>
                  </a:lnTo>
                  <a:lnTo>
                    <a:pt x="1916861" y="484835"/>
                  </a:lnTo>
                  <a:lnTo>
                    <a:pt x="1920405" y="489915"/>
                  </a:lnTo>
                  <a:lnTo>
                    <a:pt x="1923630" y="482295"/>
                  </a:lnTo>
                  <a:lnTo>
                    <a:pt x="1925116" y="475945"/>
                  </a:lnTo>
                  <a:lnTo>
                    <a:pt x="1925713" y="473405"/>
                  </a:lnTo>
                  <a:lnTo>
                    <a:pt x="1926145" y="472135"/>
                  </a:lnTo>
                  <a:lnTo>
                    <a:pt x="1928342" y="465785"/>
                  </a:lnTo>
                  <a:lnTo>
                    <a:pt x="1929955" y="464515"/>
                  </a:lnTo>
                  <a:lnTo>
                    <a:pt x="1933194" y="461975"/>
                  </a:lnTo>
                  <a:lnTo>
                    <a:pt x="1930869" y="461975"/>
                  </a:lnTo>
                  <a:lnTo>
                    <a:pt x="1927656" y="455625"/>
                  </a:lnTo>
                  <a:lnTo>
                    <a:pt x="1931746" y="456895"/>
                  </a:lnTo>
                  <a:lnTo>
                    <a:pt x="1937575" y="458165"/>
                  </a:lnTo>
                  <a:lnTo>
                    <a:pt x="1939594" y="455625"/>
                  </a:lnTo>
                  <a:lnTo>
                    <a:pt x="1939594" y="456895"/>
                  </a:lnTo>
                  <a:lnTo>
                    <a:pt x="1944408" y="463219"/>
                  </a:lnTo>
                  <a:lnTo>
                    <a:pt x="1950643" y="461975"/>
                  </a:lnTo>
                  <a:lnTo>
                    <a:pt x="1950643" y="455625"/>
                  </a:lnTo>
                  <a:lnTo>
                    <a:pt x="1950643" y="451815"/>
                  </a:lnTo>
                  <a:lnTo>
                    <a:pt x="1951367" y="449275"/>
                  </a:lnTo>
                  <a:lnTo>
                    <a:pt x="1952815" y="444195"/>
                  </a:lnTo>
                  <a:lnTo>
                    <a:pt x="1953183" y="442925"/>
                  </a:lnTo>
                  <a:lnTo>
                    <a:pt x="1953552" y="441655"/>
                  </a:lnTo>
                  <a:lnTo>
                    <a:pt x="1955876" y="445465"/>
                  </a:lnTo>
                  <a:lnTo>
                    <a:pt x="1961680" y="446735"/>
                  </a:lnTo>
                  <a:lnTo>
                    <a:pt x="1964588" y="441655"/>
                  </a:lnTo>
                  <a:lnTo>
                    <a:pt x="1969249" y="441655"/>
                  </a:lnTo>
                  <a:lnTo>
                    <a:pt x="1966912" y="436575"/>
                  </a:lnTo>
                  <a:lnTo>
                    <a:pt x="1969249" y="436575"/>
                  </a:lnTo>
                  <a:lnTo>
                    <a:pt x="1963432" y="430225"/>
                  </a:lnTo>
                  <a:lnTo>
                    <a:pt x="1976577" y="432765"/>
                  </a:lnTo>
                  <a:lnTo>
                    <a:pt x="1977745" y="430225"/>
                  </a:lnTo>
                  <a:lnTo>
                    <a:pt x="1980069" y="425145"/>
                  </a:lnTo>
                  <a:lnTo>
                    <a:pt x="1982025" y="418795"/>
                  </a:lnTo>
                  <a:lnTo>
                    <a:pt x="1982812" y="416255"/>
                  </a:lnTo>
                  <a:lnTo>
                    <a:pt x="1992503" y="416255"/>
                  </a:lnTo>
                  <a:lnTo>
                    <a:pt x="1994242" y="421335"/>
                  </a:lnTo>
                  <a:lnTo>
                    <a:pt x="1995411" y="421335"/>
                  </a:lnTo>
                  <a:lnTo>
                    <a:pt x="1998891" y="411175"/>
                  </a:lnTo>
                  <a:lnTo>
                    <a:pt x="1996338" y="408635"/>
                  </a:lnTo>
                  <a:lnTo>
                    <a:pt x="1992503" y="404825"/>
                  </a:lnTo>
                  <a:lnTo>
                    <a:pt x="1994827" y="408635"/>
                  </a:lnTo>
                  <a:lnTo>
                    <a:pt x="1992693" y="407365"/>
                  </a:lnTo>
                  <a:lnTo>
                    <a:pt x="1990559" y="406095"/>
                  </a:lnTo>
                  <a:lnTo>
                    <a:pt x="1988426" y="404825"/>
                  </a:lnTo>
                  <a:lnTo>
                    <a:pt x="1986686" y="401015"/>
                  </a:lnTo>
                  <a:lnTo>
                    <a:pt x="1986102" y="399745"/>
                  </a:lnTo>
                  <a:lnTo>
                    <a:pt x="1984946" y="395935"/>
                  </a:lnTo>
                  <a:lnTo>
                    <a:pt x="1986686" y="394665"/>
                  </a:lnTo>
                  <a:lnTo>
                    <a:pt x="1987270" y="401015"/>
                  </a:lnTo>
                  <a:lnTo>
                    <a:pt x="1995995" y="404825"/>
                  </a:lnTo>
                  <a:lnTo>
                    <a:pt x="2000643" y="407365"/>
                  </a:lnTo>
                  <a:lnTo>
                    <a:pt x="1997151" y="402285"/>
                  </a:lnTo>
                  <a:lnTo>
                    <a:pt x="1995411" y="401015"/>
                  </a:lnTo>
                  <a:lnTo>
                    <a:pt x="1999754" y="402285"/>
                  </a:lnTo>
                  <a:lnTo>
                    <a:pt x="1998954" y="401015"/>
                  </a:lnTo>
                  <a:lnTo>
                    <a:pt x="1996567" y="397205"/>
                  </a:lnTo>
                  <a:lnTo>
                    <a:pt x="1994763" y="394665"/>
                  </a:lnTo>
                  <a:lnTo>
                    <a:pt x="1992960" y="392125"/>
                  </a:lnTo>
                  <a:lnTo>
                    <a:pt x="1995995" y="390855"/>
                  </a:lnTo>
                  <a:lnTo>
                    <a:pt x="1998891" y="394665"/>
                  </a:lnTo>
                  <a:lnTo>
                    <a:pt x="1998891" y="390855"/>
                  </a:lnTo>
                  <a:lnTo>
                    <a:pt x="1997036" y="385775"/>
                  </a:lnTo>
                  <a:lnTo>
                    <a:pt x="1996567" y="384505"/>
                  </a:lnTo>
                  <a:lnTo>
                    <a:pt x="1999475" y="384505"/>
                  </a:lnTo>
                  <a:lnTo>
                    <a:pt x="2005037" y="389178"/>
                  </a:lnTo>
                  <a:lnTo>
                    <a:pt x="2004123" y="385775"/>
                  </a:lnTo>
                  <a:lnTo>
                    <a:pt x="2003996" y="384505"/>
                  </a:lnTo>
                  <a:lnTo>
                    <a:pt x="2003742" y="381965"/>
                  </a:lnTo>
                  <a:lnTo>
                    <a:pt x="2007616" y="381965"/>
                  </a:lnTo>
                  <a:lnTo>
                    <a:pt x="2008200" y="385775"/>
                  </a:lnTo>
                  <a:lnTo>
                    <a:pt x="2007031" y="387045"/>
                  </a:lnTo>
                  <a:lnTo>
                    <a:pt x="2007616" y="389585"/>
                  </a:lnTo>
                  <a:lnTo>
                    <a:pt x="2018080" y="395935"/>
                  </a:lnTo>
                  <a:lnTo>
                    <a:pt x="2016340" y="394665"/>
                  </a:lnTo>
                  <a:lnTo>
                    <a:pt x="2019833" y="393395"/>
                  </a:lnTo>
                  <a:lnTo>
                    <a:pt x="2027389" y="393395"/>
                  </a:lnTo>
                  <a:lnTo>
                    <a:pt x="2023897" y="392125"/>
                  </a:lnTo>
                  <a:lnTo>
                    <a:pt x="2018195" y="380695"/>
                  </a:lnTo>
                  <a:lnTo>
                    <a:pt x="2019312" y="376885"/>
                  </a:lnTo>
                  <a:lnTo>
                    <a:pt x="2021852" y="374345"/>
                  </a:lnTo>
                  <a:lnTo>
                    <a:pt x="2020646" y="367995"/>
                  </a:lnTo>
                  <a:lnTo>
                    <a:pt x="2020404" y="366725"/>
                  </a:lnTo>
                  <a:lnTo>
                    <a:pt x="2024367" y="374345"/>
                  </a:lnTo>
                  <a:lnTo>
                    <a:pt x="2026805" y="376885"/>
                  </a:lnTo>
                  <a:lnTo>
                    <a:pt x="2029244" y="378155"/>
                  </a:lnTo>
                  <a:lnTo>
                    <a:pt x="2033193" y="381965"/>
                  </a:lnTo>
                  <a:lnTo>
                    <a:pt x="2036686" y="383235"/>
                  </a:lnTo>
                  <a:lnTo>
                    <a:pt x="2040763" y="384505"/>
                  </a:lnTo>
                  <a:lnTo>
                    <a:pt x="2042502" y="388315"/>
                  </a:lnTo>
                  <a:lnTo>
                    <a:pt x="2042045" y="384505"/>
                  </a:lnTo>
                  <a:lnTo>
                    <a:pt x="2044534" y="384505"/>
                  </a:lnTo>
                  <a:lnTo>
                    <a:pt x="2046592" y="383235"/>
                  </a:lnTo>
                  <a:lnTo>
                    <a:pt x="2044827" y="376885"/>
                  </a:lnTo>
                  <a:lnTo>
                    <a:pt x="2047735" y="379425"/>
                  </a:lnTo>
                  <a:lnTo>
                    <a:pt x="2047494" y="377837"/>
                  </a:lnTo>
                  <a:lnTo>
                    <a:pt x="2046770" y="376885"/>
                  </a:lnTo>
                  <a:lnTo>
                    <a:pt x="2044827" y="374345"/>
                  </a:lnTo>
                  <a:lnTo>
                    <a:pt x="2045957" y="369265"/>
                  </a:lnTo>
                  <a:lnTo>
                    <a:pt x="2052535" y="369265"/>
                  </a:lnTo>
                  <a:lnTo>
                    <a:pt x="2058885" y="366725"/>
                  </a:lnTo>
                  <a:lnTo>
                    <a:pt x="2059368" y="359105"/>
                  </a:lnTo>
                  <a:lnTo>
                    <a:pt x="2059190" y="357835"/>
                  </a:lnTo>
                  <a:lnTo>
                    <a:pt x="2058517" y="352755"/>
                  </a:lnTo>
                  <a:lnTo>
                    <a:pt x="2058352" y="351485"/>
                  </a:lnTo>
                  <a:lnTo>
                    <a:pt x="2056091" y="345135"/>
                  </a:lnTo>
                  <a:lnTo>
                    <a:pt x="2053717" y="338785"/>
                  </a:lnTo>
                  <a:lnTo>
                    <a:pt x="2052383" y="332435"/>
                  </a:lnTo>
                  <a:lnTo>
                    <a:pt x="2053551" y="331165"/>
                  </a:lnTo>
                  <a:lnTo>
                    <a:pt x="2058200" y="333705"/>
                  </a:lnTo>
                  <a:lnTo>
                    <a:pt x="2059940" y="340055"/>
                  </a:lnTo>
                  <a:lnTo>
                    <a:pt x="2066340" y="342595"/>
                  </a:lnTo>
                  <a:lnTo>
                    <a:pt x="2067496" y="340055"/>
                  </a:lnTo>
                  <a:lnTo>
                    <a:pt x="2067153" y="336245"/>
                  </a:lnTo>
                  <a:lnTo>
                    <a:pt x="2066925" y="333705"/>
                  </a:lnTo>
                  <a:lnTo>
                    <a:pt x="2068664" y="337515"/>
                  </a:lnTo>
                  <a:lnTo>
                    <a:pt x="2070989" y="338785"/>
                  </a:lnTo>
                  <a:lnTo>
                    <a:pt x="2074481" y="340055"/>
                  </a:lnTo>
                  <a:lnTo>
                    <a:pt x="2075637" y="338785"/>
                  </a:lnTo>
                  <a:lnTo>
                    <a:pt x="2068918" y="332359"/>
                  </a:lnTo>
                  <a:lnTo>
                    <a:pt x="2068664" y="333705"/>
                  </a:lnTo>
                  <a:lnTo>
                    <a:pt x="2065756" y="329793"/>
                  </a:lnTo>
                  <a:lnTo>
                    <a:pt x="2065756" y="336245"/>
                  </a:lnTo>
                  <a:lnTo>
                    <a:pt x="2063432" y="334975"/>
                  </a:lnTo>
                  <a:lnTo>
                    <a:pt x="2060524" y="332435"/>
                  </a:lnTo>
                  <a:lnTo>
                    <a:pt x="2059749" y="331165"/>
                  </a:lnTo>
                  <a:lnTo>
                    <a:pt x="2058200" y="328625"/>
                  </a:lnTo>
                  <a:lnTo>
                    <a:pt x="2060524" y="326085"/>
                  </a:lnTo>
                  <a:lnTo>
                    <a:pt x="2061692" y="326085"/>
                  </a:lnTo>
                  <a:lnTo>
                    <a:pt x="2065756" y="336245"/>
                  </a:lnTo>
                  <a:lnTo>
                    <a:pt x="2065756" y="329793"/>
                  </a:lnTo>
                  <a:lnTo>
                    <a:pt x="2063000" y="326085"/>
                  </a:lnTo>
                  <a:lnTo>
                    <a:pt x="2061108" y="323545"/>
                  </a:lnTo>
                  <a:lnTo>
                    <a:pt x="2063572" y="321005"/>
                  </a:lnTo>
                  <a:lnTo>
                    <a:pt x="2077173" y="307035"/>
                  </a:lnTo>
                  <a:lnTo>
                    <a:pt x="2090762" y="293065"/>
                  </a:lnTo>
                  <a:lnTo>
                    <a:pt x="2099068" y="303225"/>
                  </a:lnTo>
                  <a:lnTo>
                    <a:pt x="2107552" y="310845"/>
                  </a:lnTo>
                  <a:lnTo>
                    <a:pt x="2116353" y="317195"/>
                  </a:lnTo>
                  <a:lnTo>
                    <a:pt x="2125649" y="321005"/>
                  </a:lnTo>
                  <a:lnTo>
                    <a:pt x="2121573" y="309575"/>
                  </a:lnTo>
                  <a:lnTo>
                    <a:pt x="2128545" y="314655"/>
                  </a:lnTo>
                  <a:lnTo>
                    <a:pt x="2126805" y="310845"/>
                  </a:lnTo>
                  <a:lnTo>
                    <a:pt x="2130298" y="313385"/>
                  </a:lnTo>
                  <a:lnTo>
                    <a:pt x="2133206" y="315925"/>
                  </a:lnTo>
                  <a:lnTo>
                    <a:pt x="2134946" y="315925"/>
                  </a:lnTo>
                  <a:lnTo>
                    <a:pt x="2132038" y="310845"/>
                  </a:lnTo>
                  <a:lnTo>
                    <a:pt x="2131314" y="309575"/>
                  </a:lnTo>
                  <a:lnTo>
                    <a:pt x="2127859" y="303530"/>
                  </a:lnTo>
                  <a:lnTo>
                    <a:pt x="2126805" y="303225"/>
                  </a:lnTo>
                  <a:lnTo>
                    <a:pt x="2126640" y="301421"/>
                  </a:lnTo>
                  <a:lnTo>
                    <a:pt x="2126221" y="300685"/>
                  </a:lnTo>
                  <a:lnTo>
                    <a:pt x="2126602" y="300964"/>
                  </a:lnTo>
                  <a:lnTo>
                    <a:pt x="2126577" y="300685"/>
                  </a:lnTo>
                  <a:lnTo>
                    <a:pt x="2126221" y="296875"/>
                  </a:lnTo>
                  <a:lnTo>
                    <a:pt x="2133777" y="299415"/>
                  </a:lnTo>
                  <a:lnTo>
                    <a:pt x="2137854" y="305765"/>
                  </a:lnTo>
                  <a:lnTo>
                    <a:pt x="2134946" y="298145"/>
                  </a:lnTo>
                  <a:lnTo>
                    <a:pt x="2138438" y="300685"/>
                  </a:lnTo>
                  <a:lnTo>
                    <a:pt x="2139429" y="302145"/>
                  </a:lnTo>
                  <a:lnTo>
                    <a:pt x="2138438" y="299415"/>
                  </a:lnTo>
                  <a:lnTo>
                    <a:pt x="2143671" y="299415"/>
                  </a:lnTo>
                  <a:lnTo>
                    <a:pt x="2142693" y="298145"/>
                  </a:lnTo>
                  <a:lnTo>
                    <a:pt x="2141728" y="296875"/>
                  </a:lnTo>
                  <a:lnTo>
                    <a:pt x="2138819" y="293065"/>
                  </a:lnTo>
                  <a:lnTo>
                    <a:pt x="2137854" y="291795"/>
                  </a:lnTo>
                  <a:lnTo>
                    <a:pt x="2142363" y="293065"/>
                  </a:lnTo>
                  <a:lnTo>
                    <a:pt x="2143518" y="291795"/>
                  </a:lnTo>
                  <a:lnTo>
                    <a:pt x="2144687" y="290525"/>
                  </a:lnTo>
                  <a:lnTo>
                    <a:pt x="2147659" y="290525"/>
                  </a:lnTo>
                  <a:lnTo>
                    <a:pt x="2154136" y="295605"/>
                  </a:lnTo>
                  <a:lnTo>
                    <a:pt x="2151811" y="291795"/>
                  </a:lnTo>
                  <a:lnTo>
                    <a:pt x="2147735" y="282905"/>
                  </a:lnTo>
                  <a:lnTo>
                    <a:pt x="2148319" y="281635"/>
                  </a:lnTo>
                  <a:lnTo>
                    <a:pt x="2148903" y="280365"/>
                  </a:lnTo>
                  <a:lnTo>
                    <a:pt x="2155126" y="286715"/>
                  </a:lnTo>
                  <a:lnTo>
                    <a:pt x="2162797" y="285445"/>
                  </a:lnTo>
                  <a:lnTo>
                    <a:pt x="2170988" y="290525"/>
                  </a:lnTo>
                  <a:lnTo>
                    <a:pt x="2168512" y="285445"/>
                  </a:lnTo>
                  <a:lnTo>
                    <a:pt x="2166645" y="281635"/>
                  </a:lnTo>
                  <a:lnTo>
                    <a:pt x="2166874" y="280365"/>
                  </a:lnTo>
                  <a:lnTo>
                    <a:pt x="2167344" y="277825"/>
                  </a:lnTo>
                  <a:lnTo>
                    <a:pt x="2167572" y="276555"/>
                  </a:lnTo>
                  <a:lnTo>
                    <a:pt x="2169934" y="272745"/>
                  </a:lnTo>
                  <a:lnTo>
                    <a:pt x="2169833" y="265125"/>
                  </a:lnTo>
                  <a:lnTo>
                    <a:pt x="2170417" y="266395"/>
                  </a:lnTo>
                  <a:lnTo>
                    <a:pt x="2172043" y="268770"/>
                  </a:lnTo>
                  <a:lnTo>
                    <a:pt x="2175065" y="267665"/>
                  </a:lnTo>
                  <a:lnTo>
                    <a:pt x="2179713" y="271475"/>
                  </a:lnTo>
                  <a:lnTo>
                    <a:pt x="2183206" y="271475"/>
                  </a:lnTo>
                  <a:lnTo>
                    <a:pt x="2180183" y="267665"/>
                  </a:lnTo>
                  <a:lnTo>
                    <a:pt x="2178177" y="265125"/>
                  </a:lnTo>
                  <a:lnTo>
                    <a:pt x="2177173" y="263855"/>
                  </a:lnTo>
                  <a:lnTo>
                    <a:pt x="2173757" y="258775"/>
                  </a:lnTo>
                  <a:lnTo>
                    <a:pt x="2171433" y="252425"/>
                  </a:lnTo>
                  <a:lnTo>
                    <a:pt x="2168664" y="247345"/>
                  </a:lnTo>
                  <a:lnTo>
                    <a:pt x="2176208" y="252425"/>
                  </a:lnTo>
                  <a:lnTo>
                    <a:pt x="2180590" y="257505"/>
                  </a:lnTo>
                  <a:lnTo>
                    <a:pt x="2184527" y="262585"/>
                  </a:lnTo>
                  <a:lnTo>
                    <a:pt x="2190762" y="268935"/>
                  </a:lnTo>
                  <a:lnTo>
                    <a:pt x="2186305" y="263855"/>
                  </a:lnTo>
                  <a:lnTo>
                    <a:pt x="2182418" y="253695"/>
                  </a:lnTo>
                  <a:lnTo>
                    <a:pt x="2177973" y="249885"/>
                  </a:lnTo>
                  <a:lnTo>
                    <a:pt x="2182545" y="251155"/>
                  </a:lnTo>
                  <a:lnTo>
                    <a:pt x="2184870" y="252425"/>
                  </a:lnTo>
                  <a:lnTo>
                    <a:pt x="2187537" y="254965"/>
                  </a:lnTo>
                  <a:lnTo>
                    <a:pt x="2193086" y="257505"/>
                  </a:lnTo>
                  <a:lnTo>
                    <a:pt x="2187257" y="252425"/>
                  </a:lnTo>
                  <a:lnTo>
                    <a:pt x="2186978" y="249885"/>
                  </a:lnTo>
                  <a:lnTo>
                    <a:pt x="2188019" y="248615"/>
                  </a:lnTo>
                  <a:lnTo>
                    <a:pt x="2187537" y="247345"/>
                  </a:lnTo>
                  <a:lnTo>
                    <a:pt x="2186584" y="244805"/>
                  </a:lnTo>
                  <a:lnTo>
                    <a:pt x="2186114" y="243535"/>
                  </a:lnTo>
                  <a:lnTo>
                    <a:pt x="2195995" y="247345"/>
                  </a:lnTo>
                  <a:lnTo>
                    <a:pt x="2199487" y="254965"/>
                  </a:lnTo>
                  <a:lnTo>
                    <a:pt x="2198903" y="247345"/>
                  </a:lnTo>
                  <a:lnTo>
                    <a:pt x="2201075" y="248297"/>
                  </a:lnTo>
                  <a:lnTo>
                    <a:pt x="2200071" y="247345"/>
                  </a:lnTo>
                  <a:lnTo>
                    <a:pt x="2197379" y="244805"/>
                  </a:lnTo>
                  <a:lnTo>
                    <a:pt x="2195753" y="243535"/>
                  </a:lnTo>
                  <a:lnTo>
                    <a:pt x="2192502" y="240995"/>
                  </a:lnTo>
                  <a:lnTo>
                    <a:pt x="2194560" y="238455"/>
                  </a:lnTo>
                  <a:lnTo>
                    <a:pt x="2198471" y="240995"/>
                  </a:lnTo>
                  <a:lnTo>
                    <a:pt x="2203462" y="244805"/>
                  </a:lnTo>
                  <a:lnTo>
                    <a:pt x="2208784" y="248615"/>
                  </a:lnTo>
                  <a:lnTo>
                    <a:pt x="2208199" y="243535"/>
                  </a:lnTo>
                  <a:lnTo>
                    <a:pt x="2204428" y="238455"/>
                  </a:lnTo>
                  <a:lnTo>
                    <a:pt x="2203475" y="237185"/>
                  </a:lnTo>
                  <a:lnTo>
                    <a:pt x="2202535" y="235915"/>
                  </a:lnTo>
                  <a:lnTo>
                    <a:pt x="2200643" y="233375"/>
                  </a:lnTo>
                  <a:lnTo>
                    <a:pt x="2201811" y="232105"/>
                  </a:lnTo>
                  <a:lnTo>
                    <a:pt x="2202967" y="230835"/>
                  </a:lnTo>
                  <a:lnTo>
                    <a:pt x="2204720" y="232105"/>
                  </a:lnTo>
                  <a:lnTo>
                    <a:pt x="2205875" y="233375"/>
                  </a:lnTo>
                  <a:lnTo>
                    <a:pt x="2207628" y="235915"/>
                  </a:lnTo>
                  <a:lnTo>
                    <a:pt x="2206510" y="230835"/>
                  </a:lnTo>
                  <a:lnTo>
                    <a:pt x="2206231" y="229565"/>
                  </a:lnTo>
                  <a:lnTo>
                    <a:pt x="2206917" y="228295"/>
                  </a:lnTo>
                  <a:lnTo>
                    <a:pt x="2207590" y="227025"/>
                  </a:lnTo>
                  <a:lnTo>
                    <a:pt x="2208276" y="225755"/>
                  </a:lnTo>
                  <a:lnTo>
                    <a:pt x="2209990" y="220675"/>
                  </a:lnTo>
                  <a:lnTo>
                    <a:pt x="2208098" y="215595"/>
                  </a:lnTo>
                  <a:lnTo>
                    <a:pt x="2207628" y="214325"/>
                  </a:lnTo>
                  <a:lnTo>
                    <a:pt x="2209952" y="215595"/>
                  </a:lnTo>
                  <a:lnTo>
                    <a:pt x="2210524" y="215595"/>
                  </a:lnTo>
                  <a:lnTo>
                    <a:pt x="2204720" y="211785"/>
                  </a:lnTo>
                  <a:lnTo>
                    <a:pt x="2202103" y="209245"/>
                  </a:lnTo>
                  <a:lnTo>
                    <a:pt x="2199487" y="206705"/>
                  </a:lnTo>
                  <a:lnTo>
                    <a:pt x="2195411" y="202895"/>
                  </a:lnTo>
                  <a:lnTo>
                    <a:pt x="2196579" y="201625"/>
                  </a:lnTo>
                  <a:lnTo>
                    <a:pt x="2195525" y="200355"/>
                  </a:lnTo>
                  <a:lnTo>
                    <a:pt x="2194483" y="199085"/>
                  </a:lnTo>
                  <a:lnTo>
                    <a:pt x="2191347" y="195275"/>
                  </a:lnTo>
                  <a:lnTo>
                    <a:pt x="2198903" y="200355"/>
                  </a:lnTo>
                  <a:lnTo>
                    <a:pt x="2197735" y="200355"/>
                  </a:lnTo>
                  <a:lnTo>
                    <a:pt x="2200643" y="202895"/>
                  </a:lnTo>
                  <a:lnTo>
                    <a:pt x="2202396" y="205435"/>
                  </a:lnTo>
                  <a:lnTo>
                    <a:pt x="2200643" y="201625"/>
                  </a:lnTo>
                  <a:lnTo>
                    <a:pt x="2205609" y="205435"/>
                  </a:lnTo>
                  <a:lnTo>
                    <a:pt x="2206320" y="207975"/>
                  </a:lnTo>
                  <a:lnTo>
                    <a:pt x="2206371" y="209245"/>
                  </a:lnTo>
                  <a:lnTo>
                    <a:pt x="2209368" y="213055"/>
                  </a:lnTo>
                  <a:lnTo>
                    <a:pt x="2209368" y="206705"/>
                  </a:lnTo>
                  <a:lnTo>
                    <a:pt x="2207044" y="201625"/>
                  </a:lnTo>
                  <a:lnTo>
                    <a:pt x="2204135" y="195275"/>
                  </a:lnTo>
                  <a:lnTo>
                    <a:pt x="2209368" y="195275"/>
                  </a:lnTo>
                  <a:lnTo>
                    <a:pt x="2213610" y="200355"/>
                  </a:lnTo>
                  <a:lnTo>
                    <a:pt x="2213660" y="204165"/>
                  </a:lnTo>
                  <a:lnTo>
                    <a:pt x="2214029" y="205435"/>
                  </a:lnTo>
                  <a:lnTo>
                    <a:pt x="2219248" y="209245"/>
                  </a:lnTo>
                  <a:lnTo>
                    <a:pt x="2212276" y="209245"/>
                  </a:lnTo>
                  <a:lnTo>
                    <a:pt x="2219629" y="214325"/>
                  </a:lnTo>
                  <a:lnTo>
                    <a:pt x="2219680" y="215595"/>
                  </a:lnTo>
                  <a:lnTo>
                    <a:pt x="2219960" y="216865"/>
                  </a:lnTo>
                  <a:lnTo>
                    <a:pt x="2227973" y="221945"/>
                  </a:lnTo>
                  <a:lnTo>
                    <a:pt x="2235530" y="219405"/>
                  </a:lnTo>
                  <a:lnTo>
                    <a:pt x="2228558" y="211785"/>
                  </a:lnTo>
                  <a:lnTo>
                    <a:pt x="2235530" y="209245"/>
                  </a:lnTo>
                  <a:lnTo>
                    <a:pt x="2230882" y="202895"/>
                  </a:lnTo>
                  <a:lnTo>
                    <a:pt x="2227389" y="202895"/>
                  </a:lnTo>
                  <a:lnTo>
                    <a:pt x="2222741" y="196545"/>
                  </a:lnTo>
                  <a:lnTo>
                    <a:pt x="2223503" y="195275"/>
                  </a:lnTo>
                  <a:lnTo>
                    <a:pt x="2225776" y="191465"/>
                  </a:lnTo>
                  <a:lnTo>
                    <a:pt x="2235238" y="195275"/>
                  </a:lnTo>
                  <a:lnTo>
                    <a:pt x="2243836" y="199085"/>
                  </a:lnTo>
                  <a:lnTo>
                    <a:pt x="2244255" y="195275"/>
                  </a:lnTo>
                  <a:lnTo>
                    <a:pt x="2241385" y="191465"/>
                  </a:lnTo>
                  <a:lnTo>
                    <a:pt x="2239467" y="188925"/>
                  </a:lnTo>
                  <a:lnTo>
                    <a:pt x="2234806" y="183845"/>
                  </a:lnTo>
                  <a:lnTo>
                    <a:pt x="2232964" y="178765"/>
                  </a:lnTo>
                  <a:lnTo>
                    <a:pt x="2236698" y="178765"/>
                  </a:lnTo>
                  <a:lnTo>
                    <a:pt x="2246579" y="188925"/>
                  </a:lnTo>
                  <a:lnTo>
                    <a:pt x="2246871" y="183845"/>
                  </a:lnTo>
                  <a:lnTo>
                    <a:pt x="2243302" y="178765"/>
                  </a:lnTo>
                  <a:lnTo>
                    <a:pt x="2240940" y="174955"/>
                  </a:lnTo>
                  <a:lnTo>
                    <a:pt x="2244839" y="173685"/>
                  </a:lnTo>
                  <a:lnTo>
                    <a:pt x="2248319" y="177495"/>
                  </a:lnTo>
                  <a:lnTo>
                    <a:pt x="2244839" y="180035"/>
                  </a:lnTo>
                  <a:lnTo>
                    <a:pt x="2247163" y="181305"/>
                  </a:lnTo>
                  <a:lnTo>
                    <a:pt x="2251468" y="181305"/>
                  </a:lnTo>
                  <a:lnTo>
                    <a:pt x="2249779" y="177495"/>
                  </a:lnTo>
                  <a:lnTo>
                    <a:pt x="2246338" y="173685"/>
                  </a:lnTo>
                  <a:lnTo>
                    <a:pt x="2245410" y="169875"/>
                  </a:lnTo>
                  <a:lnTo>
                    <a:pt x="2255875" y="177495"/>
                  </a:lnTo>
                  <a:lnTo>
                    <a:pt x="2257336" y="172415"/>
                  </a:lnTo>
                  <a:lnTo>
                    <a:pt x="2257526" y="169875"/>
                  </a:lnTo>
                  <a:lnTo>
                    <a:pt x="2258199" y="160985"/>
                  </a:lnTo>
                  <a:lnTo>
                    <a:pt x="2258517" y="157073"/>
                  </a:lnTo>
                  <a:lnTo>
                    <a:pt x="2259076" y="154635"/>
                  </a:lnTo>
                  <a:lnTo>
                    <a:pt x="2259368" y="153365"/>
                  </a:lnTo>
                  <a:lnTo>
                    <a:pt x="2259952" y="150825"/>
                  </a:lnTo>
                  <a:lnTo>
                    <a:pt x="2262860" y="154635"/>
                  </a:lnTo>
                  <a:lnTo>
                    <a:pt x="2264600" y="157175"/>
                  </a:lnTo>
                  <a:lnTo>
                    <a:pt x="2269248" y="158445"/>
                  </a:lnTo>
                  <a:lnTo>
                    <a:pt x="2269833" y="153365"/>
                  </a:lnTo>
                  <a:lnTo>
                    <a:pt x="2271865" y="150825"/>
                  </a:lnTo>
                  <a:lnTo>
                    <a:pt x="2273909" y="148285"/>
                  </a:lnTo>
                  <a:lnTo>
                    <a:pt x="2276233" y="147015"/>
                  </a:lnTo>
                  <a:lnTo>
                    <a:pt x="2278557" y="145745"/>
                  </a:lnTo>
                  <a:lnTo>
                    <a:pt x="2283790" y="143205"/>
                  </a:lnTo>
                  <a:lnTo>
                    <a:pt x="2289606" y="140665"/>
                  </a:lnTo>
                  <a:lnTo>
                    <a:pt x="2295995" y="139395"/>
                  </a:lnTo>
                  <a:lnTo>
                    <a:pt x="2289606" y="129235"/>
                  </a:lnTo>
                  <a:lnTo>
                    <a:pt x="2290178" y="129235"/>
                  </a:lnTo>
                  <a:lnTo>
                    <a:pt x="2288629" y="126695"/>
                  </a:lnTo>
                  <a:lnTo>
                    <a:pt x="2287854" y="125425"/>
                  </a:lnTo>
                  <a:lnTo>
                    <a:pt x="2288438" y="122885"/>
                  </a:lnTo>
                  <a:lnTo>
                    <a:pt x="2294839" y="126695"/>
                  </a:lnTo>
                  <a:lnTo>
                    <a:pt x="2296579" y="129235"/>
                  </a:lnTo>
                  <a:lnTo>
                    <a:pt x="2295169" y="122885"/>
                  </a:lnTo>
                  <a:lnTo>
                    <a:pt x="2294598" y="120345"/>
                  </a:lnTo>
                  <a:lnTo>
                    <a:pt x="2294686" y="111455"/>
                  </a:lnTo>
                  <a:lnTo>
                    <a:pt x="2295360" y="110185"/>
                  </a:lnTo>
                  <a:lnTo>
                    <a:pt x="2296706" y="107645"/>
                  </a:lnTo>
                  <a:lnTo>
                    <a:pt x="2298052" y="105105"/>
                  </a:lnTo>
                  <a:lnTo>
                    <a:pt x="2305875" y="103835"/>
                  </a:lnTo>
                  <a:lnTo>
                    <a:pt x="2307628" y="106375"/>
                  </a:lnTo>
                  <a:lnTo>
                    <a:pt x="2308199" y="103835"/>
                  </a:lnTo>
                  <a:lnTo>
                    <a:pt x="2308479" y="102565"/>
                  </a:lnTo>
                  <a:lnTo>
                    <a:pt x="2303627" y="94945"/>
                  </a:lnTo>
                  <a:lnTo>
                    <a:pt x="2302840" y="93675"/>
                  </a:lnTo>
                  <a:lnTo>
                    <a:pt x="2301252" y="91135"/>
                  </a:lnTo>
                  <a:lnTo>
                    <a:pt x="2304719" y="89865"/>
                  </a:lnTo>
                  <a:lnTo>
                    <a:pt x="2305875" y="92405"/>
                  </a:lnTo>
                  <a:lnTo>
                    <a:pt x="2308555" y="89865"/>
                  </a:lnTo>
                  <a:lnTo>
                    <a:pt x="2312555" y="86055"/>
                  </a:lnTo>
                  <a:lnTo>
                    <a:pt x="2317877" y="78435"/>
                  </a:lnTo>
                  <a:lnTo>
                    <a:pt x="2319223" y="77165"/>
                  </a:lnTo>
                  <a:lnTo>
                    <a:pt x="2323261" y="73355"/>
                  </a:lnTo>
                  <a:lnTo>
                    <a:pt x="2324608" y="72085"/>
                  </a:lnTo>
                  <a:lnTo>
                    <a:pt x="2335530" y="70815"/>
                  </a:lnTo>
                  <a:lnTo>
                    <a:pt x="2332342" y="65735"/>
                  </a:lnTo>
                  <a:lnTo>
                    <a:pt x="2333333" y="64465"/>
                  </a:lnTo>
                  <a:lnTo>
                    <a:pt x="2335314" y="61925"/>
                  </a:lnTo>
                  <a:lnTo>
                    <a:pt x="2337092" y="59385"/>
                  </a:lnTo>
                  <a:lnTo>
                    <a:pt x="2332558" y="54305"/>
                  </a:lnTo>
                  <a:lnTo>
                    <a:pt x="2330297" y="51765"/>
                  </a:lnTo>
                  <a:lnTo>
                    <a:pt x="2338235" y="53035"/>
                  </a:lnTo>
                  <a:lnTo>
                    <a:pt x="2344115" y="54305"/>
                  </a:lnTo>
                  <a:lnTo>
                    <a:pt x="2349754" y="54305"/>
                  </a:lnTo>
                  <a:lnTo>
                    <a:pt x="2357043" y="53035"/>
                  </a:lnTo>
                  <a:lnTo>
                    <a:pt x="2358212" y="51765"/>
                  </a:lnTo>
                  <a:lnTo>
                    <a:pt x="2359368" y="50495"/>
                  </a:lnTo>
                  <a:lnTo>
                    <a:pt x="2357704" y="49225"/>
                  </a:lnTo>
                  <a:lnTo>
                    <a:pt x="2347747" y="41605"/>
                  </a:lnTo>
                  <a:lnTo>
                    <a:pt x="2347747" y="37795"/>
                  </a:lnTo>
                  <a:lnTo>
                    <a:pt x="2357043" y="44145"/>
                  </a:lnTo>
                  <a:lnTo>
                    <a:pt x="2352319" y="37795"/>
                  </a:lnTo>
                  <a:lnTo>
                    <a:pt x="2351379" y="36525"/>
                  </a:lnTo>
                  <a:lnTo>
                    <a:pt x="2349487" y="33985"/>
                  </a:lnTo>
                  <a:lnTo>
                    <a:pt x="2362276" y="40335"/>
                  </a:lnTo>
                  <a:lnTo>
                    <a:pt x="2361692" y="36525"/>
                  </a:lnTo>
                  <a:lnTo>
                    <a:pt x="2360536" y="36525"/>
                  </a:lnTo>
                  <a:lnTo>
                    <a:pt x="2355888" y="35255"/>
                  </a:lnTo>
                  <a:lnTo>
                    <a:pt x="2353551" y="32715"/>
                  </a:lnTo>
                  <a:lnTo>
                    <a:pt x="2351811" y="26365"/>
                  </a:lnTo>
                  <a:lnTo>
                    <a:pt x="2366924" y="28905"/>
                  </a:lnTo>
                  <a:lnTo>
                    <a:pt x="2371585" y="31445"/>
                  </a:lnTo>
                  <a:lnTo>
                    <a:pt x="2370785" y="25095"/>
                  </a:lnTo>
                  <a:lnTo>
                    <a:pt x="2370632" y="23825"/>
                  </a:lnTo>
                  <a:lnTo>
                    <a:pt x="2369997" y="18745"/>
                  </a:lnTo>
                  <a:lnTo>
                    <a:pt x="2369832" y="17475"/>
                  </a:lnTo>
                  <a:lnTo>
                    <a:pt x="2372741" y="20015"/>
                  </a:lnTo>
                  <a:lnTo>
                    <a:pt x="2374493" y="23825"/>
                  </a:lnTo>
                  <a:lnTo>
                    <a:pt x="2374900" y="21285"/>
                  </a:lnTo>
                  <a:lnTo>
                    <a:pt x="2378265" y="23825"/>
                  </a:lnTo>
                  <a:lnTo>
                    <a:pt x="2381186" y="25095"/>
                  </a:lnTo>
                  <a:lnTo>
                    <a:pt x="2380297" y="21285"/>
                  </a:lnTo>
                  <a:lnTo>
                    <a:pt x="2377973" y="20015"/>
                  </a:lnTo>
                  <a:lnTo>
                    <a:pt x="2375065" y="17475"/>
                  </a:lnTo>
                  <a:lnTo>
                    <a:pt x="2372741" y="16205"/>
                  </a:lnTo>
                  <a:lnTo>
                    <a:pt x="2380297" y="17475"/>
                  </a:lnTo>
                  <a:lnTo>
                    <a:pt x="2381034" y="16205"/>
                  </a:lnTo>
                  <a:lnTo>
                    <a:pt x="2383205" y="12395"/>
                  </a:lnTo>
                  <a:lnTo>
                    <a:pt x="2383358" y="11125"/>
                  </a:lnTo>
                  <a:lnTo>
                    <a:pt x="2383498" y="9855"/>
                  </a:lnTo>
                  <a:lnTo>
                    <a:pt x="2383790" y="7315"/>
                  </a:lnTo>
                  <a:lnTo>
                    <a:pt x="2390190" y="12395"/>
                  </a:lnTo>
                  <a:lnTo>
                    <a:pt x="2393962" y="7315"/>
                  </a:lnTo>
                  <a:lnTo>
                    <a:pt x="2396045" y="223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7591346" y="3341658"/>
            <a:ext cx="697230" cy="1819275"/>
          </a:xfrm>
          <a:custGeom>
            <a:avLst/>
            <a:gdLst/>
            <a:ahLst/>
            <a:cxnLst/>
            <a:rect l="l" t="t" r="r" b="b"/>
            <a:pathLst>
              <a:path w="697230" h="1819275">
                <a:moveTo>
                  <a:pt x="696653" y="712197"/>
                </a:moveTo>
                <a:lnTo>
                  <a:pt x="182347" y="710546"/>
                </a:lnTo>
                <a:lnTo>
                  <a:pt x="141252" y="702535"/>
                </a:lnTo>
                <a:lnTo>
                  <a:pt x="106727" y="681317"/>
                </a:lnTo>
                <a:lnTo>
                  <a:pt x="81587" y="649507"/>
                </a:lnTo>
                <a:lnTo>
                  <a:pt x="68648" y="609719"/>
                </a:lnTo>
                <a:lnTo>
                  <a:pt x="70648" y="568612"/>
                </a:lnTo>
                <a:lnTo>
                  <a:pt x="86257" y="530255"/>
                </a:lnTo>
                <a:lnTo>
                  <a:pt x="113799" y="499807"/>
                </a:lnTo>
                <a:lnTo>
                  <a:pt x="151598" y="482433"/>
                </a:lnTo>
                <a:lnTo>
                  <a:pt x="696653" y="365421"/>
                </a:lnTo>
                <a:lnTo>
                  <a:pt x="696653" y="476713"/>
                </a:lnTo>
                <a:lnTo>
                  <a:pt x="184493" y="476713"/>
                </a:lnTo>
                <a:lnTo>
                  <a:pt x="215241" y="704111"/>
                </a:lnTo>
                <a:lnTo>
                  <a:pt x="696653" y="704111"/>
                </a:lnTo>
                <a:lnTo>
                  <a:pt x="696653" y="712197"/>
                </a:lnTo>
                <a:close/>
              </a:path>
              <a:path w="697230" h="1819275">
                <a:moveTo>
                  <a:pt x="696653" y="478578"/>
                </a:moveTo>
                <a:lnTo>
                  <a:pt x="184493" y="476713"/>
                </a:lnTo>
                <a:lnTo>
                  <a:pt x="696653" y="476713"/>
                </a:lnTo>
                <a:lnTo>
                  <a:pt x="696653" y="478578"/>
                </a:lnTo>
                <a:close/>
              </a:path>
              <a:path w="697230" h="1819275">
                <a:moveTo>
                  <a:pt x="696653" y="704111"/>
                </a:moveTo>
                <a:lnTo>
                  <a:pt x="215241" y="704111"/>
                </a:lnTo>
                <a:lnTo>
                  <a:pt x="696653" y="600810"/>
                </a:lnTo>
                <a:lnTo>
                  <a:pt x="696653" y="704111"/>
                </a:lnTo>
                <a:close/>
              </a:path>
              <a:path w="697230" h="1819275">
                <a:moveTo>
                  <a:pt x="696653" y="1341142"/>
                </a:moveTo>
                <a:lnTo>
                  <a:pt x="85095" y="1244718"/>
                </a:lnTo>
                <a:lnTo>
                  <a:pt x="24313" y="1203422"/>
                </a:lnTo>
                <a:lnTo>
                  <a:pt x="7061" y="1169299"/>
                </a:lnTo>
                <a:lnTo>
                  <a:pt x="0" y="1133164"/>
                </a:lnTo>
                <a:lnTo>
                  <a:pt x="5754" y="1096427"/>
                </a:lnTo>
                <a:lnTo>
                  <a:pt x="51586" y="1037432"/>
                </a:lnTo>
                <a:lnTo>
                  <a:pt x="135684" y="1008246"/>
                </a:lnTo>
                <a:lnTo>
                  <a:pt x="338510" y="957198"/>
                </a:lnTo>
                <a:lnTo>
                  <a:pt x="542162" y="910002"/>
                </a:lnTo>
                <a:lnTo>
                  <a:pt x="696653" y="876898"/>
                </a:lnTo>
                <a:lnTo>
                  <a:pt x="696653" y="1020180"/>
                </a:lnTo>
                <a:lnTo>
                  <a:pt x="147308" y="1020180"/>
                </a:lnTo>
                <a:lnTo>
                  <a:pt x="147308" y="1243288"/>
                </a:lnTo>
                <a:lnTo>
                  <a:pt x="696653" y="1243288"/>
                </a:lnTo>
                <a:lnTo>
                  <a:pt x="696653" y="1341142"/>
                </a:lnTo>
                <a:close/>
              </a:path>
              <a:path w="697230" h="1819275">
                <a:moveTo>
                  <a:pt x="696653" y="1107323"/>
                </a:moveTo>
                <a:lnTo>
                  <a:pt x="147308" y="1020180"/>
                </a:lnTo>
                <a:lnTo>
                  <a:pt x="696653" y="1020180"/>
                </a:lnTo>
                <a:lnTo>
                  <a:pt x="696653" y="1107323"/>
                </a:lnTo>
                <a:close/>
              </a:path>
              <a:path w="697230" h="1819275">
                <a:moveTo>
                  <a:pt x="696653" y="1243288"/>
                </a:moveTo>
                <a:lnTo>
                  <a:pt x="147308" y="1243288"/>
                </a:lnTo>
                <a:lnTo>
                  <a:pt x="196941" y="1230117"/>
                </a:lnTo>
                <a:lnTo>
                  <a:pt x="346231" y="1192137"/>
                </a:lnTo>
                <a:lnTo>
                  <a:pt x="496070" y="1156386"/>
                </a:lnTo>
                <a:lnTo>
                  <a:pt x="696653" y="1112025"/>
                </a:lnTo>
                <a:lnTo>
                  <a:pt x="696653" y="1243288"/>
                </a:lnTo>
                <a:close/>
              </a:path>
              <a:path w="697230" h="1819275">
                <a:moveTo>
                  <a:pt x="597412" y="1819159"/>
                </a:moveTo>
                <a:lnTo>
                  <a:pt x="556339" y="1805527"/>
                </a:lnTo>
                <a:lnTo>
                  <a:pt x="523311" y="1777684"/>
                </a:lnTo>
                <a:lnTo>
                  <a:pt x="501277" y="1736700"/>
                </a:lnTo>
                <a:lnTo>
                  <a:pt x="497713" y="1692342"/>
                </a:lnTo>
                <a:lnTo>
                  <a:pt x="512450" y="1648923"/>
                </a:lnTo>
                <a:lnTo>
                  <a:pt x="541803" y="1613816"/>
                </a:lnTo>
                <a:lnTo>
                  <a:pt x="582082" y="1594397"/>
                </a:lnTo>
                <a:lnTo>
                  <a:pt x="696653" y="1571979"/>
                </a:lnTo>
                <a:lnTo>
                  <a:pt x="696653" y="1806880"/>
                </a:lnTo>
                <a:lnTo>
                  <a:pt x="643580" y="1817505"/>
                </a:lnTo>
                <a:lnTo>
                  <a:pt x="597412" y="1819159"/>
                </a:lnTo>
                <a:close/>
              </a:path>
              <a:path w="697230" h="1819275">
                <a:moveTo>
                  <a:pt x="696653" y="197501"/>
                </a:moveTo>
                <a:lnTo>
                  <a:pt x="665804" y="169872"/>
                </a:lnTo>
                <a:lnTo>
                  <a:pt x="645725" y="127749"/>
                </a:lnTo>
                <a:lnTo>
                  <a:pt x="642161" y="83190"/>
                </a:lnTo>
                <a:lnTo>
                  <a:pt x="656899" y="39972"/>
                </a:lnTo>
                <a:lnTo>
                  <a:pt x="686251" y="5066"/>
                </a:lnTo>
                <a:lnTo>
                  <a:pt x="696653" y="0"/>
                </a:lnTo>
                <a:lnTo>
                  <a:pt x="696653" y="19750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9329" y="9522150"/>
            <a:ext cx="1745831" cy="76484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7281059" y="0"/>
            <a:ext cx="1007110" cy="2363470"/>
          </a:xfrm>
          <a:custGeom>
            <a:avLst/>
            <a:gdLst/>
            <a:ahLst/>
            <a:cxnLst/>
            <a:rect l="l" t="t" r="r" b="b"/>
            <a:pathLst>
              <a:path w="1007109" h="2363470">
                <a:moveTo>
                  <a:pt x="843662" y="298728"/>
                </a:moveTo>
                <a:lnTo>
                  <a:pt x="818630" y="258993"/>
                </a:lnTo>
                <a:lnTo>
                  <a:pt x="791613" y="219037"/>
                </a:lnTo>
                <a:lnTo>
                  <a:pt x="734271" y="137582"/>
                </a:lnTo>
                <a:lnTo>
                  <a:pt x="705269" y="95642"/>
                </a:lnTo>
                <a:lnTo>
                  <a:pt x="676929" y="52598"/>
                </a:lnTo>
                <a:lnTo>
                  <a:pt x="659065" y="28903"/>
                </a:lnTo>
                <a:lnTo>
                  <a:pt x="641200" y="5953"/>
                </a:lnTo>
                <a:lnTo>
                  <a:pt x="636245" y="0"/>
                </a:lnTo>
                <a:lnTo>
                  <a:pt x="779391" y="0"/>
                </a:lnTo>
                <a:lnTo>
                  <a:pt x="786099" y="12900"/>
                </a:lnTo>
                <a:lnTo>
                  <a:pt x="804708" y="25554"/>
                </a:lnTo>
                <a:lnTo>
                  <a:pt x="827782" y="36719"/>
                </a:lnTo>
                <a:lnTo>
                  <a:pt x="897366" y="36719"/>
                </a:lnTo>
                <a:lnTo>
                  <a:pt x="904392" y="60538"/>
                </a:lnTo>
                <a:lnTo>
                  <a:pt x="843662" y="60538"/>
                </a:lnTo>
                <a:lnTo>
                  <a:pt x="915119" y="195512"/>
                </a:lnTo>
                <a:lnTo>
                  <a:pt x="944209" y="195512"/>
                </a:lnTo>
                <a:lnTo>
                  <a:pt x="965289" y="266969"/>
                </a:lnTo>
                <a:lnTo>
                  <a:pt x="907179" y="266969"/>
                </a:lnTo>
                <a:lnTo>
                  <a:pt x="843662" y="298728"/>
                </a:lnTo>
                <a:close/>
              </a:path>
              <a:path w="1007109" h="2363470">
                <a:moveTo>
                  <a:pt x="897366" y="36719"/>
                </a:moveTo>
                <a:lnTo>
                  <a:pt x="827782" y="36719"/>
                </a:lnTo>
                <a:lnTo>
                  <a:pt x="886534" y="0"/>
                </a:lnTo>
                <a:lnTo>
                  <a:pt x="897366" y="36719"/>
                </a:lnTo>
                <a:close/>
              </a:path>
              <a:path w="1007109" h="2363470">
                <a:moveTo>
                  <a:pt x="914313" y="12554"/>
                </a:moveTo>
                <a:lnTo>
                  <a:pt x="907179" y="4960"/>
                </a:lnTo>
                <a:lnTo>
                  <a:pt x="907179" y="0"/>
                </a:lnTo>
                <a:lnTo>
                  <a:pt x="914313" y="12554"/>
                </a:lnTo>
                <a:close/>
              </a:path>
              <a:path w="1007109" h="2363470">
                <a:moveTo>
                  <a:pt x="935927" y="50595"/>
                </a:moveTo>
                <a:lnTo>
                  <a:pt x="914313" y="12554"/>
                </a:lnTo>
                <a:lnTo>
                  <a:pt x="926408" y="25430"/>
                </a:lnTo>
                <a:lnTo>
                  <a:pt x="935960" y="49621"/>
                </a:lnTo>
                <a:lnTo>
                  <a:pt x="935927" y="50595"/>
                </a:lnTo>
                <a:close/>
              </a:path>
              <a:path w="1007109" h="2363470">
                <a:moveTo>
                  <a:pt x="964134" y="100236"/>
                </a:moveTo>
                <a:lnTo>
                  <a:pt x="923058" y="100236"/>
                </a:lnTo>
                <a:lnTo>
                  <a:pt x="935092" y="75301"/>
                </a:lnTo>
                <a:lnTo>
                  <a:pt x="935927" y="50595"/>
                </a:lnTo>
                <a:lnTo>
                  <a:pt x="964134" y="100236"/>
                </a:lnTo>
                <a:close/>
              </a:path>
              <a:path w="1007109" h="2363470">
                <a:moveTo>
                  <a:pt x="914900" y="96157"/>
                </a:moveTo>
                <a:lnTo>
                  <a:pt x="843662" y="60538"/>
                </a:lnTo>
                <a:lnTo>
                  <a:pt x="904392" y="60538"/>
                </a:lnTo>
                <a:lnTo>
                  <a:pt x="914900" y="96157"/>
                </a:lnTo>
                <a:close/>
              </a:path>
              <a:path w="1007109" h="2363470">
                <a:moveTo>
                  <a:pt x="935707" y="166689"/>
                </a:moveTo>
                <a:lnTo>
                  <a:pt x="914900" y="96157"/>
                </a:lnTo>
                <a:lnTo>
                  <a:pt x="923058" y="100236"/>
                </a:lnTo>
                <a:lnTo>
                  <a:pt x="964134" y="100236"/>
                </a:lnTo>
                <a:lnTo>
                  <a:pt x="986690" y="139935"/>
                </a:lnTo>
                <a:lnTo>
                  <a:pt x="954817" y="139935"/>
                </a:lnTo>
                <a:lnTo>
                  <a:pt x="935707" y="166689"/>
                </a:lnTo>
                <a:close/>
              </a:path>
              <a:path w="1007109" h="2363470">
                <a:moveTo>
                  <a:pt x="1006939" y="175570"/>
                </a:moveTo>
                <a:lnTo>
                  <a:pt x="989305" y="164002"/>
                </a:lnTo>
                <a:lnTo>
                  <a:pt x="954817" y="139935"/>
                </a:lnTo>
                <a:lnTo>
                  <a:pt x="986690" y="139935"/>
                </a:lnTo>
                <a:lnTo>
                  <a:pt x="1006939" y="175570"/>
                </a:lnTo>
                <a:close/>
              </a:path>
              <a:path w="1007109" h="2363470">
                <a:moveTo>
                  <a:pt x="944209" y="195512"/>
                </a:moveTo>
                <a:lnTo>
                  <a:pt x="915119" y="195512"/>
                </a:lnTo>
                <a:lnTo>
                  <a:pt x="935707" y="166689"/>
                </a:lnTo>
                <a:lnTo>
                  <a:pt x="944209" y="195512"/>
                </a:lnTo>
                <a:close/>
              </a:path>
              <a:path w="1007109" h="2363470">
                <a:moveTo>
                  <a:pt x="1006939" y="408155"/>
                </a:moveTo>
                <a:lnTo>
                  <a:pt x="883360" y="346366"/>
                </a:lnTo>
                <a:lnTo>
                  <a:pt x="907179" y="266969"/>
                </a:lnTo>
                <a:lnTo>
                  <a:pt x="965289" y="266969"/>
                </a:lnTo>
                <a:lnTo>
                  <a:pt x="1006939" y="408155"/>
                </a:lnTo>
                <a:close/>
              </a:path>
              <a:path w="1007109" h="2363470">
                <a:moveTo>
                  <a:pt x="454618" y="2339220"/>
                </a:moveTo>
                <a:lnTo>
                  <a:pt x="433901" y="2329171"/>
                </a:lnTo>
                <a:lnTo>
                  <a:pt x="419882" y="2312423"/>
                </a:lnTo>
                <a:lnTo>
                  <a:pt x="413307" y="2291209"/>
                </a:lnTo>
                <a:lnTo>
                  <a:pt x="414920" y="2267763"/>
                </a:lnTo>
                <a:lnTo>
                  <a:pt x="414920" y="2259823"/>
                </a:lnTo>
                <a:lnTo>
                  <a:pt x="440024" y="2216934"/>
                </a:lnTo>
                <a:lnTo>
                  <a:pt x="462841" y="2173129"/>
                </a:lnTo>
                <a:lnTo>
                  <a:pt x="484025" y="2128672"/>
                </a:lnTo>
                <a:lnTo>
                  <a:pt x="504228" y="2083822"/>
                </a:lnTo>
                <a:lnTo>
                  <a:pt x="524104" y="2038841"/>
                </a:lnTo>
                <a:lnTo>
                  <a:pt x="544307" y="1993992"/>
                </a:lnTo>
                <a:lnTo>
                  <a:pt x="565490" y="1949534"/>
                </a:lnTo>
                <a:lnTo>
                  <a:pt x="588307" y="1905730"/>
                </a:lnTo>
                <a:lnTo>
                  <a:pt x="613412" y="1862840"/>
                </a:lnTo>
                <a:lnTo>
                  <a:pt x="633757" y="1828352"/>
                </a:lnTo>
                <a:lnTo>
                  <a:pt x="680402" y="1762354"/>
                </a:lnTo>
                <a:lnTo>
                  <a:pt x="700748" y="1727866"/>
                </a:lnTo>
                <a:lnTo>
                  <a:pt x="733499" y="1669311"/>
                </a:lnTo>
                <a:lnTo>
                  <a:pt x="772205" y="1616711"/>
                </a:lnTo>
                <a:lnTo>
                  <a:pt x="799125" y="1584332"/>
                </a:lnTo>
                <a:lnTo>
                  <a:pt x="814880" y="1548231"/>
                </a:lnTo>
                <a:lnTo>
                  <a:pt x="829147" y="1510642"/>
                </a:lnTo>
                <a:lnTo>
                  <a:pt x="851601" y="1473797"/>
                </a:lnTo>
                <a:lnTo>
                  <a:pt x="878522" y="1448613"/>
                </a:lnTo>
                <a:lnTo>
                  <a:pt x="900232" y="1421197"/>
                </a:lnTo>
                <a:lnTo>
                  <a:pt x="917476" y="1392291"/>
                </a:lnTo>
                <a:lnTo>
                  <a:pt x="930998" y="1362642"/>
                </a:lnTo>
                <a:lnTo>
                  <a:pt x="947001" y="1336093"/>
                </a:lnTo>
                <a:lnTo>
                  <a:pt x="969704" y="1328898"/>
                </a:lnTo>
                <a:lnTo>
                  <a:pt x="996872" y="1342544"/>
                </a:lnTo>
                <a:lnTo>
                  <a:pt x="1006939" y="1354862"/>
                </a:lnTo>
                <a:lnTo>
                  <a:pt x="1006939" y="1659717"/>
                </a:lnTo>
                <a:lnTo>
                  <a:pt x="1000594" y="1677251"/>
                </a:lnTo>
                <a:lnTo>
                  <a:pt x="994515" y="1696108"/>
                </a:lnTo>
                <a:lnTo>
                  <a:pt x="974418" y="1741636"/>
                </a:lnTo>
                <a:lnTo>
                  <a:pt x="946877" y="1780466"/>
                </a:lnTo>
                <a:lnTo>
                  <a:pt x="907427" y="1808875"/>
                </a:lnTo>
                <a:lnTo>
                  <a:pt x="851602" y="1823142"/>
                </a:lnTo>
                <a:lnTo>
                  <a:pt x="867977" y="1862344"/>
                </a:lnTo>
                <a:lnTo>
                  <a:pt x="869466" y="1904523"/>
                </a:lnTo>
                <a:lnTo>
                  <a:pt x="856068" y="1943725"/>
                </a:lnTo>
                <a:lnTo>
                  <a:pt x="827783" y="1973996"/>
                </a:lnTo>
                <a:lnTo>
                  <a:pt x="819843" y="1973996"/>
                </a:lnTo>
                <a:lnTo>
                  <a:pt x="790317" y="2015803"/>
                </a:lnTo>
                <a:lnTo>
                  <a:pt x="762280" y="2058354"/>
                </a:lnTo>
                <a:lnTo>
                  <a:pt x="737221" y="2102395"/>
                </a:lnTo>
                <a:lnTo>
                  <a:pt x="716627" y="2148668"/>
                </a:lnTo>
                <a:lnTo>
                  <a:pt x="701120" y="2208464"/>
                </a:lnTo>
                <a:lnTo>
                  <a:pt x="681891" y="2239974"/>
                </a:lnTo>
                <a:lnTo>
                  <a:pt x="646287" y="2253620"/>
                </a:lnTo>
                <a:lnTo>
                  <a:pt x="581653" y="2259823"/>
                </a:lnTo>
                <a:lnTo>
                  <a:pt x="573713" y="2259823"/>
                </a:lnTo>
                <a:lnTo>
                  <a:pt x="573713" y="2267763"/>
                </a:lnTo>
                <a:lnTo>
                  <a:pt x="565774" y="2267763"/>
                </a:lnTo>
                <a:lnTo>
                  <a:pt x="569992" y="2290713"/>
                </a:lnTo>
                <a:lnTo>
                  <a:pt x="587608" y="2296544"/>
                </a:lnTo>
                <a:lnTo>
                  <a:pt x="608201" y="2297909"/>
                </a:lnTo>
                <a:lnTo>
                  <a:pt x="610422" y="2299521"/>
                </a:lnTo>
                <a:lnTo>
                  <a:pt x="478437" y="2299521"/>
                </a:lnTo>
                <a:lnTo>
                  <a:pt x="454618" y="2339220"/>
                </a:lnTo>
                <a:close/>
              </a:path>
              <a:path w="1007109" h="2363470">
                <a:moveTo>
                  <a:pt x="494317" y="2363039"/>
                </a:moveTo>
                <a:lnTo>
                  <a:pt x="494317" y="2299521"/>
                </a:lnTo>
                <a:lnTo>
                  <a:pt x="610422" y="2299521"/>
                </a:lnTo>
                <a:lnTo>
                  <a:pt x="621351" y="2307461"/>
                </a:lnTo>
                <a:lnTo>
                  <a:pt x="609318" y="2327310"/>
                </a:lnTo>
                <a:lnTo>
                  <a:pt x="578676" y="2347159"/>
                </a:lnTo>
                <a:lnTo>
                  <a:pt x="537613" y="2361054"/>
                </a:lnTo>
                <a:lnTo>
                  <a:pt x="494317" y="2363039"/>
                </a:lnTo>
                <a:close/>
              </a:path>
              <a:path w="1007109" h="2363470">
                <a:moveTo>
                  <a:pt x="829370" y="783047"/>
                </a:moveTo>
                <a:lnTo>
                  <a:pt x="756325" y="783047"/>
                </a:lnTo>
                <a:lnTo>
                  <a:pt x="776299" y="737146"/>
                </a:lnTo>
                <a:lnTo>
                  <a:pt x="808926" y="713575"/>
                </a:lnTo>
                <a:lnTo>
                  <a:pt x="848996" y="704891"/>
                </a:lnTo>
                <a:lnTo>
                  <a:pt x="891300" y="703650"/>
                </a:lnTo>
                <a:lnTo>
                  <a:pt x="935588" y="703526"/>
                </a:lnTo>
                <a:lnTo>
                  <a:pt x="983598" y="702658"/>
                </a:lnTo>
                <a:lnTo>
                  <a:pt x="1006939" y="701546"/>
                </a:lnTo>
                <a:lnTo>
                  <a:pt x="1006939" y="751288"/>
                </a:lnTo>
                <a:lnTo>
                  <a:pt x="819843" y="751288"/>
                </a:lnTo>
                <a:lnTo>
                  <a:pt x="829370" y="783047"/>
                </a:lnTo>
                <a:close/>
              </a:path>
              <a:path w="1007109" h="2363470">
                <a:moveTo>
                  <a:pt x="829593" y="783788"/>
                </a:moveTo>
                <a:lnTo>
                  <a:pt x="163814" y="783788"/>
                </a:lnTo>
                <a:lnTo>
                  <a:pt x="213720" y="780223"/>
                </a:lnTo>
                <a:lnTo>
                  <a:pt x="263210" y="773880"/>
                </a:lnTo>
                <a:lnTo>
                  <a:pt x="362051" y="758973"/>
                </a:lnTo>
                <a:lnTo>
                  <a:pt x="411957" y="753464"/>
                </a:lnTo>
                <a:lnTo>
                  <a:pt x="510260" y="749573"/>
                </a:lnTo>
                <a:lnTo>
                  <a:pt x="558342" y="745191"/>
                </a:lnTo>
                <a:lnTo>
                  <a:pt x="657175" y="732995"/>
                </a:lnTo>
                <a:lnTo>
                  <a:pt x="708687" y="727469"/>
                </a:lnTo>
                <a:lnTo>
                  <a:pt x="756325" y="783047"/>
                </a:lnTo>
                <a:lnTo>
                  <a:pt x="829370" y="783047"/>
                </a:lnTo>
                <a:lnTo>
                  <a:pt x="829593" y="783788"/>
                </a:lnTo>
                <a:close/>
              </a:path>
              <a:path w="1007109" h="2363470">
                <a:moveTo>
                  <a:pt x="1006939" y="830685"/>
                </a:moveTo>
                <a:lnTo>
                  <a:pt x="843662" y="830685"/>
                </a:lnTo>
                <a:lnTo>
                  <a:pt x="891300" y="790987"/>
                </a:lnTo>
                <a:lnTo>
                  <a:pt x="819843" y="751288"/>
                </a:lnTo>
                <a:lnTo>
                  <a:pt x="1006939" y="751288"/>
                </a:lnTo>
                <a:lnTo>
                  <a:pt x="1006939" y="830685"/>
                </a:lnTo>
                <a:close/>
              </a:path>
              <a:path w="1007109" h="2363470">
                <a:moveTo>
                  <a:pt x="375847" y="1007379"/>
                </a:moveTo>
                <a:lnTo>
                  <a:pt x="321997" y="1005651"/>
                </a:lnTo>
                <a:lnTo>
                  <a:pt x="269029" y="1000395"/>
                </a:lnTo>
                <a:lnTo>
                  <a:pt x="216723" y="991830"/>
                </a:lnTo>
                <a:lnTo>
                  <a:pt x="164858" y="980178"/>
                </a:lnTo>
                <a:lnTo>
                  <a:pt x="113213" y="965659"/>
                </a:lnTo>
                <a:lnTo>
                  <a:pt x="89270" y="961069"/>
                </a:lnTo>
                <a:lnTo>
                  <a:pt x="64583" y="958712"/>
                </a:lnTo>
                <a:lnTo>
                  <a:pt x="38407" y="957843"/>
                </a:lnTo>
                <a:lnTo>
                  <a:pt x="9998" y="957719"/>
                </a:lnTo>
                <a:lnTo>
                  <a:pt x="0" y="908391"/>
                </a:lnTo>
                <a:lnTo>
                  <a:pt x="1470" y="864796"/>
                </a:lnTo>
                <a:lnTo>
                  <a:pt x="13967" y="828700"/>
                </a:lnTo>
                <a:lnTo>
                  <a:pt x="70280" y="786061"/>
                </a:lnTo>
                <a:lnTo>
                  <a:pt x="113224" y="783047"/>
                </a:lnTo>
                <a:lnTo>
                  <a:pt x="163814" y="783788"/>
                </a:lnTo>
                <a:lnTo>
                  <a:pt x="829593" y="783788"/>
                </a:lnTo>
                <a:lnTo>
                  <a:pt x="843662" y="830685"/>
                </a:lnTo>
                <a:lnTo>
                  <a:pt x="1006939" y="830685"/>
                </a:lnTo>
                <a:lnTo>
                  <a:pt x="1006939" y="862443"/>
                </a:lnTo>
                <a:lnTo>
                  <a:pt x="954817" y="862443"/>
                </a:lnTo>
                <a:lnTo>
                  <a:pt x="946877" y="878323"/>
                </a:lnTo>
                <a:lnTo>
                  <a:pt x="1002455" y="902142"/>
                </a:lnTo>
                <a:lnTo>
                  <a:pt x="1006939" y="902142"/>
                </a:lnTo>
                <a:lnTo>
                  <a:pt x="1006939" y="976602"/>
                </a:lnTo>
                <a:lnTo>
                  <a:pt x="780428" y="986842"/>
                </a:lnTo>
                <a:lnTo>
                  <a:pt x="681487" y="992308"/>
                </a:lnTo>
                <a:lnTo>
                  <a:pt x="531957" y="995947"/>
                </a:lnTo>
                <a:lnTo>
                  <a:pt x="481819" y="999219"/>
                </a:lnTo>
                <a:lnTo>
                  <a:pt x="430799" y="1005357"/>
                </a:lnTo>
                <a:lnTo>
                  <a:pt x="375847" y="1007379"/>
                </a:lnTo>
                <a:close/>
              </a:path>
              <a:path w="1007109" h="2363470">
                <a:moveTo>
                  <a:pt x="1006939" y="884781"/>
                </a:moveTo>
                <a:lnTo>
                  <a:pt x="954817" y="862443"/>
                </a:lnTo>
                <a:lnTo>
                  <a:pt x="1006939" y="862443"/>
                </a:lnTo>
                <a:lnTo>
                  <a:pt x="1006939" y="884781"/>
                </a:lnTo>
                <a:close/>
              </a:path>
              <a:path w="1007109" h="2363470">
                <a:moveTo>
                  <a:pt x="1006939" y="902142"/>
                </a:moveTo>
                <a:lnTo>
                  <a:pt x="1002455" y="902142"/>
                </a:lnTo>
                <a:lnTo>
                  <a:pt x="1006939" y="893174"/>
                </a:lnTo>
                <a:lnTo>
                  <a:pt x="1006939" y="902142"/>
                </a:lnTo>
                <a:close/>
              </a:path>
              <a:path w="1007109" h="2363470">
                <a:moveTo>
                  <a:pt x="1006939" y="497687"/>
                </a:moveTo>
                <a:lnTo>
                  <a:pt x="994515" y="481340"/>
                </a:lnTo>
                <a:lnTo>
                  <a:pt x="1006939" y="466845"/>
                </a:lnTo>
                <a:lnTo>
                  <a:pt x="1006939" y="4976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6771" y="2235372"/>
            <a:ext cx="8724265" cy="5848350"/>
            <a:chOff x="2196771" y="2235372"/>
            <a:chExt cx="8724265" cy="5848350"/>
          </a:xfrm>
        </p:grpSpPr>
        <p:sp>
          <p:nvSpPr>
            <p:cNvPr id="3" name="object 3"/>
            <p:cNvSpPr/>
            <p:nvPr/>
          </p:nvSpPr>
          <p:spPr>
            <a:xfrm>
              <a:off x="2211681" y="2235372"/>
              <a:ext cx="8706485" cy="5832475"/>
            </a:xfrm>
            <a:custGeom>
              <a:avLst/>
              <a:gdLst/>
              <a:ahLst/>
              <a:cxnLst/>
              <a:rect l="l" t="t" r="r" b="b"/>
              <a:pathLst>
                <a:path w="8706485" h="5832475">
                  <a:moveTo>
                    <a:pt x="8382462" y="5831974"/>
                  </a:moveTo>
                  <a:lnTo>
                    <a:pt x="323839" y="5831974"/>
                  </a:lnTo>
                  <a:lnTo>
                    <a:pt x="272882" y="5827941"/>
                  </a:lnTo>
                  <a:lnTo>
                    <a:pt x="223629" y="5816078"/>
                  </a:lnTo>
                  <a:lnTo>
                    <a:pt x="176960" y="5796747"/>
                  </a:lnTo>
                  <a:lnTo>
                    <a:pt x="133745" y="5770308"/>
                  </a:lnTo>
                  <a:lnTo>
                    <a:pt x="94853" y="5737121"/>
                  </a:lnTo>
                  <a:lnTo>
                    <a:pt x="61666" y="5698229"/>
                  </a:lnTo>
                  <a:lnTo>
                    <a:pt x="35227" y="5655014"/>
                  </a:lnTo>
                  <a:lnTo>
                    <a:pt x="15896" y="5608345"/>
                  </a:lnTo>
                  <a:lnTo>
                    <a:pt x="4034" y="5559092"/>
                  </a:lnTo>
                  <a:lnTo>
                    <a:pt x="0" y="5508127"/>
                  </a:lnTo>
                  <a:lnTo>
                    <a:pt x="0" y="323848"/>
                  </a:lnTo>
                  <a:lnTo>
                    <a:pt x="4034" y="272882"/>
                  </a:lnTo>
                  <a:lnTo>
                    <a:pt x="15896" y="223629"/>
                  </a:lnTo>
                  <a:lnTo>
                    <a:pt x="35227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7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8382452" y="0"/>
                  </a:lnTo>
                  <a:lnTo>
                    <a:pt x="8433419" y="4034"/>
                  </a:lnTo>
                  <a:lnTo>
                    <a:pt x="8482672" y="15897"/>
                  </a:lnTo>
                  <a:lnTo>
                    <a:pt x="8529341" y="35228"/>
                  </a:lnTo>
                  <a:lnTo>
                    <a:pt x="8572556" y="61667"/>
                  </a:lnTo>
                  <a:lnTo>
                    <a:pt x="8611448" y="94853"/>
                  </a:lnTo>
                  <a:lnTo>
                    <a:pt x="8644635" y="133745"/>
                  </a:lnTo>
                  <a:lnTo>
                    <a:pt x="8671073" y="176960"/>
                  </a:lnTo>
                  <a:lnTo>
                    <a:pt x="8690404" y="223629"/>
                  </a:lnTo>
                  <a:lnTo>
                    <a:pt x="8702267" y="272882"/>
                  </a:lnTo>
                  <a:lnTo>
                    <a:pt x="8706302" y="323848"/>
                  </a:lnTo>
                  <a:lnTo>
                    <a:pt x="8706302" y="5508127"/>
                  </a:lnTo>
                  <a:lnTo>
                    <a:pt x="8702267" y="5559092"/>
                  </a:lnTo>
                  <a:lnTo>
                    <a:pt x="8690404" y="5608345"/>
                  </a:lnTo>
                  <a:lnTo>
                    <a:pt x="8671073" y="5655014"/>
                  </a:lnTo>
                  <a:lnTo>
                    <a:pt x="8644635" y="5698229"/>
                  </a:lnTo>
                  <a:lnTo>
                    <a:pt x="8611448" y="5737121"/>
                  </a:lnTo>
                  <a:lnTo>
                    <a:pt x="8572556" y="5770308"/>
                  </a:lnTo>
                  <a:lnTo>
                    <a:pt x="8529341" y="5796747"/>
                  </a:lnTo>
                  <a:lnTo>
                    <a:pt x="8482672" y="5816078"/>
                  </a:lnTo>
                  <a:lnTo>
                    <a:pt x="8433419" y="5827941"/>
                  </a:lnTo>
                  <a:lnTo>
                    <a:pt x="8382462" y="583197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5821" y="7794325"/>
              <a:ext cx="8686165" cy="270510"/>
            </a:xfrm>
            <a:custGeom>
              <a:avLst/>
              <a:gdLst/>
              <a:ahLst/>
              <a:cxnLst/>
              <a:rect l="l" t="t" r="r" b="b"/>
              <a:pathLst>
                <a:path w="8686165" h="270509">
                  <a:moveTo>
                    <a:pt x="8686154" y="49251"/>
                  </a:moveTo>
                  <a:lnTo>
                    <a:pt x="8666824" y="95919"/>
                  </a:lnTo>
                  <a:lnTo>
                    <a:pt x="8640385" y="139133"/>
                  </a:lnTo>
                  <a:lnTo>
                    <a:pt x="8607200" y="178024"/>
                  </a:lnTo>
                  <a:lnTo>
                    <a:pt x="8568309" y="211210"/>
                  </a:lnTo>
                  <a:lnTo>
                    <a:pt x="8525095" y="237648"/>
                  </a:lnTo>
                  <a:lnTo>
                    <a:pt x="8478427" y="256978"/>
                  </a:lnTo>
                  <a:lnTo>
                    <a:pt x="8429175" y="268841"/>
                  </a:lnTo>
                  <a:lnTo>
                    <a:pt x="8410167" y="270346"/>
                  </a:lnTo>
                </a:path>
                <a:path w="8686165" h="270509">
                  <a:moveTo>
                    <a:pt x="287849" y="270346"/>
                  </a:moveTo>
                  <a:lnTo>
                    <a:pt x="219590" y="256978"/>
                  </a:lnTo>
                  <a:lnTo>
                    <a:pt x="172922" y="237648"/>
                  </a:lnTo>
                  <a:lnTo>
                    <a:pt x="129707" y="211210"/>
                  </a:lnTo>
                  <a:lnTo>
                    <a:pt x="90816" y="178024"/>
                  </a:lnTo>
                  <a:lnTo>
                    <a:pt x="57631" y="139133"/>
                  </a:lnTo>
                  <a:lnTo>
                    <a:pt x="31192" y="95919"/>
                  </a:lnTo>
                </a:path>
                <a:path w="8686165" h="270509">
                  <a:moveTo>
                    <a:pt x="16714" y="60964"/>
                  </a:moveTo>
                  <a:lnTo>
                    <a:pt x="11862" y="49251"/>
                  </a:lnTo>
                </a:path>
                <a:path w="8686165" h="270509">
                  <a:moveTo>
                    <a:pt x="3224" y="13386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8994" y="3090074"/>
            <a:ext cx="8531860" cy="435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216535" indent="-635" algn="ctr">
              <a:lnSpc>
                <a:spcPct val="115100"/>
              </a:lnSpc>
              <a:spcBef>
                <a:spcPts val="100"/>
              </a:spcBef>
            </a:pPr>
            <a:r>
              <a:rPr sz="1900" spc="95" dirty="0">
                <a:latin typeface="Trebuchet MS"/>
                <a:cs typeface="Trebuchet MS"/>
              </a:rPr>
              <a:t>Creating </a:t>
            </a:r>
            <a:r>
              <a:rPr sz="1900" spc="45" dirty="0">
                <a:latin typeface="Trebuchet MS"/>
                <a:cs typeface="Trebuchet MS"/>
              </a:rPr>
              <a:t>a </a:t>
            </a:r>
            <a:r>
              <a:rPr sz="1900" spc="60" dirty="0">
                <a:latin typeface="Trebuchet MS"/>
                <a:cs typeface="Trebuchet MS"/>
              </a:rPr>
              <a:t>secure, </a:t>
            </a:r>
            <a:r>
              <a:rPr sz="1900" spc="105" dirty="0">
                <a:latin typeface="Trebuchet MS"/>
                <a:cs typeface="Trebuchet MS"/>
              </a:rPr>
              <a:t>user-friendly </a:t>
            </a:r>
            <a:r>
              <a:rPr sz="1900" spc="120" dirty="0">
                <a:latin typeface="Trebuchet MS"/>
                <a:cs typeface="Trebuchet MS"/>
              </a:rPr>
              <a:t>voting </a:t>
            </a:r>
            <a:r>
              <a:rPr sz="1900" spc="70" dirty="0">
                <a:latin typeface="Trebuchet MS"/>
                <a:cs typeface="Trebuchet MS"/>
              </a:rPr>
              <a:t>app </a:t>
            </a:r>
            <a:r>
              <a:rPr sz="1900" spc="110" dirty="0">
                <a:latin typeface="Trebuchet MS"/>
                <a:cs typeface="Trebuchet MS"/>
              </a:rPr>
              <a:t>presents </a:t>
            </a:r>
            <a:r>
              <a:rPr sz="1900" spc="45" dirty="0">
                <a:latin typeface="Trebuchet MS"/>
                <a:cs typeface="Trebuchet MS"/>
              </a:rPr>
              <a:t>a </a:t>
            </a:r>
            <a:r>
              <a:rPr sz="1900" spc="65" dirty="0">
                <a:latin typeface="Trebuchet MS"/>
                <a:cs typeface="Trebuchet MS"/>
              </a:rPr>
              <a:t>unique </a:t>
            </a:r>
            <a:r>
              <a:rPr sz="1900" spc="7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opportunity </a:t>
            </a:r>
            <a:r>
              <a:rPr sz="1900" spc="110" dirty="0">
                <a:latin typeface="Trebuchet MS"/>
                <a:cs typeface="Trebuchet MS"/>
              </a:rPr>
              <a:t>to </a:t>
            </a:r>
            <a:r>
              <a:rPr sz="1900" spc="75" dirty="0">
                <a:latin typeface="Trebuchet MS"/>
                <a:cs typeface="Trebuchet MS"/>
              </a:rPr>
              <a:t>modernize </a:t>
            </a:r>
            <a:r>
              <a:rPr sz="1900" spc="45" dirty="0">
                <a:latin typeface="Trebuchet MS"/>
                <a:cs typeface="Trebuchet MS"/>
              </a:rPr>
              <a:t>electoral </a:t>
            </a:r>
            <a:r>
              <a:rPr sz="1900" spc="90" dirty="0">
                <a:latin typeface="Trebuchet MS"/>
                <a:cs typeface="Trebuchet MS"/>
              </a:rPr>
              <a:t>processes. </a:t>
            </a:r>
            <a:r>
              <a:rPr sz="1900" spc="70" dirty="0">
                <a:latin typeface="Trebuchet MS"/>
                <a:cs typeface="Trebuchet MS"/>
              </a:rPr>
              <a:t>Prioritize </a:t>
            </a:r>
            <a:r>
              <a:rPr sz="1900" spc="45" dirty="0">
                <a:latin typeface="Trebuchet MS"/>
                <a:cs typeface="Trebuchet MS"/>
              </a:rPr>
              <a:t>a </a:t>
            </a:r>
            <a:r>
              <a:rPr sz="1900" spc="50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straightforward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interface,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robust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security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features,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and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transparent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mechanisms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to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instill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trust.</a:t>
            </a:r>
            <a:endParaRPr sz="1900">
              <a:latin typeface="Trebuchet MS"/>
              <a:cs typeface="Trebuchet MS"/>
            </a:endParaRPr>
          </a:p>
          <a:p>
            <a:pPr marL="12065" marR="5080" indent="66040" algn="ctr">
              <a:lnSpc>
                <a:spcPct val="115100"/>
              </a:lnSpc>
            </a:pPr>
            <a:r>
              <a:rPr sz="1900" spc="85" dirty="0">
                <a:latin typeface="Trebuchet MS"/>
                <a:cs typeface="Trebuchet MS"/>
              </a:rPr>
              <a:t>Implement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authentication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methods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like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biometrics,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ensure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accessibility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for </a:t>
            </a:r>
            <a:r>
              <a:rPr sz="1900" spc="-5" dirty="0">
                <a:latin typeface="Trebuchet MS"/>
                <a:cs typeface="Trebuchet MS"/>
              </a:rPr>
              <a:t>all </a:t>
            </a:r>
            <a:r>
              <a:rPr sz="1900" spc="90" dirty="0">
                <a:latin typeface="Trebuchet MS"/>
                <a:cs typeface="Trebuchet MS"/>
              </a:rPr>
              <a:t>users, </a:t>
            </a:r>
            <a:r>
              <a:rPr sz="1900" spc="85" dirty="0">
                <a:latin typeface="Trebuchet MS"/>
                <a:cs typeface="Trebuchet MS"/>
              </a:rPr>
              <a:t>and </a:t>
            </a:r>
            <a:r>
              <a:rPr sz="1900" spc="100" dirty="0">
                <a:latin typeface="Trebuchet MS"/>
                <a:cs typeface="Trebuchet MS"/>
              </a:rPr>
              <a:t>address </a:t>
            </a:r>
            <a:r>
              <a:rPr sz="1900" spc="60" dirty="0">
                <a:latin typeface="Trebuchet MS"/>
                <a:cs typeface="Trebuchet MS"/>
              </a:rPr>
              <a:t>scalability challenges. </a:t>
            </a:r>
            <a:r>
              <a:rPr sz="1900" spc="55" dirty="0">
                <a:latin typeface="Trebuchet MS"/>
                <a:cs typeface="Trebuchet MS"/>
              </a:rPr>
              <a:t>Offline </a:t>
            </a:r>
            <a:r>
              <a:rPr sz="1900" spc="50" dirty="0">
                <a:latin typeface="Trebuchet MS"/>
                <a:cs typeface="Trebuchet MS"/>
              </a:rPr>
              <a:t>capabilities </a:t>
            </a:r>
            <a:r>
              <a:rPr sz="1900" spc="85" dirty="0">
                <a:latin typeface="Trebuchet MS"/>
                <a:cs typeface="Trebuchet MS"/>
              </a:rPr>
              <a:t>and </a:t>
            </a:r>
            <a:r>
              <a:rPr sz="1900" spc="9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legal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compliance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crucial,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requiring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rigorous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testing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collaboration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with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relevant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authorities.</a:t>
            </a:r>
            <a:endParaRPr sz="1900">
              <a:latin typeface="Trebuchet MS"/>
              <a:cs typeface="Trebuchet MS"/>
            </a:endParaRPr>
          </a:p>
          <a:p>
            <a:pPr marL="13970" marR="6350" algn="ctr">
              <a:lnSpc>
                <a:spcPct val="115100"/>
              </a:lnSpc>
            </a:pPr>
            <a:r>
              <a:rPr sz="1900" spc="60" dirty="0">
                <a:latin typeface="Trebuchet MS"/>
                <a:cs typeface="Trebuchet MS"/>
              </a:rPr>
              <a:t>Facilitate </a:t>
            </a:r>
            <a:r>
              <a:rPr sz="1900" spc="105" dirty="0">
                <a:latin typeface="Trebuchet MS"/>
                <a:cs typeface="Trebuchet MS"/>
              </a:rPr>
              <a:t>user </a:t>
            </a:r>
            <a:r>
              <a:rPr sz="1900" spc="45" dirty="0">
                <a:latin typeface="Trebuchet MS"/>
                <a:cs typeface="Trebuchet MS"/>
              </a:rPr>
              <a:t>feedback, </a:t>
            </a:r>
            <a:r>
              <a:rPr sz="1900" spc="65" dirty="0">
                <a:latin typeface="Trebuchet MS"/>
                <a:cs typeface="Trebuchet MS"/>
              </a:rPr>
              <a:t>offer </a:t>
            </a:r>
            <a:r>
              <a:rPr sz="1900" spc="60" dirty="0">
                <a:latin typeface="Trebuchet MS"/>
                <a:cs typeface="Trebuchet MS"/>
              </a:rPr>
              <a:t>educational </a:t>
            </a:r>
            <a:r>
              <a:rPr sz="1900" spc="80" dirty="0">
                <a:latin typeface="Trebuchet MS"/>
                <a:cs typeface="Trebuchet MS"/>
              </a:rPr>
              <a:t>resources, </a:t>
            </a:r>
            <a:r>
              <a:rPr sz="1900" spc="85" dirty="0">
                <a:latin typeface="Trebuchet MS"/>
                <a:cs typeface="Trebuchet MS"/>
              </a:rPr>
              <a:t>and consider </a:t>
            </a:r>
            <a:r>
              <a:rPr sz="1900" spc="9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partnerships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with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election-related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organizations.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This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venture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demands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responsibility, </a:t>
            </a:r>
            <a:r>
              <a:rPr sz="1900" spc="90" dirty="0">
                <a:latin typeface="Trebuchet MS"/>
                <a:cs typeface="Trebuchet MS"/>
              </a:rPr>
              <a:t>emphasizing the </a:t>
            </a:r>
            <a:r>
              <a:rPr sz="1900" spc="85" dirty="0">
                <a:latin typeface="Trebuchet MS"/>
                <a:cs typeface="Trebuchet MS"/>
              </a:rPr>
              <a:t>importance </a:t>
            </a:r>
            <a:r>
              <a:rPr sz="1900" spc="70" dirty="0">
                <a:latin typeface="Trebuchet MS"/>
                <a:cs typeface="Trebuchet MS"/>
              </a:rPr>
              <a:t>of </a:t>
            </a:r>
            <a:r>
              <a:rPr sz="1900" spc="85" dirty="0">
                <a:latin typeface="Trebuchet MS"/>
                <a:cs typeface="Trebuchet MS"/>
              </a:rPr>
              <a:t>adhering </a:t>
            </a:r>
            <a:r>
              <a:rPr sz="1900" spc="110" dirty="0">
                <a:latin typeface="Trebuchet MS"/>
                <a:cs typeface="Trebuchet MS"/>
              </a:rPr>
              <a:t>to </a:t>
            </a:r>
            <a:r>
              <a:rPr sz="1900" spc="35" dirty="0">
                <a:latin typeface="Trebuchet MS"/>
                <a:cs typeface="Trebuchet MS"/>
              </a:rPr>
              <a:t>legal </a:t>
            </a:r>
            <a:r>
              <a:rPr sz="1900" spc="4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requirements, </a:t>
            </a:r>
            <a:r>
              <a:rPr sz="1900" spc="65" dirty="0">
                <a:latin typeface="Trebuchet MS"/>
                <a:cs typeface="Trebuchet MS"/>
              </a:rPr>
              <a:t>building </a:t>
            </a:r>
            <a:r>
              <a:rPr sz="1900" spc="45" dirty="0">
                <a:latin typeface="Trebuchet MS"/>
                <a:cs typeface="Trebuchet MS"/>
              </a:rPr>
              <a:t>credibility, </a:t>
            </a:r>
            <a:r>
              <a:rPr sz="1900" spc="85" dirty="0">
                <a:latin typeface="Trebuchet MS"/>
                <a:cs typeface="Trebuchet MS"/>
              </a:rPr>
              <a:t>and </a:t>
            </a:r>
            <a:r>
              <a:rPr sz="1900" spc="95" dirty="0">
                <a:latin typeface="Trebuchet MS"/>
                <a:cs typeface="Trebuchet MS"/>
              </a:rPr>
              <a:t>contributing </a:t>
            </a:r>
            <a:r>
              <a:rPr sz="1900" spc="110" dirty="0">
                <a:latin typeface="Trebuchet MS"/>
                <a:cs typeface="Trebuchet MS"/>
              </a:rPr>
              <a:t>to </a:t>
            </a:r>
            <a:r>
              <a:rPr sz="1900" spc="90" dirty="0">
                <a:latin typeface="Trebuchet MS"/>
                <a:cs typeface="Trebuchet MS"/>
              </a:rPr>
              <a:t>the </a:t>
            </a:r>
            <a:r>
              <a:rPr sz="1900" spc="100" dirty="0">
                <a:latin typeface="Trebuchet MS"/>
                <a:cs typeface="Trebuchet MS"/>
              </a:rPr>
              <a:t>integrity </a:t>
            </a:r>
            <a:r>
              <a:rPr sz="1900" spc="70" dirty="0">
                <a:latin typeface="Trebuchet MS"/>
                <a:cs typeface="Trebuchet MS"/>
              </a:rPr>
              <a:t>of </a:t>
            </a:r>
            <a:r>
              <a:rPr sz="1900" spc="75" dirty="0">
                <a:latin typeface="Trebuchet MS"/>
                <a:cs typeface="Trebuchet MS"/>
              </a:rPr>
              <a:t> democratic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practices.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11682" y="1547586"/>
            <a:ext cx="8724900" cy="771525"/>
            <a:chOff x="2211682" y="1547586"/>
            <a:chExt cx="8724900" cy="771525"/>
          </a:xfrm>
        </p:grpSpPr>
        <p:sp>
          <p:nvSpPr>
            <p:cNvPr id="7" name="object 7"/>
            <p:cNvSpPr/>
            <p:nvPr/>
          </p:nvSpPr>
          <p:spPr>
            <a:xfrm>
              <a:off x="2211682" y="1566636"/>
              <a:ext cx="8706485" cy="737235"/>
            </a:xfrm>
            <a:custGeom>
              <a:avLst/>
              <a:gdLst/>
              <a:ahLst/>
              <a:cxnLst/>
              <a:rect l="l" t="t" r="r" b="b"/>
              <a:pathLst>
                <a:path w="8706485" h="737235">
                  <a:moveTo>
                    <a:pt x="8544379" y="736994"/>
                  </a:moveTo>
                  <a:lnTo>
                    <a:pt x="161922" y="736994"/>
                  </a:lnTo>
                  <a:lnTo>
                    <a:pt x="130187" y="733854"/>
                  </a:lnTo>
                  <a:lnTo>
                    <a:pt x="72088" y="709789"/>
                  </a:lnTo>
                  <a:lnTo>
                    <a:pt x="27205" y="664905"/>
                  </a:lnTo>
                  <a:lnTo>
                    <a:pt x="3140" y="606807"/>
                  </a:lnTo>
                  <a:lnTo>
                    <a:pt x="0" y="575069"/>
                  </a:lnTo>
                  <a:lnTo>
                    <a:pt x="0" y="161924"/>
                  </a:lnTo>
                  <a:lnTo>
                    <a:pt x="12325" y="99959"/>
                  </a:lnTo>
                  <a:lnTo>
                    <a:pt x="47426" y="47426"/>
                  </a:lnTo>
                  <a:lnTo>
                    <a:pt x="99959" y="12325"/>
                  </a:lnTo>
                  <a:lnTo>
                    <a:pt x="161924" y="0"/>
                  </a:lnTo>
                  <a:lnTo>
                    <a:pt x="8544377" y="0"/>
                  </a:lnTo>
                  <a:lnTo>
                    <a:pt x="8576114" y="3140"/>
                  </a:lnTo>
                  <a:lnTo>
                    <a:pt x="8634213" y="27205"/>
                  </a:lnTo>
                  <a:lnTo>
                    <a:pt x="8679097" y="72088"/>
                  </a:lnTo>
                  <a:lnTo>
                    <a:pt x="8703162" y="130187"/>
                  </a:lnTo>
                  <a:lnTo>
                    <a:pt x="8706302" y="161924"/>
                  </a:lnTo>
                  <a:lnTo>
                    <a:pt x="8706302" y="575069"/>
                  </a:lnTo>
                  <a:lnTo>
                    <a:pt x="8693976" y="637035"/>
                  </a:lnTo>
                  <a:lnTo>
                    <a:pt x="8658876" y="689567"/>
                  </a:lnTo>
                  <a:lnTo>
                    <a:pt x="8606343" y="724668"/>
                  </a:lnTo>
                  <a:lnTo>
                    <a:pt x="8544379" y="736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5223" y="1566636"/>
              <a:ext cx="161925" cy="733425"/>
            </a:xfrm>
            <a:custGeom>
              <a:avLst/>
              <a:gdLst/>
              <a:ahLst/>
              <a:cxnLst/>
              <a:rect l="l" t="t" r="r" b="b"/>
              <a:pathLst>
                <a:path w="161925" h="733425">
                  <a:moveTo>
                    <a:pt x="0" y="0"/>
                  </a:moveTo>
                  <a:lnTo>
                    <a:pt x="31731" y="3139"/>
                  </a:lnTo>
                  <a:lnTo>
                    <a:pt x="61953" y="12323"/>
                  </a:lnTo>
                  <a:lnTo>
                    <a:pt x="89818" y="27199"/>
                  </a:lnTo>
                  <a:lnTo>
                    <a:pt x="95848" y="32144"/>
                  </a:lnTo>
                </a:path>
                <a:path w="161925" h="733425">
                  <a:moveTo>
                    <a:pt x="121754" y="56294"/>
                  </a:moveTo>
                  <a:lnTo>
                    <a:pt x="134692" y="72074"/>
                  </a:lnTo>
                  <a:lnTo>
                    <a:pt x="149569" y="99939"/>
                  </a:lnTo>
                  <a:lnTo>
                    <a:pt x="158752" y="130161"/>
                  </a:lnTo>
                  <a:lnTo>
                    <a:pt x="161892" y="161892"/>
                  </a:lnTo>
                  <a:lnTo>
                    <a:pt x="161892" y="574955"/>
                  </a:lnTo>
                  <a:lnTo>
                    <a:pt x="158752" y="606686"/>
                  </a:lnTo>
                  <a:lnTo>
                    <a:pt x="149569" y="636908"/>
                  </a:lnTo>
                  <a:lnTo>
                    <a:pt x="134692" y="664773"/>
                  </a:lnTo>
                  <a:lnTo>
                    <a:pt x="117951" y="685191"/>
                  </a:lnTo>
                </a:path>
                <a:path w="161925" h="733425">
                  <a:moveTo>
                    <a:pt x="105092" y="697124"/>
                  </a:moveTo>
                  <a:lnTo>
                    <a:pt x="89818" y="709648"/>
                  </a:lnTo>
                  <a:lnTo>
                    <a:pt x="61953" y="724524"/>
                  </a:lnTo>
                  <a:lnTo>
                    <a:pt x="32664" y="73342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5666" y="1820446"/>
            <a:ext cx="3021412" cy="66420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47616" y="1545004"/>
            <a:ext cx="3679190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b="0" spc="110" dirty="0">
                <a:latin typeface="Trebuchet MS"/>
                <a:cs typeface="Trebuchet MS"/>
              </a:rPr>
              <a:t>Opportunities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172" y="11874"/>
            <a:ext cx="2767828" cy="17525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9914" y="0"/>
            <a:ext cx="3614718" cy="102616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289070" y="9570637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5" y="716362"/>
                </a:moveTo>
                <a:lnTo>
                  <a:pt x="1737262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5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4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4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6" y="716362"/>
                </a:moveTo>
                <a:lnTo>
                  <a:pt x="2434315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6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128494" y="9263053"/>
            <a:ext cx="2717800" cy="1024255"/>
            <a:chOff x="12128494" y="9263053"/>
            <a:chExt cx="2717800" cy="1024255"/>
          </a:xfrm>
        </p:grpSpPr>
        <p:sp>
          <p:nvSpPr>
            <p:cNvPr id="15" name="object 15"/>
            <p:cNvSpPr/>
            <p:nvPr/>
          </p:nvSpPr>
          <p:spPr>
            <a:xfrm>
              <a:off x="12171083" y="9293288"/>
              <a:ext cx="2627630" cy="928369"/>
            </a:xfrm>
            <a:custGeom>
              <a:avLst/>
              <a:gdLst/>
              <a:ahLst/>
              <a:cxnLst/>
              <a:rect l="l" t="t" r="r" b="b"/>
              <a:pathLst>
                <a:path w="2627630" h="928370">
                  <a:moveTo>
                    <a:pt x="2324" y="498856"/>
                  </a:moveTo>
                  <a:lnTo>
                    <a:pt x="1168" y="493039"/>
                  </a:lnTo>
                  <a:lnTo>
                    <a:pt x="0" y="498856"/>
                  </a:lnTo>
                  <a:lnTo>
                    <a:pt x="2324" y="498856"/>
                  </a:lnTo>
                  <a:close/>
                </a:path>
                <a:path w="2627630" h="928370">
                  <a:moveTo>
                    <a:pt x="4648" y="499440"/>
                  </a:moveTo>
                  <a:lnTo>
                    <a:pt x="2908" y="498856"/>
                  </a:lnTo>
                  <a:lnTo>
                    <a:pt x="2324" y="498856"/>
                  </a:lnTo>
                  <a:lnTo>
                    <a:pt x="4648" y="499440"/>
                  </a:lnTo>
                  <a:close/>
                </a:path>
                <a:path w="2627630" h="928370">
                  <a:moveTo>
                    <a:pt x="9309" y="500595"/>
                  </a:moveTo>
                  <a:lnTo>
                    <a:pt x="4648" y="499440"/>
                  </a:lnTo>
                  <a:lnTo>
                    <a:pt x="6400" y="500024"/>
                  </a:lnTo>
                  <a:lnTo>
                    <a:pt x="9309" y="500595"/>
                  </a:lnTo>
                  <a:close/>
                </a:path>
                <a:path w="2627630" h="928370">
                  <a:moveTo>
                    <a:pt x="92837" y="347687"/>
                  </a:moveTo>
                  <a:lnTo>
                    <a:pt x="92443" y="346532"/>
                  </a:lnTo>
                  <a:lnTo>
                    <a:pt x="91871" y="347103"/>
                  </a:lnTo>
                  <a:lnTo>
                    <a:pt x="92443" y="347687"/>
                  </a:lnTo>
                  <a:lnTo>
                    <a:pt x="92837" y="347687"/>
                  </a:lnTo>
                  <a:close/>
                </a:path>
                <a:path w="2627630" h="928370">
                  <a:moveTo>
                    <a:pt x="93027" y="347687"/>
                  </a:moveTo>
                  <a:lnTo>
                    <a:pt x="92837" y="347687"/>
                  </a:lnTo>
                  <a:lnTo>
                    <a:pt x="93027" y="348272"/>
                  </a:lnTo>
                  <a:lnTo>
                    <a:pt x="93027" y="347687"/>
                  </a:lnTo>
                  <a:close/>
                </a:path>
                <a:path w="2627630" h="928370">
                  <a:moveTo>
                    <a:pt x="94767" y="352920"/>
                  </a:moveTo>
                  <a:lnTo>
                    <a:pt x="93751" y="349872"/>
                  </a:lnTo>
                  <a:lnTo>
                    <a:pt x="94195" y="349427"/>
                  </a:lnTo>
                  <a:lnTo>
                    <a:pt x="94195" y="348856"/>
                  </a:lnTo>
                  <a:lnTo>
                    <a:pt x="93027" y="348272"/>
                  </a:lnTo>
                  <a:lnTo>
                    <a:pt x="93611" y="350012"/>
                  </a:lnTo>
                  <a:lnTo>
                    <a:pt x="92443" y="350596"/>
                  </a:lnTo>
                  <a:lnTo>
                    <a:pt x="94767" y="352920"/>
                  </a:lnTo>
                  <a:close/>
                </a:path>
                <a:path w="2627630" h="928370">
                  <a:moveTo>
                    <a:pt x="95351" y="373265"/>
                  </a:moveTo>
                  <a:lnTo>
                    <a:pt x="86055" y="365125"/>
                  </a:lnTo>
                  <a:lnTo>
                    <a:pt x="87210" y="369201"/>
                  </a:lnTo>
                  <a:lnTo>
                    <a:pt x="88963" y="371525"/>
                  </a:lnTo>
                  <a:lnTo>
                    <a:pt x="95351" y="375602"/>
                  </a:lnTo>
                  <a:lnTo>
                    <a:pt x="95351" y="373265"/>
                  </a:lnTo>
                  <a:close/>
                </a:path>
                <a:path w="2627630" h="928370">
                  <a:moveTo>
                    <a:pt x="105244" y="335483"/>
                  </a:moveTo>
                  <a:lnTo>
                    <a:pt x="104660" y="334899"/>
                  </a:lnTo>
                  <a:lnTo>
                    <a:pt x="104076" y="334899"/>
                  </a:lnTo>
                  <a:lnTo>
                    <a:pt x="103492" y="334314"/>
                  </a:lnTo>
                  <a:lnTo>
                    <a:pt x="103492" y="335483"/>
                  </a:lnTo>
                  <a:lnTo>
                    <a:pt x="104076" y="336054"/>
                  </a:lnTo>
                  <a:lnTo>
                    <a:pt x="105244" y="337807"/>
                  </a:lnTo>
                  <a:lnTo>
                    <a:pt x="105244" y="335483"/>
                  </a:lnTo>
                  <a:close/>
                </a:path>
                <a:path w="2627630" h="928370">
                  <a:moveTo>
                    <a:pt x="105816" y="333159"/>
                  </a:moveTo>
                  <a:lnTo>
                    <a:pt x="105244" y="333159"/>
                  </a:lnTo>
                  <a:lnTo>
                    <a:pt x="105244" y="333730"/>
                  </a:lnTo>
                  <a:lnTo>
                    <a:pt x="105816" y="333159"/>
                  </a:lnTo>
                  <a:close/>
                </a:path>
                <a:path w="2627630" h="928370">
                  <a:moveTo>
                    <a:pt x="108724" y="337807"/>
                  </a:moveTo>
                  <a:lnTo>
                    <a:pt x="106400" y="336054"/>
                  </a:lnTo>
                  <a:lnTo>
                    <a:pt x="105244" y="334899"/>
                  </a:lnTo>
                  <a:lnTo>
                    <a:pt x="105244" y="335483"/>
                  </a:lnTo>
                  <a:lnTo>
                    <a:pt x="106400" y="336638"/>
                  </a:lnTo>
                  <a:lnTo>
                    <a:pt x="108724" y="337807"/>
                  </a:lnTo>
                  <a:close/>
                </a:path>
                <a:path w="2627630" h="928370">
                  <a:moveTo>
                    <a:pt x="109118" y="328701"/>
                  </a:moveTo>
                  <a:lnTo>
                    <a:pt x="108140" y="327926"/>
                  </a:lnTo>
                  <a:lnTo>
                    <a:pt x="108724" y="328498"/>
                  </a:lnTo>
                  <a:lnTo>
                    <a:pt x="109118" y="328701"/>
                  </a:lnTo>
                  <a:close/>
                </a:path>
                <a:path w="2627630" h="928370">
                  <a:moveTo>
                    <a:pt x="111048" y="330250"/>
                  </a:moveTo>
                  <a:lnTo>
                    <a:pt x="109893" y="329082"/>
                  </a:lnTo>
                  <a:lnTo>
                    <a:pt x="109118" y="328701"/>
                  </a:lnTo>
                  <a:lnTo>
                    <a:pt x="111048" y="330250"/>
                  </a:lnTo>
                  <a:close/>
                </a:path>
                <a:path w="2627630" h="928370">
                  <a:moveTo>
                    <a:pt x="112801" y="372110"/>
                  </a:moveTo>
                  <a:lnTo>
                    <a:pt x="109448" y="367728"/>
                  </a:lnTo>
                  <a:lnTo>
                    <a:pt x="104724" y="362800"/>
                  </a:lnTo>
                  <a:lnTo>
                    <a:pt x="98818" y="357886"/>
                  </a:lnTo>
                  <a:lnTo>
                    <a:pt x="91871" y="353504"/>
                  </a:lnTo>
                  <a:lnTo>
                    <a:pt x="96342" y="358330"/>
                  </a:lnTo>
                  <a:lnTo>
                    <a:pt x="98475" y="361200"/>
                  </a:lnTo>
                  <a:lnTo>
                    <a:pt x="100939" y="364299"/>
                  </a:lnTo>
                  <a:lnTo>
                    <a:pt x="106400" y="369785"/>
                  </a:lnTo>
                  <a:lnTo>
                    <a:pt x="106400" y="372110"/>
                  </a:lnTo>
                  <a:lnTo>
                    <a:pt x="101168" y="370370"/>
                  </a:lnTo>
                  <a:lnTo>
                    <a:pt x="97675" y="367461"/>
                  </a:lnTo>
                  <a:lnTo>
                    <a:pt x="99999" y="369785"/>
                  </a:lnTo>
                  <a:lnTo>
                    <a:pt x="93611" y="368033"/>
                  </a:lnTo>
                  <a:lnTo>
                    <a:pt x="99428" y="373265"/>
                  </a:lnTo>
                  <a:lnTo>
                    <a:pt x="108724" y="376758"/>
                  </a:lnTo>
                  <a:lnTo>
                    <a:pt x="111048" y="374434"/>
                  </a:lnTo>
                  <a:lnTo>
                    <a:pt x="105816" y="367461"/>
                  </a:lnTo>
                  <a:lnTo>
                    <a:pt x="108724" y="368617"/>
                  </a:lnTo>
                  <a:lnTo>
                    <a:pt x="110477" y="370941"/>
                  </a:lnTo>
                  <a:lnTo>
                    <a:pt x="112801" y="372110"/>
                  </a:lnTo>
                  <a:close/>
                </a:path>
                <a:path w="2627630" h="928370">
                  <a:moveTo>
                    <a:pt x="114769" y="326034"/>
                  </a:moveTo>
                  <a:lnTo>
                    <a:pt x="114541" y="323850"/>
                  </a:lnTo>
                  <a:lnTo>
                    <a:pt x="112801" y="324434"/>
                  </a:lnTo>
                  <a:lnTo>
                    <a:pt x="105244" y="322110"/>
                  </a:lnTo>
                  <a:lnTo>
                    <a:pt x="105816" y="325589"/>
                  </a:lnTo>
                  <a:lnTo>
                    <a:pt x="108140" y="327926"/>
                  </a:lnTo>
                  <a:lnTo>
                    <a:pt x="108242" y="326059"/>
                  </a:lnTo>
                  <a:lnTo>
                    <a:pt x="111556" y="326097"/>
                  </a:lnTo>
                  <a:lnTo>
                    <a:pt x="114769" y="326034"/>
                  </a:lnTo>
                  <a:close/>
                </a:path>
                <a:path w="2627630" h="928370">
                  <a:moveTo>
                    <a:pt x="148844" y="291871"/>
                  </a:moveTo>
                  <a:lnTo>
                    <a:pt x="148259" y="290715"/>
                  </a:lnTo>
                  <a:lnTo>
                    <a:pt x="145935" y="288378"/>
                  </a:lnTo>
                  <a:lnTo>
                    <a:pt x="148844" y="291871"/>
                  </a:lnTo>
                  <a:close/>
                </a:path>
                <a:path w="2627630" h="928370">
                  <a:moveTo>
                    <a:pt x="180238" y="263969"/>
                  </a:moveTo>
                  <a:lnTo>
                    <a:pt x="179654" y="263385"/>
                  </a:lnTo>
                  <a:lnTo>
                    <a:pt x="178498" y="262801"/>
                  </a:lnTo>
                  <a:lnTo>
                    <a:pt x="177914" y="262801"/>
                  </a:lnTo>
                  <a:lnTo>
                    <a:pt x="180238" y="263969"/>
                  </a:lnTo>
                  <a:close/>
                </a:path>
                <a:path w="2627630" h="928370">
                  <a:moveTo>
                    <a:pt x="308737" y="160477"/>
                  </a:moveTo>
                  <a:lnTo>
                    <a:pt x="306412" y="159308"/>
                  </a:lnTo>
                  <a:lnTo>
                    <a:pt x="305244" y="160477"/>
                  </a:lnTo>
                  <a:lnTo>
                    <a:pt x="305244" y="162217"/>
                  </a:lnTo>
                  <a:lnTo>
                    <a:pt x="306984" y="162801"/>
                  </a:lnTo>
                  <a:lnTo>
                    <a:pt x="308737" y="162801"/>
                  </a:lnTo>
                  <a:lnTo>
                    <a:pt x="308737" y="160477"/>
                  </a:lnTo>
                  <a:close/>
                </a:path>
                <a:path w="2627630" h="928370">
                  <a:moveTo>
                    <a:pt x="406996" y="513384"/>
                  </a:moveTo>
                  <a:lnTo>
                    <a:pt x="404088" y="510489"/>
                  </a:lnTo>
                  <a:lnTo>
                    <a:pt x="402336" y="509320"/>
                  </a:lnTo>
                  <a:lnTo>
                    <a:pt x="401180" y="508736"/>
                  </a:lnTo>
                  <a:lnTo>
                    <a:pt x="401751" y="509320"/>
                  </a:lnTo>
                  <a:lnTo>
                    <a:pt x="401751" y="509905"/>
                  </a:lnTo>
                  <a:lnTo>
                    <a:pt x="402336" y="511060"/>
                  </a:lnTo>
                  <a:lnTo>
                    <a:pt x="406996" y="513384"/>
                  </a:lnTo>
                  <a:close/>
                </a:path>
                <a:path w="2627630" h="928370">
                  <a:moveTo>
                    <a:pt x="418033" y="506412"/>
                  </a:moveTo>
                  <a:lnTo>
                    <a:pt x="414553" y="506996"/>
                  </a:lnTo>
                  <a:lnTo>
                    <a:pt x="416877" y="506996"/>
                  </a:lnTo>
                  <a:lnTo>
                    <a:pt x="418033" y="506412"/>
                  </a:lnTo>
                  <a:close/>
                </a:path>
                <a:path w="2627630" h="928370">
                  <a:moveTo>
                    <a:pt x="473075" y="466877"/>
                  </a:moveTo>
                  <a:lnTo>
                    <a:pt x="472694" y="466877"/>
                  </a:lnTo>
                  <a:lnTo>
                    <a:pt x="472109" y="469201"/>
                  </a:lnTo>
                  <a:lnTo>
                    <a:pt x="472694" y="468045"/>
                  </a:lnTo>
                  <a:lnTo>
                    <a:pt x="473075" y="466877"/>
                  </a:lnTo>
                  <a:close/>
                </a:path>
                <a:path w="2627630" h="928370">
                  <a:moveTo>
                    <a:pt x="520941" y="428510"/>
                  </a:moveTo>
                  <a:lnTo>
                    <a:pt x="519785" y="427342"/>
                  </a:lnTo>
                  <a:lnTo>
                    <a:pt x="519201" y="429082"/>
                  </a:lnTo>
                  <a:lnTo>
                    <a:pt x="520369" y="430834"/>
                  </a:lnTo>
                  <a:lnTo>
                    <a:pt x="520941" y="430250"/>
                  </a:lnTo>
                  <a:lnTo>
                    <a:pt x="520941" y="428510"/>
                  </a:lnTo>
                  <a:close/>
                </a:path>
                <a:path w="2627630" h="928370">
                  <a:moveTo>
                    <a:pt x="522693" y="423278"/>
                  </a:moveTo>
                  <a:lnTo>
                    <a:pt x="522109" y="425602"/>
                  </a:lnTo>
                  <a:lnTo>
                    <a:pt x="521525" y="427342"/>
                  </a:lnTo>
                  <a:lnTo>
                    <a:pt x="521525" y="429082"/>
                  </a:lnTo>
                  <a:lnTo>
                    <a:pt x="522109" y="429666"/>
                  </a:lnTo>
                  <a:lnTo>
                    <a:pt x="522693" y="429666"/>
                  </a:lnTo>
                  <a:lnTo>
                    <a:pt x="522693" y="423278"/>
                  </a:lnTo>
                  <a:close/>
                </a:path>
                <a:path w="2627630" h="928370">
                  <a:moveTo>
                    <a:pt x="541883" y="425018"/>
                  </a:moveTo>
                  <a:lnTo>
                    <a:pt x="538975" y="428510"/>
                  </a:lnTo>
                  <a:lnTo>
                    <a:pt x="537222" y="435483"/>
                  </a:lnTo>
                  <a:lnTo>
                    <a:pt x="541883" y="425018"/>
                  </a:lnTo>
                  <a:close/>
                </a:path>
                <a:path w="2627630" h="928370">
                  <a:moveTo>
                    <a:pt x="563384" y="475602"/>
                  </a:moveTo>
                  <a:lnTo>
                    <a:pt x="560489" y="479666"/>
                  </a:lnTo>
                  <a:lnTo>
                    <a:pt x="563384" y="476758"/>
                  </a:lnTo>
                  <a:lnTo>
                    <a:pt x="563384" y="475602"/>
                  </a:lnTo>
                  <a:close/>
                </a:path>
                <a:path w="2627630" h="928370">
                  <a:moveTo>
                    <a:pt x="565137" y="617461"/>
                  </a:moveTo>
                  <a:lnTo>
                    <a:pt x="560489" y="611073"/>
                  </a:lnTo>
                  <a:lnTo>
                    <a:pt x="559904" y="608164"/>
                  </a:lnTo>
                  <a:lnTo>
                    <a:pt x="559320" y="609320"/>
                  </a:lnTo>
                  <a:lnTo>
                    <a:pt x="561644" y="612813"/>
                  </a:lnTo>
                  <a:lnTo>
                    <a:pt x="565137" y="617461"/>
                  </a:lnTo>
                  <a:close/>
                </a:path>
                <a:path w="2627630" h="928370">
                  <a:moveTo>
                    <a:pt x="567461" y="491299"/>
                  </a:moveTo>
                  <a:lnTo>
                    <a:pt x="565099" y="491883"/>
                  </a:lnTo>
                  <a:lnTo>
                    <a:pt x="565721" y="491883"/>
                  </a:lnTo>
                  <a:lnTo>
                    <a:pt x="567461" y="491299"/>
                  </a:lnTo>
                  <a:close/>
                </a:path>
                <a:path w="2627630" h="928370">
                  <a:moveTo>
                    <a:pt x="570369" y="569201"/>
                  </a:moveTo>
                  <a:lnTo>
                    <a:pt x="569785" y="568629"/>
                  </a:lnTo>
                  <a:lnTo>
                    <a:pt x="569201" y="568629"/>
                  </a:lnTo>
                  <a:lnTo>
                    <a:pt x="570369" y="569201"/>
                  </a:lnTo>
                  <a:close/>
                </a:path>
                <a:path w="2627630" h="928370">
                  <a:moveTo>
                    <a:pt x="581736" y="532676"/>
                  </a:moveTo>
                  <a:lnTo>
                    <a:pt x="579666" y="531990"/>
                  </a:lnTo>
                  <a:lnTo>
                    <a:pt x="579666" y="533742"/>
                  </a:lnTo>
                  <a:lnTo>
                    <a:pt x="574433" y="539559"/>
                  </a:lnTo>
                  <a:lnTo>
                    <a:pt x="577926" y="540131"/>
                  </a:lnTo>
                  <a:lnTo>
                    <a:pt x="580834" y="538975"/>
                  </a:lnTo>
                  <a:lnTo>
                    <a:pt x="579094" y="538619"/>
                  </a:lnTo>
                  <a:lnTo>
                    <a:pt x="580466" y="535698"/>
                  </a:lnTo>
                  <a:lnTo>
                    <a:pt x="581736" y="532676"/>
                  </a:lnTo>
                  <a:close/>
                </a:path>
                <a:path w="2627630" h="928370">
                  <a:moveTo>
                    <a:pt x="584327" y="537222"/>
                  </a:moveTo>
                  <a:lnTo>
                    <a:pt x="582574" y="537806"/>
                  </a:lnTo>
                  <a:lnTo>
                    <a:pt x="581418" y="538391"/>
                  </a:lnTo>
                  <a:lnTo>
                    <a:pt x="580834" y="538975"/>
                  </a:lnTo>
                  <a:lnTo>
                    <a:pt x="584327" y="537222"/>
                  </a:lnTo>
                  <a:close/>
                </a:path>
                <a:path w="2627630" h="928370">
                  <a:moveTo>
                    <a:pt x="585482" y="543623"/>
                  </a:moveTo>
                  <a:lnTo>
                    <a:pt x="584327" y="542455"/>
                  </a:lnTo>
                  <a:lnTo>
                    <a:pt x="584327" y="543623"/>
                  </a:lnTo>
                  <a:lnTo>
                    <a:pt x="585482" y="543623"/>
                  </a:lnTo>
                  <a:close/>
                </a:path>
                <a:path w="2627630" h="928370">
                  <a:moveTo>
                    <a:pt x="1123289" y="4076"/>
                  </a:moveTo>
                  <a:lnTo>
                    <a:pt x="1117473" y="3492"/>
                  </a:lnTo>
                  <a:lnTo>
                    <a:pt x="1117473" y="13373"/>
                  </a:lnTo>
                  <a:lnTo>
                    <a:pt x="1118057" y="5816"/>
                  </a:lnTo>
                  <a:lnTo>
                    <a:pt x="1123289" y="4076"/>
                  </a:lnTo>
                  <a:close/>
                </a:path>
                <a:path w="2627630" h="928370">
                  <a:moveTo>
                    <a:pt x="1173289" y="0"/>
                  </a:moveTo>
                  <a:lnTo>
                    <a:pt x="1172133" y="9893"/>
                  </a:lnTo>
                  <a:lnTo>
                    <a:pt x="1166888" y="11049"/>
                  </a:lnTo>
                  <a:lnTo>
                    <a:pt x="1165148" y="16281"/>
                  </a:lnTo>
                  <a:lnTo>
                    <a:pt x="1166317" y="18034"/>
                  </a:lnTo>
                  <a:lnTo>
                    <a:pt x="1166888" y="19773"/>
                  </a:lnTo>
                  <a:lnTo>
                    <a:pt x="1167472" y="22098"/>
                  </a:lnTo>
                  <a:lnTo>
                    <a:pt x="1168641" y="14541"/>
                  </a:lnTo>
                  <a:lnTo>
                    <a:pt x="1172705" y="11049"/>
                  </a:lnTo>
                  <a:lnTo>
                    <a:pt x="1173289" y="0"/>
                  </a:lnTo>
                  <a:close/>
                </a:path>
                <a:path w="2627630" h="928370">
                  <a:moveTo>
                    <a:pt x="1263992" y="44767"/>
                  </a:moveTo>
                  <a:lnTo>
                    <a:pt x="1260500" y="47675"/>
                  </a:lnTo>
                  <a:lnTo>
                    <a:pt x="1259344" y="50584"/>
                  </a:lnTo>
                  <a:lnTo>
                    <a:pt x="1258176" y="58140"/>
                  </a:lnTo>
                  <a:lnTo>
                    <a:pt x="1259916" y="56984"/>
                  </a:lnTo>
                  <a:lnTo>
                    <a:pt x="1263992" y="44767"/>
                  </a:lnTo>
                  <a:close/>
                </a:path>
                <a:path w="2627630" h="928370">
                  <a:moveTo>
                    <a:pt x="1276781" y="46520"/>
                  </a:moveTo>
                  <a:lnTo>
                    <a:pt x="1274102" y="52387"/>
                  </a:lnTo>
                  <a:lnTo>
                    <a:pt x="1272349" y="55524"/>
                  </a:lnTo>
                  <a:lnTo>
                    <a:pt x="1270482" y="59105"/>
                  </a:lnTo>
                  <a:lnTo>
                    <a:pt x="1267472" y="66281"/>
                  </a:lnTo>
                  <a:lnTo>
                    <a:pt x="1265148" y="67449"/>
                  </a:lnTo>
                  <a:lnTo>
                    <a:pt x="1265148" y="61633"/>
                  </a:lnTo>
                  <a:lnTo>
                    <a:pt x="1266317" y="56984"/>
                  </a:lnTo>
                  <a:lnTo>
                    <a:pt x="1265148" y="59893"/>
                  </a:lnTo>
                  <a:lnTo>
                    <a:pt x="1263992" y="53492"/>
                  </a:lnTo>
                  <a:lnTo>
                    <a:pt x="1261668" y="61048"/>
                  </a:lnTo>
                  <a:lnTo>
                    <a:pt x="1262240" y="70942"/>
                  </a:lnTo>
                  <a:lnTo>
                    <a:pt x="1264577" y="72097"/>
                  </a:lnTo>
                  <a:lnTo>
                    <a:pt x="1269809" y="65125"/>
                  </a:lnTo>
                  <a:lnTo>
                    <a:pt x="1269809" y="68033"/>
                  </a:lnTo>
                  <a:lnTo>
                    <a:pt x="1268641" y="70942"/>
                  </a:lnTo>
                  <a:lnTo>
                    <a:pt x="1268056" y="73266"/>
                  </a:lnTo>
                  <a:lnTo>
                    <a:pt x="1270482" y="68516"/>
                  </a:lnTo>
                  <a:lnTo>
                    <a:pt x="1273073" y="62293"/>
                  </a:lnTo>
                  <a:lnTo>
                    <a:pt x="1275334" y="54864"/>
                  </a:lnTo>
                  <a:lnTo>
                    <a:pt x="1276781" y="46520"/>
                  </a:lnTo>
                  <a:close/>
                </a:path>
                <a:path w="2627630" h="928370">
                  <a:moveTo>
                    <a:pt x="1280845" y="46520"/>
                  </a:moveTo>
                  <a:lnTo>
                    <a:pt x="1280274" y="46520"/>
                  </a:lnTo>
                  <a:lnTo>
                    <a:pt x="1279690" y="45935"/>
                  </a:lnTo>
                  <a:lnTo>
                    <a:pt x="1278521" y="48844"/>
                  </a:lnTo>
                  <a:lnTo>
                    <a:pt x="1280845" y="46520"/>
                  </a:lnTo>
                  <a:close/>
                </a:path>
                <a:path w="2627630" h="928370">
                  <a:moveTo>
                    <a:pt x="1282014" y="45935"/>
                  </a:moveTo>
                  <a:lnTo>
                    <a:pt x="1280845" y="47104"/>
                  </a:lnTo>
                  <a:lnTo>
                    <a:pt x="1282014" y="47104"/>
                  </a:lnTo>
                  <a:lnTo>
                    <a:pt x="1282014" y="45935"/>
                  </a:lnTo>
                  <a:close/>
                </a:path>
                <a:path w="2627630" h="928370">
                  <a:moveTo>
                    <a:pt x="1283182" y="44767"/>
                  </a:moveTo>
                  <a:lnTo>
                    <a:pt x="1282598" y="44196"/>
                  </a:lnTo>
                  <a:lnTo>
                    <a:pt x="1282598" y="44767"/>
                  </a:lnTo>
                  <a:lnTo>
                    <a:pt x="1282014" y="45351"/>
                  </a:lnTo>
                  <a:lnTo>
                    <a:pt x="1282014" y="45935"/>
                  </a:lnTo>
                  <a:lnTo>
                    <a:pt x="1283182" y="44767"/>
                  </a:lnTo>
                  <a:close/>
                </a:path>
                <a:path w="2627630" h="928370">
                  <a:moveTo>
                    <a:pt x="1298879" y="50584"/>
                  </a:moveTo>
                  <a:lnTo>
                    <a:pt x="1298295" y="50584"/>
                  </a:lnTo>
                  <a:lnTo>
                    <a:pt x="1298295" y="49428"/>
                  </a:lnTo>
                  <a:lnTo>
                    <a:pt x="1296543" y="51168"/>
                  </a:lnTo>
                  <a:lnTo>
                    <a:pt x="1295971" y="52336"/>
                  </a:lnTo>
                  <a:lnTo>
                    <a:pt x="1296555" y="51752"/>
                  </a:lnTo>
                  <a:lnTo>
                    <a:pt x="1297127" y="51752"/>
                  </a:lnTo>
                  <a:lnTo>
                    <a:pt x="1297711" y="51168"/>
                  </a:lnTo>
                  <a:lnTo>
                    <a:pt x="1297127" y="52908"/>
                  </a:lnTo>
                  <a:lnTo>
                    <a:pt x="1297127" y="55245"/>
                  </a:lnTo>
                  <a:lnTo>
                    <a:pt x="1297711" y="52336"/>
                  </a:lnTo>
                  <a:lnTo>
                    <a:pt x="1298295" y="51168"/>
                  </a:lnTo>
                  <a:lnTo>
                    <a:pt x="1298879" y="50584"/>
                  </a:lnTo>
                  <a:close/>
                </a:path>
                <a:path w="2627630" h="928370">
                  <a:moveTo>
                    <a:pt x="1305852" y="52628"/>
                  </a:moveTo>
                  <a:lnTo>
                    <a:pt x="1305267" y="54076"/>
                  </a:lnTo>
                  <a:lnTo>
                    <a:pt x="1305852" y="52908"/>
                  </a:lnTo>
                  <a:lnTo>
                    <a:pt x="1305852" y="52628"/>
                  </a:lnTo>
                  <a:close/>
                </a:path>
                <a:path w="2627630" h="928370">
                  <a:moveTo>
                    <a:pt x="1306436" y="51168"/>
                  </a:moveTo>
                  <a:lnTo>
                    <a:pt x="1305852" y="51752"/>
                  </a:lnTo>
                  <a:lnTo>
                    <a:pt x="1305852" y="52628"/>
                  </a:lnTo>
                  <a:lnTo>
                    <a:pt x="1306436" y="51168"/>
                  </a:lnTo>
                  <a:close/>
                </a:path>
                <a:path w="2627630" h="928370">
                  <a:moveTo>
                    <a:pt x="1312252" y="55245"/>
                  </a:moveTo>
                  <a:lnTo>
                    <a:pt x="1311084" y="54076"/>
                  </a:lnTo>
                  <a:lnTo>
                    <a:pt x="1309916" y="46520"/>
                  </a:lnTo>
                  <a:lnTo>
                    <a:pt x="1307020" y="48260"/>
                  </a:lnTo>
                  <a:lnTo>
                    <a:pt x="1305852" y="51168"/>
                  </a:lnTo>
                  <a:lnTo>
                    <a:pt x="1307668" y="50419"/>
                  </a:lnTo>
                  <a:lnTo>
                    <a:pt x="1309052" y="53416"/>
                  </a:lnTo>
                  <a:lnTo>
                    <a:pt x="1310436" y="56324"/>
                  </a:lnTo>
                  <a:lnTo>
                    <a:pt x="1312252" y="55245"/>
                  </a:lnTo>
                  <a:close/>
                </a:path>
                <a:path w="2627630" h="928370">
                  <a:moveTo>
                    <a:pt x="1356436" y="66865"/>
                  </a:moveTo>
                  <a:lnTo>
                    <a:pt x="1354696" y="70942"/>
                  </a:lnTo>
                  <a:lnTo>
                    <a:pt x="1355852" y="68605"/>
                  </a:lnTo>
                  <a:lnTo>
                    <a:pt x="1356436" y="66865"/>
                  </a:lnTo>
                  <a:close/>
                </a:path>
                <a:path w="2627630" h="928370">
                  <a:moveTo>
                    <a:pt x="1394231" y="83146"/>
                  </a:moveTo>
                  <a:lnTo>
                    <a:pt x="1393647" y="81978"/>
                  </a:lnTo>
                  <a:lnTo>
                    <a:pt x="1393647" y="84886"/>
                  </a:lnTo>
                  <a:lnTo>
                    <a:pt x="1394231" y="83731"/>
                  </a:lnTo>
                  <a:lnTo>
                    <a:pt x="1394231" y="83146"/>
                  </a:lnTo>
                  <a:close/>
                </a:path>
                <a:path w="2627630" h="928370">
                  <a:moveTo>
                    <a:pt x="1395387" y="94780"/>
                  </a:moveTo>
                  <a:lnTo>
                    <a:pt x="1394231" y="88963"/>
                  </a:lnTo>
                  <a:lnTo>
                    <a:pt x="1393647" y="84886"/>
                  </a:lnTo>
                  <a:lnTo>
                    <a:pt x="1393063" y="87795"/>
                  </a:lnTo>
                  <a:lnTo>
                    <a:pt x="1391894" y="90119"/>
                  </a:lnTo>
                  <a:lnTo>
                    <a:pt x="1391323" y="93027"/>
                  </a:lnTo>
                  <a:lnTo>
                    <a:pt x="1391323" y="86055"/>
                  </a:lnTo>
                  <a:lnTo>
                    <a:pt x="1390154" y="88379"/>
                  </a:lnTo>
                  <a:lnTo>
                    <a:pt x="1388414" y="92443"/>
                  </a:lnTo>
                  <a:lnTo>
                    <a:pt x="1390738" y="94195"/>
                  </a:lnTo>
                  <a:lnTo>
                    <a:pt x="1391894" y="97104"/>
                  </a:lnTo>
                  <a:lnTo>
                    <a:pt x="1392478" y="100012"/>
                  </a:lnTo>
                  <a:lnTo>
                    <a:pt x="1395387" y="94780"/>
                  </a:lnTo>
                  <a:close/>
                </a:path>
                <a:path w="2627630" h="928370">
                  <a:moveTo>
                    <a:pt x="1509928" y="115125"/>
                  </a:moveTo>
                  <a:lnTo>
                    <a:pt x="1509344" y="108724"/>
                  </a:lnTo>
                  <a:lnTo>
                    <a:pt x="1505851" y="116281"/>
                  </a:lnTo>
                  <a:lnTo>
                    <a:pt x="1509928" y="115125"/>
                  </a:lnTo>
                  <a:close/>
                </a:path>
                <a:path w="2627630" h="928370">
                  <a:moveTo>
                    <a:pt x="1544815" y="131991"/>
                  </a:moveTo>
                  <a:lnTo>
                    <a:pt x="1543646" y="130822"/>
                  </a:lnTo>
                  <a:lnTo>
                    <a:pt x="1542491" y="130238"/>
                  </a:lnTo>
                  <a:lnTo>
                    <a:pt x="1540738" y="136055"/>
                  </a:lnTo>
                  <a:lnTo>
                    <a:pt x="1544815" y="131991"/>
                  </a:lnTo>
                  <a:close/>
                </a:path>
                <a:path w="2627630" h="928370">
                  <a:moveTo>
                    <a:pt x="1548879" y="133731"/>
                  </a:moveTo>
                  <a:lnTo>
                    <a:pt x="1548295" y="131406"/>
                  </a:lnTo>
                  <a:lnTo>
                    <a:pt x="1547139" y="131406"/>
                  </a:lnTo>
                  <a:lnTo>
                    <a:pt x="1545399" y="132562"/>
                  </a:lnTo>
                  <a:lnTo>
                    <a:pt x="1545971" y="133146"/>
                  </a:lnTo>
                  <a:lnTo>
                    <a:pt x="1547139" y="134886"/>
                  </a:lnTo>
                  <a:lnTo>
                    <a:pt x="1548879" y="133731"/>
                  </a:lnTo>
                  <a:close/>
                </a:path>
                <a:path w="2627630" h="928370">
                  <a:moveTo>
                    <a:pt x="1630857" y="140703"/>
                  </a:moveTo>
                  <a:lnTo>
                    <a:pt x="1629117" y="140703"/>
                  </a:lnTo>
                  <a:lnTo>
                    <a:pt x="1627378" y="141871"/>
                  </a:lnTo>
                  <a:lnTo>
                    <a:pt x="1627949" y="141871"/>
                  </a:lnTo>
                  <a:lnTo>
                    <a:pt x="1630857" y="140703"/>
                  </a:lnTo>
                  <a:close/>
                </a:path>
                <a:path w="2627630" h="928370">
                  <a:moveTo>
                    <a:pt x="1723885" y="170357"/>
                  </a:moveTo>
                  <a:lnTo>
                    <a:pt x="1721561" y="168033"/>
                  </a:lnTo>
                  <a:lnTo>
                    <a:pt x="1719821" y="166865"/>
                  </a:lnTo>
                  <a:lnTo>
                    <a:pt x="1723885" y="170357"/>
                  </a:lnTo>
                  <a:close/>
                </a:path>
                <a:path w="2627630" h="928370">
                  <a:moveTo>
                    <a:pt x="1739582" y="181406"/>
                  </a:moveTo>
                  <a:lnTo>
                    <a:pt x="1738426" y="175590"/>
                  </a:lnTo>
                  <a:lnTo>
                    <a:pt x="1737842" y="179666"/>
                  </a:lnTo>
                  <a:lnTo>
                    <a:pt x="1737842" y="183730"/>
                  </a:lnTo>
                  <a:lnTo>
                    <a:pt x="1738998" y="182562"/>
                  </a:lnTo>
                  <a:lnTo>
                    <a:pt x="1739582" y="181406"/>
                  </a:lnTo>
                  <a:close/>
                </a:path>
                <a:path w="2627630" h="928370">
                  <a:moveTo>
                    <a:pt x="2089594" y="387223"/>
                  </a:moveTo>
                  <a:lnTo>
                    <a:pt x="2089010" y="387223"/>
                  </a:lnTo>
                  <a:lnTo>
                    <a:pt x="2087854" y="387807"/>
                  </a:lnTo>
                  <a:lnTo>
                    <a:pt x="2089594" y="387223"/>
                  </a:lnTo>
                  <a:close/>
                </a:path>
                <a:path w="2627630" h="928370">
                  <a:moveTo>
                    <a:pt x="2100059" y="390715"/>
                  </a:moveTo>
                  <a:lnTo>
                    <a:pt x="2099475" y="389547"/>
                  </a:lnTo>
                  <a:lnTo>
                    <a:pt x="2098319" y="391871"/>
                  </a:lnTo>
                  <a:lnTo>
                    <a:pt x="2100059" y="390715"/>
                  </a:lnTo>
                  <a:close/>
                </a:path>
                <a:path w="2627630" h="928370">
                  <a:moveTo>
                    <a:pt x="2277973" y="533742"/>
                  </a:moveTo>
                  <a:lnTo>
                    <a:pt x="2273325" y="530250"/>
                  </a:lnTo>
                  <a:lnTo>
                    <a:pt x="2272157" y="533158"/>
                  </a:lnTo>
                  <a:lnTo>
                    <a:pt x="2269833" y="535482"/>
                  </a:lnTo>
                  <a:lnTo>
                    <a:pt x="2268093" y="538391"/>
                  </a:lnTo>
                  <a:lnTo>
                    <a:pt x="2272741" y="532574"/>
                  </a:lnTo>
                  <a:lnTo>
                    <a:pt x="2277973" y="533742"/>
                  </a:lnTo>
                  <a:close/>
                </a:path>
                <a:path w="2627630" h="928370">
                  <a:moveTo>
                    <a:pt x="2349487" y="594499"/>
                  </a:moveTo>
                  <a:lnTo>
                    <a:pt x="2348903" y="594791"/>
                  </a:lnTo>
                  <a:lnTo>
                    <a:pt x="2349487" y="594791"/>
                  </a:lnTo>
                  <a:lnTo>
                    <a:pt x="2349487" y="594499"/>
                  </a:lnTo>
                  <a:close/>
                </a:path>
                <a:path w="2627630" h="928370">
                  <a:moveTo>
                    <a:pt x="2350643" y="594207"/>
                  </a:moveTo>
                  <a:lnTo>
                    <a:pt x="2350071" y="593623"/>
                  </a:lnTo>
                  <a:lnTo>
                    <a:pt x="2349487" y="594207"/>
                  </a:lnTo>
                  <a:lnTo>
                    <a:pt x="2349487" y="594499"/>
                  </a:lnTo>
                  <a:lnTo>
                    <a:pt x="2350071" y="594207"/>
                  </a:lnTo>
                  <a:lnTo>
                    <a:pt x="2350643" y="594207"/>
                  </a:lnTo>
                  <a:close/>
                </a:path>
                <a:path w="2627630" h="928370">
                  <a:moveTo>
                    <a:pt x="2372741" y="670953"/>
                  </a:moveTo>
                  <a:lnTo>
                    <a:pt x="2372156" y="671537"/>
                  </a:lnTo>
                  <a:lnTo>
                    <a:pt x="2372741" y="671537"/>
                  </a:lnTo>
                  <a:lnTo>
                    <a:pt x="2372741" y="670953"/>
                  </a:lnTo>
                  <a:close/>
                </a:path>
                <a:path w="2627630" h="928370">
                  <a:moveTo>
                    <a:pt x="2373325" y="645375"/>
                  </a:moveTo>
                  <a:lnTo>
                    <a:pt x="2368677" y="645947"/>
                  </a:lnTo>
                  <a:lnTo>
                    <a:pt x="2366340" y="647700"/>
                  </a:lnTo>
                  <a:lnTo>
                    <a:pt x="2361107" y="653516"/>
                  </a:lnTo>
                  <a:lnTo>
                    <a:pt x="2363432" y="653516"/>
                  </a:lnTo>
                  <a:lnTo>
                    <a:pt x="2373325" y="645375"/>
                  </a:lnTo>
                  <a:close/>
                </a:path>
                <a:path w="2627630" h="928370">
                  <a:moveTo>
                    <a:pt x="2383790" y="654088"/>
                  </a:moveTo>
                  <a:lnTo>
                    <a:pt x="2378341" y="657631"/>
                  </a:lnTo>
                  <a:lnTo>
                    <a:pt x="2375141" y="659257"/>
                  </a:lnTo>
                  <a:lnTo>
                    <a:pt x="2371610" y="661200"/>
                  </a:lnTo>
                  <a:lnTo>
                    <a:pt x="2365184" y="665721"/>
                  </a:lnTo>
                  <a:lnTo>
                    <a:pt x="2362860" y="664552"/>
                  </a:lnTo>
                  <a:lnTo>
                    <a:pt x="2365768" y="659904"/>
                  </a:lnTo>
                  <a:lnTo>
                    <a:pt x="2369248" y="656996"/>
                  </a:lnTo>
                  <a:lnTo>
                    <a:pt x="2366340" y="658749"/>
                  </a:lnTo>
                  <a:lnTo>
                    <a:pt x="2369248" y="652932"/>
                  </a:lnTo>
                  <a:lnTo>
                    <a:pt x="2362860" y="658164"/>
                  </a:lnTo>
                  <a:lnTo>
                    <a:pt x="2357628" y="666877"/>
                  </a:lnTo>
                  <a:lnTo>
                    <a:pt x="2359368" y="669213"/>
                  </a:lnTo>
                  <a:lnTo>
                    <a:pt x="2367508" y="665721"/>
                  </a:lnTo>
                  <a:lnTo>
                    <a:pt x="2365768" y="668045"/>
                  </a:lnTo>
                  <a:lnTo>
                    <a:pt x="2363432" y="669785"/>
                  </a:lnTo>
                  <a:lnTo>
                    <a:pt x="2361692" y="671537"/>
                  </a:lnTo>
                  <a:lnTo>
                    <a:pt x="2366619" y="668807"/>
                  </a:lnTo>
                  <a:lnTo>
                    <a:pt x="2372309" y="664997"/>
                  </a:lnTo>
                  <a:lnTo>
                    <a:pt x="2378214" y="660082"/>
                  </a:lnTo>
                  <a:lnTo>
                    <a:pt x="2383790" y="654088"/>
                  </a:lnTo>
                  <a:close/>
                </a:path>
                <a:path w="2627630" h="928370">
                  <a:moveTo>
                    <a:pt x="2388438" y="655840"/>
                  </a:moveTo>
                  <a:lnTo>
                    <a:pt x="2387269" y="655840"/>
                  </a:lnTo>
                  <a:lnTo>
                    <a:pt x="2386698" y="655840"/>
                  </a:lnTo>
                  <a:lnTo>
                    <a:pt x="2386114" y="655840"/>
                  </a:lnTo>
                  <a:lnTo>
                    <a:pt x="2386114" y="654672"/>
                  </a:lnTo>
                  <a:lnTo>
                    <a:pt x="2383790" y="656412"/>
                  </a:lnTo>
                  <a:lnTo>
                    <a:pt x="2386774" y="655929"/>
                  </a:lnTo>
                  <a:lnTo>
                    <a:pt x="2387269" y="656412"/>
                  </a:lnTo>
                  <a:lnTo>
                    <a:pt x="2388438" y="655840"/>
                  </a:lnTo>
                  <a:close/>
                </a:path>
                <a:path w="2627630" h="928370">
                  <a:moveTo>
                    <a:pt x="2390178" y="654672"/>
                  </a:moveTo>
                  <a:lnTo>
                    <a:pt x="2389606" y="655256"/>
                  </a:lnTo>
                  <a:lnTo>
                    <a:pt x="2389022" y="655256"/>
                  </a:lnTo>
                  <a:lnTo>
                    <a:pt x="2389022" y="655840"/>
                  </a:lnTo>
                  <a:lnTo>
                    <a:pt x="2390178" y="655840"/>
                  </a:lnTo>
                  <a:lnTo>
                    <a:pt x="2390178" y="654672"/>
                  </a:lnTo>
                  <a:close/>
                </a:path>
                <a:path w="2627630" h="928370">
                  <a:moveTo>
                    <a:pt x="2400071" y="667461"/>
                  </a:moveTo>
                  <a:lnTo>
                    <a:pt x="2398903" y="667461"/>
                  </a:lnTo>
                  <a:lnTo>
                    <a:pt x="2396579" y="668629"/>
                  </a:lnTo>
                  <a:lnTo>
                    <a:pt x="2398903" y="668629"/>
                  </a:lnTo>
                  <a:lnTo>
                    <a:pt x="2395994" y="671537"/>
                  </a:lnTo>
                  <a:lnTo>
                    <a:pt x="2398318" y="669785"/>
                  </a:lnTo>
                  <a:lnTo>
                    <a:pt x="2399487" y="669213"/>
                  </a:lnTo>
                  <a:lnTo>
                    <a:pt x="2399487" y="668629"/>
                  </a:lnTo>
                  <a:lnTo>
                    <a:pt x="2399487" y="668045"/>
                  </a:lnTo>
                  <a:lnTo>
                    <a:pt x="2400071" y="667461"/>
                  </a:lnTo>
                  <a:close/>
                </a:path>
                <a:path w="2627630" h="928370">
                  <a:moveTo>
                    <a:pt x="2404884" y="674077"/>
                  </a:moveTo>
                  <a:lnTo>
                    <a:pt x="2404135" y="674446"/>
                  </a:lnTo>
                  <a:lnTo>
                    <a:pt x="2402979" y="675601"/>
                  </a:lnTo>
                  <a:lnTo>
                    <a:pt x="2404884" y="674077"/>
                  </a:lnTo>
                  <a:close/>
                </a:path>
                <a:path w="2627630" h="928370">
                  <a:moveTo>
                    <a:pt x="2411107" y="671537"/>
                  </a:moveTo>
                  <a:lnTo>
                    <a:pt x="2407628" y="671537"/>
                  </a:lnTo>
                  <a:lnTo>
                    <a:pt x="2405303" y="673277"/>
                  </a:lnTo>
                  <a:lnTo>
                    <a:pt x="2407145" y="673633"/>
                  </a:lnTo>
                  <a:lnTo>
                    <a:pt x="2406535" y="676986"/>
                  </a:lnTo>
                  <a:lnTo>
                    <a:pt x="2406040" y="680224"/>
                  </a:lnTo>
                  <a:lnTo>
                    <a:pt x="2408212" y="680250"/>
                  </a:lnTo>
                  <a:lnTo>
                    <a:pt x="2407628" y="678510"/>
                  </a:lnTo>
                  <a:lnTo>
                    <a:pt x="2411107" y="671537"/>
                  </a:lnTo>
                  <a:close/>
                </a:path>
                <a:path w="2627630" h="928370">
                  <a:moveTo>
                    <a:pt x="2439022" y="714552"/>
                  </a:moveTo>
                  <a:lnTo>
                    <a:pt x="2437282" y="715721"/>
                  </a:lnTo>
                  <a:lnTo>
                    <a:pt x="2435529" y="717461"/>
                  </a:lnTo>
                  <a:lnTo>
                    <a:pt x="2439022" y="714552"/>
                  </a:lnTo>
                  <a:close/>
                </a:path>
                <a:path w="2627630" h="928370">
                  <a:moveTo>
                    <a:pt x="2447747" y="726186"/>
                  </a:moveTo>
                  <a:lnTo>
                    <a:pt x="2447163" y="728510"/>
                  </a:lnTo>
                  <a:lnTo>
                    <a:pt x="2447163" y="730834"/>
                  </a:lnTo>
                  <a:lnTo>
                    <a:pt x="2447747" y="726186"/>
                  </a:lnTo>
                  <a:close/>
                </a:path>
                <a:path w="2627630" h="928370">
                  <a:moveTo>
                    <a:pt x="2462276" y="747699"/>
                  </a:moveTo>
                  <a:lnTo>
                    <a:pt x="2461120" y="748284"/>
                  </a:lnTo>
                  <a:lnTo>
                    <a:pt x="2461120" y="748868"/>
                  </a:lnTo>
                  <a:lnTo>
                    <a:pt x="2460536" y="750023"/>
                  </a:lnTo>
                  <a:lnTo>
                    <a:pt x="2461120" y="749439"/>
                  </a:lnTo>
                  <a:lnTo>
                    <a:pt x="2461691" y="748284"/>
                  </a:lnTo>
                  <a:lnTo>
                    <a:pt x="2462276" y="747699"/>
                  </a:lnTo>
                  <a:close/>
                </a:path>
                <a:path w="2627630" h="928370">
                  <a:moveTo>
                    <a:pt x="2544254" y="833170"/>
                  </a:moveTo>
                  <a:lnTo>
                    <a:pt x="2536113" y="837819"/>
                  </a:lnTo>
                  <a:lnTo>
                    <a:pt x="2540774" y="838974"/>
                  </a:lnTo>
                  <a:lnTo>
                    <a:pt x="2544254" y="833170"/>
                  </a:lnTo>
                  <a:close/>
                </a:path>
                <a:path w="2627630" h="928370">
                  <a:moveTo>
                    <a:pt x="2563444" y="873290"/>
                  </a:moveTo>
                  <a:lnTo>
                    <a:pt x="2562860" y="872705"/>
                  </a:lnTo>
                  <a:lnTo>
                    <a:pt x="2560536" y="872121"/>
                  </a:lnTo>
                  <a:lnTo>
                    <a:pt x="2560536" y="870953"/>
                  </a:lnTo>
                  <a:lnTo>
                    <a:pt x="2559951" y="869797"/>
                  </a:lnTo>
                  <a:lnTo>
                    <a:pt x="2554719" y="873290"/>
                  </a:lnTo>
                  <a:lnTo>
                    <a:pt x="2557043" y="872705"/>
                  </a:lnTo>
                  <a:lnTo>
                    <a:pt x="2558796" y="872121"/>
                  </a:lnTo>
                  <a:lnTo>
                    <a:pt x="2560536" y="872705"/>
                  </a:lnTo>
                  <a:lnTo>
                    <a:pt x="2560536" y="875614"/>
                  </a:lnTo>
                  <a:lnTo>
                    <a:pt x="2562860" y="875614"/>
                  </a:lnTo>
                  <a:lnTo>
                    <a:pt x="2563444" y="873290"/>
                  </a:lnTo>
                  <a:close/>
                </a:path>
                <a:path w="2627630" h="928370">
                  <a:moveTo>
                    <a:pt x="2627401" y="927938"/>
                  </a:moveTo>
                  <a:lnTo>
                    <a:pt x="2625648" y="927354"/>
                  </a:lnTo>
                  <a:lnTo>
                    <a:pt x="2624493" y="927354"/>
                  </a:lnTo>
                  <a:lnTo>
                    <a:pt x="2624493" y="927938"/>
                  </a:lnTo>
                  <a:lnTo>
                    <a:pt x="2627401" y="92793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28487" y="9263062"/>
              <a:ext cx="2717800" cy="1024255"/>
            </a:xfrm>
            <a:custGeom>
              <a:avLst/>
              <a:gdLst/>
              <a:ahLst/>
              <a:cxnLst/>
              <a:rect l="l" t="t" r="r" b="b"/>
              <a:pathLst>
                <a:path w="2717800" h="1024254">
                  <a:moveTo>
                    <a:pt x="4229" y="759320"/>
                  </a:moveTo>
                  <a:lnTo>
                    <a:pt x="1905" y="758736"/>
                  </a:lnTo>
                  <a:lnTo>
                    <a:pt x="1320" y="759904"/>
                  </a:lnTo>
                  <a:lnTo>
                    <a:pt x="4229" y="759320"/>
                  </a:lnTo>
                  <a:close/>
                </a:path>
                <a:path w="2717800" h="1024254">
                  <a:moveTo>
                    <a:pt x="10883" y="642785"/>
                  </a:moveTo>
                  <a:lnTo>
                    <a:pt x="0" y="641299"/>
                  </a:lnTo>
                  <a:lnTo>
                    <a:pt x="0" y="644779"/>
                  </a:lnTo>
                  <a:lnTo>
                    <a:pt x="10883" y="642785"/>
                  </a:lnTo>
                  <a:close/>
                </a:path>
                <a:path w="2717800" h="1024254">
                  <a:moveTo>
                    <a:pt x="21170" y="827544"/>
                  </a:moveTo>
                  <a:lnTo>
                    <a:pt x="12700" y="825601"/>
                  </a:lnTo>
                  <a:lnTo>
                    <a:pt x="12700" y="829094"/>
                  </a:lnTo>
                  <a:lnTo>
                    <a:pt x="21170" y="827544"/>
                  </a:lnTo>
                  <a:close/>
                </a:path>
                <a:path w="2717800" h="1024254">
                  <a:moveTo>
                    <a:pt x="26670" y="985659"/>
                  </a:moveTo>
                  <a:lnTo>
                    <a:pt x="25400" y="985494"/>
                  </a:lnTo>
                  <a:lnTo>
                    <a:pt x="25400" y="986066"/>
                  </a:lnTo>
                  <a:lnTo>
                    <a:pt x="26670" y="985659"/>
                  </a:lnTo>
                  <a:close/>
                </a:path>
                <a:path w="2717800" h="1024254">
                  <a:moveTo>
                    <a:pt x="42519" y="490131"/>
                  </a:moveTo>
                  <a:lnTo>
                    <a:pt x="38100" y="489178"/>
                  </a:lnTo>
                  <a:lnTo>
                    <a:pt x="38100" y="490131"/>
                  </a:lnTo>
                  <a:lnTo>
                    <a:pt x="42519" y="490131"/>
                  </a:lnTo>
                  <a:close/>
                </a:path>
                <a:path w="2717800" h="1024254">
                  <a:moveTo>
                    <a:pt x="57531" y="480136"/>
                  </a:moveTo>
                  <a:lnTo>
                    <a:pt x="50800" y="477913"/>
                  </a:lnTo>
                  <a:lnTo>
                    <a:pt x="50800" y="479755"/>
                  </a:lnTo>
                  <a:lnTo>
                    <a:pt x="57531" y="480136"/>
                  </a:lnTo>
                  <a:close/>
                </a:path>
                <a:path w="2717800" h="1024254">
                  <a:moveTo>
                    <a:pt x="101600" y="397687"/>
                  </a:moveTo>
                  <a:lnTo>
                    <a:pt x="88900" y="395351"/>
                  </a:lnTo>
                  <a:lnTo>
                    <a:pt x="101600" y="401167"/>
                  </a:lnTo>
                  <a:lnTo>
                    <a:pt x="101600" y="397687"/>
                  </a:lnTo>
                  <a:close/>
                </a:path>
                <a:path w="2717800" h="1024254">
                  <a:moveTo>
                    <a:pt x="152400" y="375005"/>
                  </a:moveTo>
                  <a:lnTo>
                    <a:pt x="139700" y="367449"/>
                  </a:lnTo>
                  <a:lnTo>
                    <a:pt x="139700" y="368617"/>
                  </a:lnTo>
                  <a:lnTo>
                    <a:pt x="152400" y="375005"/>
                  </a:lnTo>
                  <a:close/>
                </a:path>
                <a:path w="2717800" h="1024254">
                  <a:moveTo>
                    <a:pt x="157480" y="375005"/>
                  </a:moveTo>
                  <a:lnTo>
                    <a:pt x="152400" y="371513"/>
                  </a:lnTo>
                  <a:lnTo>
                    <a:pt x="152400" y="375005"/>
                  </a:lnTo>
                  <a:lnTo>
                    <a:pt x="157480" y="375005"/>
                  </a:lnTo>
                  <a:close/>
                </a:path>
                <a:path w="2717800" h="1024254">
                  <a:moveTo>
                    <a:pt x="165100" y="383362"/>
                  </a:moveTo>
                  <a:lnTo>
                    <a:pt x="152400" y="376542"/>
                  </a:lnTo>
                  <a:lnTo>
                    <a:pt x="152400" y="378498"/>
                  </a:lnTo>
                  <a:lnTo>
                    <a:pt x="139700" y="372681"/>
                  </a:lnTo>
                  <a:lnTo>
                    <a:pt x="139700" y="376758"/>
                  </a:lnTo>
                  <a:lnTo>
                    <a:pt x="152400" y="379653"/>
                  </a:lnTo>
                  <a:lnTo>
                    <a:pt x="152400" y="385470"/>
                  </a:lnTo>
                  <a:lnTo>
                    <a:pt x="139700" y="381990"/>
                  </a:lnTo>
                  <a:lnTo>
                    <a:pt x="139700" y="386638"/>
                  </a:lnTo>
                  <a:lnTo>
                    <a:pt x="152400" y="386638"/>
                  </a:lnTo>
                  <a:lnTo>
                    <a:pt x="152400" y="387464"/>
                  </a:lnTo>
                  <a:lnTo>
                    <a:pt x="165100" y="383362"/>
                  </a:lnTo>
                  <a:close/>
                </a:path>
                <a:path w="2717800" h="1024254">
                  <a:moveTo>
                    <a:pt x="172364" y="324345"/>
                  </a:moveTo>
                  <a:lnTo>
                    <a:pt x="165100" y="320357"/>
                  </a:lnTo>
                  <a:lnTo>
                    <a:pt x="165100" y="325005"/>
                  </a:lnTo>
                  <a:lnTo>
                    <a:pt x="172364" y="324345"/>
                  </a:lnTo>
                  <a:close/>
                </a:path>
                <a:path w="2717800" h="1024254">
                  <a:moveTo>
                    <a:pt x="304800" y="801763"/>
                  </a:moveTo>
                  <a:lnTo>
                    <a:pt x="292100" y="793038"/>
                  </a:lnTo>
                  <a:lnTo>
                    <a:pt x="292100" y="799439"/>
                  </a:lnTo>
                  <a:lnTo>
                    <a:pt x="304800" y="801763"/>
                  </a:lnTo>
                  <a:close/>
                </a:path>
                <a:path w="2717800" h="1024254">
                  <a:moveTo>
                    <a:pt x="312953" y="211048"/>
                  </a:moveTo>
                  <a:lnTo>
                    <a:pt x="307136" y="208140"/>
                  </a:lnTo>
                  <a:lnTo>
                    <a:pt x="311213" y="215696"/>
                  </a:lnTo>
                  <a:lnTo>
                    <a:pt x="312953" y="211048"/>
                  </a:lnTo>
                  <a:close/>
                </a:path>
                <a:path w="2717800" h="1024254">
                  <a:moveTo>
                    <a:pt x="320675" y="201599"/>
                  </a:moveTo>
                  <a:lnTo>
                    <a:pt x="317500" y="199415"/>
                  </a:lnTo>
                  <a:lnTo>
                    <a:pt x="317500" y="199999"/>
                  </a:lnTo>
                  <a:lnTo>
                    <a:pt x="320675" y="201599"/>
                  </a:lnTo>
                  <a:close/>
                </a:path>
                <a:path w="2717800" h="1024254">
                  <a:moveTo>
                    <a:pt x="330200" y="820953"/>
                  </a:moveTo>
                  <a:lnTo>
                    <a:pt x="317500" y="817460"/>
                  </a:lnTo>
                  <a:lnTo>
                    <a:pt x="317500" y="819785"/>
                  </a:lnTo>
                  <a:lnTo>
                    <a:pt x="330200" y="820953"/>
                  </a:lnTo>
                  <a:close/>
                </a:path>
                <a:path w="2717800" h="1024254">
                  <a:moveTo>
                    <a:pt x="348424" y="198843"/>
                  </a:moveTo>
                  <a:lnTo>
                    <a:pt x="347840" y="196519"/>
                  </a:lnTo>
                  <a:lnTo>
                    <a:pt x="347840" y="193027"/>
                  </a:lnTo>
                  <a:lnTo>
                    <a:pt x="346100" y="193027"/>
                  </a:lnTo>
                  <a:lnTo>
                    <a:pt x="345516" y="193611"/>
                  </a:lnTo>
                  <a:lnTo>
                    <a:pt x="348424" y="198843"/>
                  </a:lnTo>
                  <a:close/>
                </a:path>
                <a:path w="2717800" h="1024254">
                  <a:moveTo>
                    <a:pt x="351332" y="190703"/>
                  </a:moveTo>
                  <a:lnTo>
                    <a:pt x="349008" y="189534"/>
                  </a:lnTo>
                  <a:lnTo>
                    <a:pt x="347840" y="190703"/>
                  </a:lnTo>
                  <a:lnTo>
                    <a:pt x="347840" y="192443"/>
                  </a:lnTo>
                  <a:lnTo>
                    <a:pt x="349580" y="193027"/>
                  </a:lnTo>
                  <a:lnTo>
                    <a:pt x="351332" y="193027"/>
                  </a:lnTo>
                  <a:lnTo>
                    <a:pt x="351332" y="190703"/>
                  </a:lnTo>
                  <a:close/>
                </a:path>
                <a:path w="2717800" h="1024254">
                  <a:moveTo>
                    <a:pt x="368185" y="901179"/>
                  </a:moveTo>
                  <a:lnTo>
                    <a:pt x="365861" y="901179"/>
                  </a:lnTo>
                  <a:lnTo>
                    <a:pt x="365861" y="901763"/>
                  </a:lnTo>
                  <a:lnTo>
                    <a:pt x="368185" y="901179"/>
                  </a:lnTo>
                  <a:close/>
                </a:path>
                <a:path w="2717800" h="1024254">
                  <a:moveTo>
                    <a:pt x="499008" y="82562"/>
                  </a:moveTo>
                  <a:lnTo>
                    <a:pt x="497268" y="81978"/>
                  </a:lnTo>
                  <a:lnTo>
                    <a:pt x="494931" y="82562"/>
                  </a:lnTo>
                  <a:lnTo>
                    <a:pt x="493191" y="83134"/>
                  </a:lnTo>
                  <a:lnTo>
                    <a:pt x="494931" y="83134"/>
                  </a:lnTo>
                  <a:lnTo>
                    <a:pt x="496684" y="82562"/>
                  </a:lnTo>
                  <a:lnTo>
                    <a:pt x="499008" y="82562"/>
                  </a:lnTo>
                  <a:close/>
                </a:path>
                <a:path w="2717800" h="1024254">
                  <a:moveTo>
                    <a:pt x="518769" y="79654"/>
                  </a:moveTo>
                  <a:lnTo>
                    <a:pt x="518198" y="78486"/>
                  </a:lnTo>
                  <a:lnTo>
                    <a:pt x="513537" y="75577"/>
                  </a:lnTo>
                  <a:lnTo>
                    <a:pt x="515861" y="78486"/>
                  </a:lnTo>
                  <a:lnTo>
                    <a:pt x="518769" y="81394"/>
                  </a:lnTo>
                  <a:lnTo>
                    <a:pt x="518769" y="79654"/>
                  </a:lnTo>
                  <a:close/>
                </a:path>
                <a:path w="2717800" h="1024254">
                  <a:moveTo>
                    <a:pt x="558800" y="446519"/>
                  </a:moveTo>
                  <a:lnTo>
                    <a:pt x="557390" y="446201"/>
                  </a:lnTo>
                  <a:lnTo>
                    <a:pt x="550938" y="447382"/>
                  </a:lnTo>
                  <a:lnTo>
                    <a:pt x="551180" y="447573"/>
                  </a:lnTo>
                  <a:lnTo>
                    <a:pt x="558800" y="446519"/>
                  </a:lnTo>
                  <a:close/>
                </a:path>
                <a:path w="2717800" h="1024254">
                  <a:moveTo>
                    <a:pt x="558800" y="65112"/>
                  </a:moveTo>
                  <a:lnTo>
                    <a:pt x="546100" y="62484"/>
                  </a:lnTo>
                  <a:lnTo>
                    <a:pt x="546100" y="65697"/>
                  </a:lnTo>
                  <a:lnTo>
                    <a:pt x="558800" y="65112"/>
                  </a:lnTo>
                  <a:close/>
                </a:path>
                <a:path w="2717800" h="1024254">
                  <a:moveTo>
                    <a:pt x="586625" y="458622"/>
                  </a:moveTo>
                  <a:lnTo>
                    <a:pt x="584200" y="458736"/>
                  </a:lnTo>
                  <a:lnTo>
                    <a:pt x="584200" y="461060"/>
                  </a:lnTo>
                  <a:lnTo>
                    <a:pt x="586625" y="458622"/>
                  </a:lnTo>
                  <a:close/>
                </a:path>
                <a:path w="2717800" h="1024254">
                  <a:moveTo>
                    <a:pt x="587641" y="627976"/>
                  </a:moveTo>
                  <a:lnTo>
                    <a:pt x="584200" y="626173"/>
                  </a:lnTo>
                  <a:lnTo>
                    <a:pt x="584200" y="627341"/>
                  </a:lnTo>
                  <a:lnTo>
                    <a:pt x="587641" y="627976"/>
                  </a:lnTo>
                  <a:close/>
                </a:path>
                <a:path w="2717800" h="1024254">
                  <a:moveTo>
                    <a:pt x="598970" y="631507"/>
                  </a:moveTo>
                  <a:lnTo>
                    <a:pt x="596900" y="631050"/>
                  </a:lnTo>
                  <a:lnTo>
                    <a:pt x="596900" y="629666"/>
                  </a:lnTo>
                  <a:lnTo>
                    <a:pt x="587641" y="627976"/>
                  </a:lnTo>
                  <a:lnTo>
                    <a:pt x="591654" y="630059"/>
                  </a:lnTo>
                  <a:lnTo>
                    <a:pt x="596900" y="631990"/>
                  </a:lnTo>
                  <a:lnTo>
                    <a:pt x="596900" y="631405"/>
                  </a:lnTo>
                  <a:lnTo>
                    <a:pt x="598970" y="631507"/>
                  </a:lnTo>
                  <a:close/>
                </a:path>
                <a:path w="2717800" h="1024254">
                  <a:moveTo>
                    <a:pt x="641451" y="266865"/>
                  </a:moveTo>
                  <a:lnTo>
                    <a:pt x="640283" y="265696"/>
                  </a:lnTo>
                  <a:lnTo>
                    <a:pt x="640283" y="266280"/>
                  </a:lnTo>
                  <a:lnTo>
                    <a:pt x="641451" y="266865"/>
                  </a:lnTo>
                  <a:close/>
                </a:path>
                <a:path w="2717800" h="1024254">
                  <a:moveTo>
                    <a:pt x="746683" y="247091"/>
                  </a:moveTo>
                  <a:lnTo>
                    <a:pt x="744359" y="243611"/>
                  </a:lnTo>
                  <a:lnTo>
                    <a:pt x="742619" y="241858"/>
                  </a:lnTo>
                  <a:lnTo>
                    <a:pt x="740867" y="240703"/>
                  </a:lnTo>
                  <a:lnTo>
                    <a:pt x="740867" y="241858"/>
                  </a:lnTo>
                  <a:lnTo>
                    <a:pt x="740295" y="242443"/>
                  </a:lnTo>
                  <a:lnTo>
                    <a:pt x="740295" y="243611"/>
                  </a:lnTo>
                  <a:lnTo>
                    <a:pt x="746683" y="247091"/>
                  </a:lnTo>
                  <a:close/>
                </a:path>
                <a:path w="2717800" h="1024254">
                  <a:moveTo>
                    <a:pt x="887971" y="877925"/>
                  </a:moveTo>
                  <a:lnTo>
                    <a:pt x="887387" y="880249"/>
                  </a:lnTo>
                  <a:lnTo>
                    <a:pt x="887971" y="879094"/>
                  </a:lnTo>
                  <a:lnTo>
                    <a:pt x="887971" y="877925"/>
                  </a:lnTo>
                  <a:close/>
                </a:path>
                <a:path w="2717800" h="1024254">
                  <a:moveTo>
                    <a:pt x="908316" y="882573"/>
                  </a:moveTo>
                  <a:lnTo>
                    <a:pt x="904836" y="878509"/>
                  </a:lnTo>
                  <a:lnTo>
                    <a:pt x="906576" y="880833"/>
                  </a:lnTo>
                  <a:lnTo>
                    <a:pt x="908316" y="882573"/>
                  </a:lnTo>
                  <a:close/>
                </a:path>
                <a:path w="2717800" h="1024254">
                  <a:moveTo>
                    <a:pt x="934478" y="885482"/>
                  </a:moveTo>
                  <a:lnTo>
                    <a:pt x="933907" y="884326"/>
                  </a:lnTo>
                  <a:lnTo>
                    <a:pt x="933907" y="886066"/>
                  </a:lnTo>
                  <a:lnTo>
                    <a:pt x="934478" y="887234"/>
                  </a:lnTo>
                  <a:lnTo>
                    <a:pt x="934478" y="885482"/>
                  </a:lnTo>
                  <a:close/>
                </a:path>
                <a:path w="2717800" h="1024254">
                  <a:moveTo>
                    <a:pt x="962977" y="548843"/>
                  </a:moveTo>
                  <a:lnTo>
                    <a:pt x="962393" y="550595"/>
                  </a:lnTo>
                  <a:lnTo>
                    <a:pt x="962393" y="551180"/>
                  </a:lnTo>
                  <a:lnTo>
                    <a:pt x="962977" y="548843"/>
                  </a:lnTo>
                  <a:close/>
                </a:path>
                <a:path w="2717800" h="1024254">
                  <a:moveTo>
                    <a:pt x="977900" y="533692"/>
                  </a:moveTo>
                  <a:lnTo>
                    <a:pt x="973353" y="531787"/>
                  </a:lnTo>
                  <a:lnTo>
                    <a:pt x="965200" y="536638"/>
                  </a:lnTo>
                  <a:lnTo>
                    <a:pt x="977900" y="533692"/>
                  </a:lnTo>
                  <a:close/>
                </a:path>
                <a:path w="2717800" h="1024254">
                  <a:moveTo>
                    <a:pt x="977900" y="529082"/>
                  </a:moveTo>
                  <a:lnTo>
                    <a:pt x="965200" y="525005"/>
                  </a:lnTo>
                  <a:lnTo>
                    <a:pt x="965200" y="528358"/>
                  </a:lnTo>
                  <a:lnTo>
                    <a:pt x="973353" y="531787"/>
                  </a:lnTo>
                  <a:lnTo>
                    <a:pt x="977900" y="529082"/>
                  </a:lnTo>
                  <a:close/>
                </a:path>
                <a:path w="2717800" h="1024254">
                  <a:moveTo>
                    <a:pt x="981583" y="556983"/>
                  </a:moveTo>
                  <a:lnTo>
                    <a:pt x="978674" y="552919"/>
                  </a:lnTo>
                  <a:lnTo>
                    <a:pt x="980414" y="556412"/>
                  </a:lnTo>
                  <a:lnTo>
                    <a:pt x="981583" y="556983"/>
                  </a:lnTo>
                  <a:close/>
                </a:path>
                <a:path w="2717800" h="1024254">
                  <a:moveTo>
                    <a:pt x="1016000" y="554075"/>
                  </a:moveTo>
                  <a:lnTo>
                    <a:pt x="1003300" y="557568"/>
                  </a:lnTo>
                  <a:lnTo>
                    <a:pt x="1003300" y="558152"/>
                  </a:lnTo>
                  <a:lnTo>
                    <a:pt x="1016000" y="558152"/>
                  </a:lnTo>
                  <a:lnTo>
                    <a:pt x="1016000" y="554075"/>
                  </a:lnTo>
                  <a:close/>
                </a:path>
                <a:path w="2717800" h="1024254">
                  <a:moveTo>
                    <a:pt x="1072273" y="882573"/>
                  </a:moveTo>
                  <a:lnTo>
                    <a:pt x="1068793" y="876769"/>
                  </a:lnTo>
                  <a:lnTo>
                    <a:pt x="1068209" y="885482"/>
                  </a:lnTo>
                  <a:lnTo>
                    <a:pt x="1072273" y="882573"/>
                  </a:lnTo>
                  <a:close/>
                </a:path>
                <a:path w="2717800" h="1024254">
                  <a:moveTo>
                    <a:pt x="1117041" y="883158"/>
                  </a:moveTo>
                  <a:lnTo>
                    <a:pt x="1115301" y="882573"/>
                  </a:lnTo>
                  <a:lnTo>
                    <a:pt x="1114132" y="882573"/>
                  </a:lnTo>
                  <a:lnTo>
                    <a:pt x="1114717" y="888390"/>
                  </a:lnTo>
                  <a:lnTo>
                    <a:pt x="1115301" y="886650"/>
                  </a:lnTo>
                  <a:lnTo>
                    <a:pt x="1117041" y="883158"/>
                  </a:lnTo>
                  <a:close/>
                </a:path>
                <a:path w="2717800" h="1024254">
                  <a:moveTo>
                    <a:pt x="1130300" y="873277"/>
                  </a:moveTo>
                  <a:lnTo>
                    <a:pt x="1117600" y="876769"/>
                  </a:lnTo>
                  <a:lnTo>
                    <a:pt x="1117600" y="879678"/>
                  </a:lnTo>
                  <a:lnTo>
                    <a:pt x="1130300" y="873277"/>
                  </a:lnTo>
                  <a:close/>
                </a:path>
                <a:path w="2717800" h="1024254">
                  <a:moveTo>
                    <a:pt x="1143000" y="547103"/>
                  </a:moveTo>
                  <a:lnTo>
                    <a:pt x="1131582" y="547103"/>
                  </a:lnTo>
                  <a:lnTo>
                    <a:pt x="1133322" y="545363"/>
                  </a:lnTo>
                  <a:lnTo>
                    <a:pt x="1129842" y="540131"/>
                  </a:lnTo>
                  <a:lnTo>
                    <a:pt x="1129842" y="548843"/>
                  </a:lnTo>
                  <a:lnTo>
                    <a:pt x="1130300" y="548386"/>
                  </a:lnTo>
                  <a:lnTo>
                    <a:pt x="1130300" y="548843"/>
                  </a:lnTo>
                  <a:lnTo>
                    <a:pt x="1143000" y="547103"/>
                  </a:lnTo>
                  <a:close/>
                </a:path>
                <a:path w="2717800" h="1024254">
                  <a:moveTo>
                    <a:pt x="1150772" y="802347"/>
                  </a:moveTo>
                  <a:lnTo>
                    <a:pt x="1150188" y="804672"/>
                  </a:lnTo>
                  <a:lnTo>
                    <a:pt x="1150772" y="804672"/>
                  </a:lnTo>
                  <a:lnTo>
                    <a:pt x="1150772" y="802347"/>
                  </a:lnTo>
                  <a:close/>
                </a:path>
                <a:path w="2717800" h="1024254">
                  <a:moveTo>
                    <a:pt x="1163561" y="800023"/>
                  </a:moveTo>
                  <a:lnTo>
                    <a:pt x="1162392" y="801179"/>
                  </a:lnTo>
                  <a:lnTo>
                    <a:pt x="1162392" y="801763"/>
                  </a:lnTo>
                  <a:lnTo>
                    <a:pt x="1162977" y="801179"/>
                  </a:lnTo>
                  <a:lnTo>
                    <a:pt x="1163561" y="800023"/>
                  </a:lnTo>
                  <a:close/>
                </a:path>
                <a:path w="2717800" h="1024254">
                  <a:moveTo>
                    <a:pt x="1178090" y="544195"/>
                  </a:moveTo>
                  <a:lnTo>
                    <a:pt x="1176350" y="543610"/>
                  </a:lnTo>
                  <a:lnTo>
                    <a:pt x="1175181" y="543610"/>
                  </a:lnTo>
                  <a:lnTo>
                    <a:pt x="1175766" y="549427"/>
                  </a:lnTo>
                  <a:lnTo>
                    <a:pt x="1176350" y="547103"/>
                  </a:lnTo>
                  <a:lnTo>
                    <a:pt x="1177518" y="545363"/>
                  </a:lnTo>
                  <a:lnTo>
                    <a:pt x="1178090" y="544195"/>
                  </a:lnTo>
                  <a:close/>
                </a:path>
                <a:path w="2717800" h="1024254">
                  <a:moveTo>
                    <a:pt x="1181100" y="552335"/>
                  </a:moveTo>
                  <a:lnTo>
                    <a:pt x="1168400" y="554075"/>
                  </a:lnTo>
                  <a:lnTo>
                    <a:pt x="1171549" y="554088"/>
                  </a:lnTo>
                  <a:lnTo>
                    <a:pt x="1181100" y="552335"/>
                  </a:lnTo>
                  <a:close/>
                </a:path>
                <a:path w="2717800" h="1024254">
                  <a:moveTo>
                    <a:pt x="1193800" y="22669"/>
                  </a:moveTo>
                  <a:lnTo>
                    <a:pt x="1181100" y="21513"/>
                  </a:lnTo>
                  <a:lnTo>
                    <a:pt x="1181100" y="28486"/>
                  </a:lnTo>
                  <a:lnTo>
                    <a:pt x="1193800" y="22669"/>
                  </a:lnTo>
                  <a:close/>
                </a:path>
                <a:path w="2717800" h="1024254">
                  <a:moveTo>
                    <a:pt x="1206588" y="846531"/>
                  </a:moveTo>
                  <a:lnTo>
                    <a:pt x="1206004" y="847115"/>
                  </a:lnTo>
                  <a:lnTo>
                    <a:pt x="1204836" y="849439"/>
                  </a:lnTo>
                  <a:lnTo>
                    <a:pt x="1205420" y="848855"/>
                  </a:lnTo>
                  <a:lnTo>
                    <a:pt x="1206588" y="846531"/>
                  </a:lnTo>
                  <a:close/>
                </a:path>
                <a:path w="2717800" h="1024254">
                  <a:moveTo>
                    <a:pt x="1235075" y="451751"/>
                  </a:moveTo>
                  <a:lnTo>
                    <a:pt x="1234490" y="454660"/>
                  </a:lnTo>
                  <a:lnTo>
                    <a:pt x="1235075" y="454660"/>
                  </a:lnTo>
                  <a:lnTo>
                    <a:pt x="1235075" y="451751"/>
                  </a:lnTo>
                  <a:close/>
                </a:path>
                <a:path w="2717800" h="1024254">
                  <a:moveTo>
                    <a:pt x="1244600" y="514540"/>
                  </a:moveTo>
                  <a:lnTo>
                    <a:pt x="1231900" y="519201"/>
                  </a:lnTo>
                  <a:lnTo>
                    <a:pt x="1244600" y="527342"/>
                  </a:lnTo>
                  <a:lnTo>
                    <a:pt x="1244600" y="514540"/>
                  </a:lnTo>
                  <a:close/>
                </a:path>
                <a:path w="2717800" h="1024254">
                  <a:moveTo>
                    <a:pt x="1246124" y="448259"/>
                  </a:moveTo>
                  <a:lnTo>
                    <a:pt x="1244955" y="449427"/>
                  </a:lnTo>
                  <a:lnTo>
                    <a:pt x="1245539" y="450011"/>
                  </a:lnTo>
                  <a:lnTo>
                    <a:pt x="1246124" y="449427"/>
                  </a:lnTo>
                  <a:lnTo>
                    <a:pt x="1246124" y="448259"/>
                  </a:lnTo>
                  <a:close/>
                </a:path>
                <a:path w="2717800" h="1024254">
                  <a:moveTo>
                    <a:pt x="1257300" y="805332"/>
                  </a:moveTo>
                  <a:lnTo>
                    <a:pt x="1249832" y="807339"/>
                  </a:lnTo>
                  <a:lnTo>
                    <a:pt x="1257300" y="806996"/>
                  </a:lnTo>
                  <a:lnTo>
                    <a:pt x="1257300" y="805332"/>
                  </a:lnTo>
                  <a:close/>
                </a:path>
                <a:path w="2717800" h="1024254">
                  <a:moveTo>
                    <a:pt x="1261706" y="815467"/>
                  </a:moveTo>
                  <a:lnTo>
                    <a:pt x="1257300" y="815530"/>
                  </a:lnTo>
                  <a:lnTo>
                    <a:pt x="1257300" y="816368"/>
                  </a:lnTo>
                  <a:lnTo>
                    <a:pt x="1261706" y="815467"/>
                  </a:lnTo>
                  <a:close/>
                </a:path>
                <a:path w="2717800" h="1024254">
                  <a:moveTo>
                    <a:pt x="1267256" y="815581"/>
                  </a:moveTo>
                  <a:lnTo>
                    <a:pt x="1265161" y="815746"/>
                  </a:lnTo>
                  <a:lnTo>
                    <a:pt x="1262113" y="816178"/>
                  </a:lnTo>
                  <a:lnTo>
                    <a:pt x="1257300" y="816851"/>
                  </a:lnTo>
                  <a:lnTo>
                    <a:pt x="1261706" y="816229"/>
                  </a:lnTo>
                  <a:lnTo>
                    <a:pt x="1264234" y="815822"/>
                  </a:lnTo>
                  <a:lnTo>
                    <a:pt x="1257300" y="816381"/>
                  </a:lnTo>
                  <a:lnTo>
                    <a:pt x="1253629" y="817194"/>
                  </a:lnTo>
                  <a:lnTo>
                    <a:pt x="1244600" y="818045"/>
                  </a:lnTo>
                  <a:lnTo>
                    <a:pt x="1252982" y="817346"/>
                  </a:lnTo>
                  <a:lnTo>
                    <a:pt x="1244600" y="819200"/>
                  </a:lnTo>
                  <a:lnTo>
                    <a:pt x="1267256" y="815581"/>
                  </a:lnTo>
                  <a:close/>
                </a:path>
                <a:path w="2717800" h="1024254">
                  <a:moveTo>
                    <a:pt x="1267714" y="815378"/>
                  </a:moveTo>
                  <a:lnTo>
                    <a:pt x="1266748" y="815403"/>
                  </a:lnTo>
                  <a:lnTo>
                    <a:pt x="1264234" y="815822"/>
                  </a:lnTo>
                  <a:lnTo>
                    <a:pt x="1265161" y="815746"/>
                  </a:lnTo>
                  <a:lnTo>
                    <a:pt x="1267714" y="815378"/>
                  </a:lnTo>
                  <a:close/>
                </a:path>
                <a:path w="2717800" h="1024254">
                  <a:moveTo>
                    <a:pt x="1270000" y="815352"/>
                  </a:moveTo>
                  <a:lnTo>
                    <a:pt x="1268514" y="815378"/>
                  </a:lnTo>
                  <a:lnTo>
                    <a:pt x="1267256" y="815581"/>
                  </a:lnTo>
                  <a:lnTo>
                    <a:pt x="1270000" y="815352"/>
                  </a:lnTo>
                  <a:close/>
                </a:path>
                <a:path w="2717800" h="1024254">
                  <a:moveTo>
                    <a:pt x="1270000" y="810488"/>
                  </a:moveTo>
                  <a:lnTo>
                    <a:pt x="1257300" y="812812"/>
                  </a:lnTo>
                  <a:lnTo>
                    <a:pt x="1257300" y="813396"/>
                  </a:lnTo>
                  <a:lnTo>
                    <a:pt x="1270000" y="810488"/>
                  </a:lnTo>
                  <a:close/>
                </a:path>
                <a:path w="2717800" h="1024254">
                  <a:moveTo>
                    <a:pt x="1282700" y="814031"/>
                  </a:moveTo>
                  <a:lnTo>
                    <a:pt x="1270000" y="815060"/>
                  </a:lnTo>
                  <a:lnTo>
                    <a:pt x="1267714" y="815378"/>
                  </a:lnTo>
                  <a:lnTo>
                    <a:pt x="1268514" y="815378"/>
                  </a:lnTo>
                  <a:lnTo>
                    <a:pt x="1270000" y="815136"/>
                  </a:lnTo>
                  <a:lnTo>
                    <a:pt x="1282700" y="814031"/>
                  </a:lnTo>
                  <a:close/>
                </a:path>
                <a:path w="2717800" h="1024254">
                  <a:moveTo>
                    <a:pt x="1282700" y="809612"/>
                  </a:moveTo>
                  <a:lnTo>
                    <a:pt x="1270000" y="811060"/>
                  </a:lnTo>
                  <a:lnTo>
                    <a:pt x="1282700" y="809904"/>
                  </a:lnTo>
                  <a:lnTo>
                    <a:pt x="1282700" y="809612"/>
                  </a:lnTo>
                  <a:close/>
                </a:path>
                <a:path w="2717800" h="1024254">
                  <a:moveTo>
                    <a:pt x="1295400" y="510476"/>
                  </a:moveTo>
                  <a:lnTo>
                    <a:pt x="1282700" y="513384"/>
                  </a:lnTo>
                  <a:lnTo>
                    <a:pt x="1282700" y="513727"/>
                  </a:lnTo>
                  <a:lnTo>
                    <a:pt x="1295400" y="510476"/>
                  </a:lnTo>
                  <a:close/>
                </a:path>
                <a:path w="2717800" h="1024254">
                  <a:moveTo>
                    <a:pt x="1301750" y="434606"/>
                  </a:moveTo>
                  <a:lnTo>
                    <a:pt x="1299857" y="432790"/>
                  </a:lnTo>
                  <a:lnTo>
                    <a:pt x="1295400" y="436054"/>
                  </a:lnTo>
                  <a:lnTo>
                    <a:pt x="1301750" y="434606"/>
                  </a:lnTo>
                  <a:close/>
                </a:path>
                <a:path w="2717800" h="1024254">
                  <a:moveTo>
                    <a:pt x="1308100" y="509892"/>
                  </a:moveTo>
                  <a:lnTo>
                    <a:pt x="1295400" y="501751"/>
                  </a:lnTo>
                  <a:lnTo>
                    <a:pt x="1295400" y="510476"/>
                  </a:lnTo>
                  <a:lnTo>
                    <a:pt x="1295400" y="511632"/>
                  </a:lnTo>
                  <a:lnTo>
                    <a:pt x="1308100" y="509892"/>
                  </a:lnTo>
                  <a:close/>
                </a:path>
                <a:path w="2717800" h="1024254">
                  <a:moveTo>
                    <a:pt x="1316570" y="83134"/>
                  </a:moveTo>
                  <a:lnTo>
                    <a:pt x="1308100" y="84302"/>
                  </a:lnTo>
                  <a:lnTo>
                    <a:pt x="1308100" y="87795"/>
                  </a:lnTo>
                  <a:lnTo>
                    <a:pt x="1316570" y="83134"/>
                  </a:lnTo>
                  <a:close/>
                </a:path>
                <a:path w="2717800" h="1024254">
                  <a:moveTo>
                    <a:pt x="1320800" y="80810"/>
                  </a:moveTo>
                  <a:lnTo>
                    <a:pt x="1316570" y="83134"/>
                  </a:lnTo>
                  <a:lnTo>
                    <a:pt x="1320800" y="82562"/>
                  </a:lnTo>
                  <a:lnTo>
                    <a:pt x="1320800" y="80810"/>
                  </a:lnTo>
                  <a:close/>
                </a:path>
                <a:path w="2717800" h="1024254">
                  <a:moveTo>
                    <a:pt x="1323505" y="100304"/>
                  </a:moveTo>
                  <a:lnTo>
                    <a:pt x="1320800" y="100698"/>
                  </a:lnTo>
                  <a:lnTo>
                    <a:pt x="1320800" y="95935"/>
                  </a:lnTo>
                  <a:lnTo>
                    <a:pt x="1308100" y="97675"/>
                  </a:lnTo>
                  <a:lnTo>
                    <a:pt x="1320800" y="106603"/>
                  </a:lnTo>
                  <a:lnTo>
                    <a:pt x="1320800" y="102908"/>
                  </a:lnTo>
                  <a:lnTo>
                    <a:pt x="1323505" y="100304"/>
                  </a:lnTo>
                  <a:close/>
                </a:path>
                <a:path w="2717800" h="1024254">
                  <a:moveTo>
                    <a:pt x="1333500" y="90703"/>
                  </a:moveTo>
                  <a:lnTo>
                    <a:pt x="1323505" y="100304"/>
                  </a:lnTo>
                  <a:lnTo>
                    <a:pt x="1333500" y="98831"/>
                  </a:lnTo>
                  <a:lnTo>
                    <a:pt x="1333500" y="90703"/>
                  </a:lnTo>
                  <a:close/>
                </a:path>
                <a:path w="2717800" h="1024254">
                  <a:moveTo>
                    <a:pt x="1333500" y="82562"/>
                  </a:moveTo>
                  <a:lnTo>
                    <a:pt x="1320800" y="84886"/>
                  </a:lnTo>
                  <a:lnTo>
                    <a:pt x="1320800" y="92443"/>
                  </a:lnTo>
                  <a:lnTo>
                    <a:pt x="1333500" y="86626"/>
                  </a:lnTo>
                  <a:lnTo>
                    <a:pt x="1333500" y="82562"/>
                  </a:lnTo>
                  <a:close/>
                </a:path>
                <a:path w="2717800" h="1024254">
                  <a:moveTo>
                    <a:pt x="1360081" y="483730"/>
                  </a:moveTo>
                  <a:lnTo>
                    <a:pt x="1357744" y="483146"/>
                  </a:lnTo>
                  <a:lnTo>
                    <a:pt x="1354264" y="484314"/>
                  </a:lnTo>
                  <a:lnTo>
                    <a:pt x="1360081" y="483730"/>
                  </a:lnTo>
                  <a:close/>
                </a:path>
                <a:path w="2717800" h="1024254">
                  <a:moveTo>
                    <a:pt x="1384300" y="91274"/>
                  </a:moveTo>
                  <a:lnTo>
                    <a:pt x="1378229" y="89052"/>
                  </a:lnTo>
                  <a:lnTo>
                    <a:pt x="1371600" y="93599"/>
                  </a:lnTo>
                  <a:lnTo>
                    <a:pt x="1384300" y="91274"/>
                  </a:lnTo>
                  <a:close/>
                </a:path>
                <a:path w="2717800" h="1024254">
                  <a:moveTo>
                    <a:pt x="1384300" y="84886"/>
                  </a:moveTo>
                  <a:lnTo>
                    <a:pt x="1371600" y="86626"/>
                  </a:lnTo>
                  <a:lnTo>
                    <a:pt x="1378229" y="89052"/>
                  </a:lnTo>
                  <a:lnTo>
                    <a:pt x="1384300" y="84886"/>
                  </a:lnTo>
                  <a:close/>
                </a:path>
                <a:path w="2717800" h="1024254">
                  <a:moveTo>
                    <a:pt x="1392770" y="455828"/>
                  </a:moveTo>
                  <a:lnTo>
                    <a:pt x="1384300" y="456984"/>
                  </a:lnTo>
                  <a:lnTo>
                    <a:pt x="1384300" y="459308"/>
                  </a:lnTo>
                  <a:lnTo>
                    <a:pt x="1392770" y="455828"/>
                  </a:lnTo>
                  <a:close/>
                </a:path>
                <a:path w="2717800" h="1024254">
                  <a:moveTo>
                    <a:pt x="1397000" y="463600"/>
                  </a:moveTo>
                  <a:lnTo>
                    <a:pt x="1395590" y="463702"/>
                  </a:lnTo>
                  <a:lnTo>
                    <a:pt x="1384300" y="464375"/>
                  </a:lnTo>
                  <a:lnTo>
                    <a:pt x="1384300" y="465709"/>
                  </a:lnTo>
                  <a:lnTo>
                    <a:pt x="1384300" y="466293"/>
                  </a:lnTo>
                  <a:lnTo>
                    <a:pt x="1390650" y="464832"/>
                  </a:lnTo>
                  <a:lnTo>
                    <a:pt x="1397000" y="463969"/>
                  </a:lnTo>
                  <a:lnTo>
                    <a:pt x="1397000" y="463600"/>
                  </a:lnTo>
                  <a:close/>
                </a:path>
                <a:path w="2717800" h="1024254">
                  <a:moveTo>
                    <a:pt x="1397000" y="463448"/>
                  </a:moveTo>
                  <a:lnTo>
                    <a:pt x="1396187" y="463600"/>
                  </a:lnTo>
                  <a:lnTo>
                    <a:pt x="1397000" y="463600"/>
                  </a:lnTo>
                  <a:lnTo>
                    <a:pt x="1397000" y="463448"/>
                  </a:lnTo>
                  <a:close/>
                </a:path>
                <a:path w="2717800" h="1024254">
                  <a:moveTo>
                    <a:pt x="1409700" y="103492"/>
                  </a:moveTo>
                  <a:lnTo>
                    <a:pt x="1397000" y="99999"/>
                  </a:lnTo>
                  <a:lnTo>
                    <a:pt x="1407223" y="105613"/>
                  </a:lnTo>
                  <a:lnTo>
                    <a:pt x="1409700" y="103492"/>
                  </a:lnTo>
                  <a:close/>
                </a:path>
                <a:path w="2717800" h="1024254">
                  <a:moveTo>
                    <a:pt x="1447800" y="111048"/>
                  </a:moveTo>
                  <a:lnTo>
                    <a:pt x="1435100" y="113372"/>
                  </a:lnTo>
                  <a:lnTo>
                    <a:pt x="1435100" y="115112"/>
                  </a:lnTo>
                  <a:lnTo>
                    <a:pt x="1447800" y="115112"/>
                  </a:lnTo>
                  <a:lnTo>
                    <a:pt x="1447800" y="111048"/>
                  </a:lnTo>
                  <a:close/>
                </a:path>
                <a:path w="2717800" h="1024254">
                  <a:moveTo>
                    <a:pt x="1560664" y="944791"/>
                  </a:moveTo>
                  <a:lnTo>
                    <a:pt x="1559496" y="942467"/>
                  </a:lnTo>
                  <a:lnTo>
                    <a:pt x="1558340" y="945375"/>
                  </a:lnTo>
                  <a:lnTo>
                    <a:pt x="1560664" y="944791"/>
                  </a:lnTo>
                  <a:close/>
                </a:path>
                <a:path w="2717800" h="1024254">
                  <a:moveTo>
                    <a:pt x="1562100" y="1023937"/>
                  </a:moveTo>
                  <a:lnTo>
                    <a:pt x="1549400" y="1022121"/>
                  </a:lnTo>
                  <a:lnTo>
                    <a:pt x="1549400" y="1023937"/>
                  </a:lnTo>
                  <a:lnTo>
                    <a:pt x="1562100" y="1023937"/>
                  </a:lnTo>
                  <a:close/>
                </a:path>
                <a:path w="2717800" h="1024254">
                  <a:moveTo>
                    <a:pt x="1581010" y="927354"/>
                  </a:moveTo>
                  <a:lnTo>
                    <a:pt x="1579270" y="929678"/>
                  </a:lnTo>
                  <a:lnTo>
                    <a:pt x="1580426" y="929678"/>
                  </a:lnTo>
                  <a:lnTo>
                    <a:pt x="1581010" y="928509"/>
                  </a:lnTo>
                  <a:lnTo>
                    <a:pt x="1581010" y="927354"/>
                  </a:lnTo>
                  <a:close/>
                </a:path>
                <a:path w="2717800" h="1024254">
                  <a:moveTo>
                    <a:pt x="1600200" y="157556"/>
                  </a:moveTo>
                  <a:lnTo>
                    <a:pt x="1587500" y="157556"/>
                  </a:lnTo>
                  <a:lnTo>
                    <a:pt x="1587500" y="162217"/>
                  </a:lnTo>
                  <a:lnTo>
                    <a:pt x="1600200" y="157556"/>
                  </a:lnTo>
                  <a:close/>
                </a:path>
                <a:path w="2717800" h="1024254">
                  <a:moveTo>
                    <a:pt x="1612900" y="987818"/>
                  </a:moveTo>
                  <a:lnTo>
                    <a:pt x="1600200" y="989558"/>
                  </a:lnTo>
                  <a:lnTo>
                    <a:pt x="1600200" y="990142"/>
                  </a:lnTo>
                  <a:lnTo>
                    <a:pt x="1612900" y="987818"/>
                  </a:lnTo>
                  <a:close/>
                </a:path>
                <a:path w="2717800" h="1024254">
                  <a:moveTo>
                    <a:pt x="1612900" y="905560"/>
                  </a:moveTo>
                  <a:lnTo>
                    <a:pt x="1600200" y="908748"/>
                  </a:lnTo>
                  <a:lnTo>
                    <a:pt x="1612900" y="905840"/>
                  </a:lnTo>
                  <a:lnTo>
                    <a:pt x="1612900" y="905560"/>
                  </a:lnTo>
                  <a:close/>
                </a:path>
                <a:path w="2717800" h="1024254">
                  <a:moveTo>
                    <a:pt x="1676361" y="866876"/>
                  </a:moveTo>
                  <a:lnTo>
                    <a:pt x="1674622" y="866876"/>
                  </a:lnTo>
                  <a:lnTo>
                    <a:pt x="1673453" y="866305"/>
                  </a:lnTo>
                  <a:lnTo>
                    <a:pt x="1673313" y="869162"/>
                  </a:lnTo>
                  <a:lnTo>
                    <a:pt x="1676361" y="866876"/>
                  </a:lnTo>
                  <a:close/>
                </a:path>
                <a:path w="2717800" h="1024254">
                  <a:moveTo>
                    <a:pt x="1917700" y="281393"/>
                  </a:moveTo>
                  <a:lnTo>
                    <a:pt x="1913026" y="280758"/>
                  </a:lnTo>
                  <a:lnTo>
                    <a:pt x="1909622" y="283248"/>
                  </a:lnTo>
                  <a:lnTo>
                    <a:pt x="1917700" y="281393"/>
                  </a:lnTo>
                  <a:close/>
                </a:path>
                <a:path w="2717800" h="1024254">
                  <a:moveTo>
                    <a:pt x="1917700" y="275005"/>
                  </a:moveTo>
                  <a:lnTo>
                    <a:pt x="1905000" y="279654"/>
                  </a:lnTo>
                  <a:lnTo>
                    <a:pt x="1913026" y="280758"/>
                  </a:lnTo>
                  <a:lnTo>
                    <a:pt x="1917700" y="277329"/>
                  </a:lnTo>
                  <a:lnTo>
                    <a:pt x="1917700" y="275005"/>
                  </a:lnTo>
                  <a:close/>
                </a:path>
                <a:path w="2717800" h="1024254">
                  <a:moveTo>
                    <a:pt x="2197100" y="473849"/>
                  </a:moveTo>
                  <a:lnTo>
                    <a:pt x="2184400" y="472998"/>
                  </a:lnTo>
                  <a:lnTo>
                    <a:pt x="2184400" y="475589"/>
                  </a:lnTo>
                  <a:lnTo>
                    <a:pt x="2197100" y="473849"/>
                  </a:lnTo>
                  <a:close/>
                </a:path>
                <a:path w="2717800" h="1024254">
                  <a:moveTo>
                    <a:pt x="2216150" y="485762"/>
                  </a:moveTo>
                  <a:lnTo>
                    <a:pt x="2209800" y="486638"/>
                  </a:lnTo>
                  <a:lnTo>
                    <a:pt x="2209800" y="486879"/>
                  </a:lnTo>
                  <a:lnTo>
                    <a:pt x="2215985" y="485914"/>
                  </a:lnTo>
                  <a:lnTo>
                    <a:pt x="2216150" y="485762"/>
                  </a:lnTo>
                  <a:close/>
                </a:path>
                <a:path w="2717800" h="1024254">
                  <a:moveTo>
                    <a:pt x="2222500" y="484898"/>
                  </a:moveTo>
                  <a:lnTo>
                    <a:pt x="2215985" y="485914"/>
                  </a:lnTo>
                  <a:lnTo>
                    <a:pt x="2209800" y="491286"/>
                  </a:lnTo>
                  <a:lnTo>
                    <a:pt x="2222500" y="487222"/>
                  </a:lnTo>
                  <a:lnTo>
                    <a:pt x="2222500" y="484898"/>
                  </a:lnTo>
                  <a:close/>
                </a:path>
                <a:path w="2717800" h="1024254">
                  <a:moveTo>
                    <a:pt x="2222500" y="480237"/>
                  </a:moveTo>
                  <a:lnTo>
                    <a:pt x="2216150" y="485762"/>
                  </a:lnTo>
                  <a:lnTo>
                    <a:pt x="2222500" y="484898"/>
                  </a:lnTo>
                  <a:lnTo>
                    <a:pt x="2222500" y="480237"/>
                  </a:lnTo>
                  <a:close/>
                </a:path>
                <a:path w="2717800" h="1024254">
                  <a:moveTo>
                    <a:pt x="2362200" y="609320"/>
                  </a:moveTo>
                  <a:lnTo>
                    <a:pt x="2360790" y="609511"/>
                  </a:lnTo>
                  <a:lnTo>
                    <a:pt x="2362200" y="609892"/>
                  </a:lnTo>
                  <a:lnTo>
                    <a:pt x="2362200" y="609320"/>
                  </a:lnTo>
                  <a:close/>
                </a:path>
                <a:path w="2717800" h="1024254">
                  <a:moveTo>
                    <a:pt x="2362200" y="598271"/>
                  </a:moveTo>
                  <a:lnTo>
                    <a:pt x="2349500" y="604304"/>
                  </a:lnTo>
                  <a:lnTo>
                    <a:pt x="2349500" y="606412"/>
                  </a:lnTo>
                  <a:lnTo>
                    <a:pt x="2362200" y="601751"/>
                  </a:lnTo>
                  <a:lnTo>
                    <a:pt x="2362200" y="598271"/>
                  </a:lnTo>
                  <a:close/>
                </a:path>
                <a:path w="2717800" h="1024254">
                  <a:moveTo>
                    <a:pt x="2362200" y="590715"/>
                  </a:moveTo>
                  <a:lnTo>
                    <a:pt x="2349500" y="595160"/>
                  </a:lnTo>
                  <a:lnTo>
                    <a:pt x="2349500" y="596938"/>
                  </a:lnTo>
                  <a:lnTo>
                    <a:pt x="2362200" y="590715"/>
                  </a:lnTo>
                  <a:close/>
                </a:path>
                <a:path w="2717800" h="1024254">
                  <a:moveTo>
                    <a:pt x="2415121" y="719112"/>
                  </a:moveTo>
                  <a:lnTo>
                    <a:pt x="2413000" y="719785"/>
                  </a:lnTo>
                  <a:lnTo>
                    <a:pt x="2413000" y="720369"/>
                  </a:lnTo>
                  <a:lnTo>
                    <a:pt x="2415121" y="719112"/>
                  </a:lnTo>
                  <a:close/>
                </a:path>
                <a:path w="2717800" h="1024254">
                  <a:moveTo>
                    <a:pt x="2417762" y="697687"/>
                  </a:moveTo>
                  <a:lnTo>
                    <a:pt x="2413000" y="697687"/>
                  </a:lnTo>
                  <a:lnTo>
                    <a:pt x="2413000" y="701179"/>
                  </a:lnTo>
                  <a:lnTo>
                    <a:pt x="2417762" y="697687"/>
                  </a:lnTo>
                  <a:close/>
                </a:path>
                <a:path w="2717800" h="1024254">
                  <a:moveTo>
                    <a:pt x="2419350" y="693623"/>
                  </a:moveTo>
                  <a:lnTo>
                    <a:pt x="2413000" y="692454"/>
                  </a:lnTo>
                  <a:lnTo>
                    <a:pt x="2413000" y="695363"/>
                  </a:lnTo>
                  <a:lnTo>
                    <a:pt x="2419350" y="693623"/>
                  </a:lnTo>
                  <a:close/>
                </a:path>
                <a:path w="2717800" h="1024254">
                  <a:moveTo>
                    <a:pt x="2425700" y="712812"/>
                  </a:moveTo>
                  <a:lnTo>
                    <a:pt x="2415121" y="719112"/>
                  </a:lnTo>
                  <a:lnTo>
                    <a:pt x="2425700" y="715708"/>
                  </a:lnTo>
                  <a:lnTo>
                    <a:pt x="2425700" y="712812"/>
                  </a:lnTo>
                  <a:close/>
                </a:path>
                <a:path w="2717800" h="1024254">
                  <a:moveTo>
                    <a:pt x="2425700" y="694778"/>
                  </a:moveTo>
                  <a:lnTo>
                    <a:pt x="2422525" y="694207"/>
                  </a:lnTo>
                  <a:lnTo>
                    <a:pt x="2417762" y="697687"/>
                  </a:lnTo>
                  <a:lnTo>
                    <a:pt x="2425700" y="697687"/>
                  </a:lnTo>
                  <a:lnTo>
                    <a:pt x="2425700" y="694778"/>
                  </a:lnTo>
                  <a:close/>
                </a:path>
                <a:path w="2717800" h="1024254">
                  <a:moveTo>
                    <a:pt x="2425700" y="691870"/>
                  </a:moveTo>
                  <a:lnTo>
                    <a:pt x="2419350" y="693623"/>
                  </a:lnTo>
                  <a:lnTo>
                    <a:pt x="2422525" y="694207"/>
                  </a:lnTo>
                  <a:lnTo>
                    <a:pt x="2425700" y="691870"/>
                  </a:lnTo>
                  <a:close/>
                </a:path>
                <a:path w="2717800" h="1024254">
                  <a:moveTo>
                    <a:pt x="2654300" y="944206"/>
                  </a:moveTo>
                  <a:lnTo>
                    <a:pt x="2641600" y="941298"/>
                  </a:lnTo>
                  <a:lnTo>
                    <a:pt x="2641600" y="945946"/>
                  </a:lnTo>
                  <a:lnTo>
                    <a:pt x="2654300" y="944206"/>
                  </a:lnTo>
                  <a:close/>
                </a:path>
                <a:path w="2717800" h="1024254">
                  <a:moveTo>
                    <a:pt x="2717800" y="1023277"/>
                  </a:moveTo>
                  <a:lnTo>
                    <a:pt x="2705100" y="1022121"/>
                  </a:lnTo>
                  <a:lnTo>
                    <a:pt x="2692400" y="1019797"/>
                  </a:lnTo>
                  <a:lnTo>
                    <a:pt x="2692400" y="1019213"/>
                  </a:lnTo>
                  <a:lnTo>
                    <a:pt x="2705100" y="1010488"/>
                  </a:lnTo>
                  <a:lnTo>
                    <a:pt x="2692400" y="1006792"/>
                  </a:lnTo>
                  <a:lnTo>
                    <a:pt x="2679700" y="1002715"/>
                  </a:lnTo>
                  <a:lnTo>
                    <a:pt x="2679700" y="998308"/>
                  </a:lnTo>
                  <a:lnTo>
                    <a:pt x="2667000" y="993622"/>
                  </a:lnTo>
                  <a:lnTo>
                    <a:pt x="2679700" y="991158"/>
                  </a:lnTo>
                  <a:lnTo>
                    <a:pt x="2679700" y="995591"/>
                  </a:lnTo>
                  <a:lnTo>
                    <a:pt x="2692400" y="992466"/>
                  </a:lnTo>
                  <a:lnTo>
                    <a:pt x="2679700" y="990155"/>
                  </a:lnTo>
                  <a:lnTo>
                    <a:pt x="2679700" y="988834"/>
                  </a:lnTo>
                  <a:lnTo>
                    <a:pt x="2667000" y="986421"/>
                  </a:lnTo>
                  <a:lnTo>
                    <a:pt x="2667000" y="977925"/>
                  </a:lnTo>
                  <a:lnTo>
                    <a:pt x="2679700" y="977353"/>
                  </a:lnTo>
                  <a:lnTo>
                    <a:pt x="2667000" y="973048"/>
                  </a:lnTo>
                  <a:lnTo>
                    <a:pt x="2667000" y="967397"/>
                  </a:lnTo>
                  <a:lnTo>
                    <a:pt x="2654300" y="962063"/>
                  </a:lnTo>
                  <a:lnTo>
                    <a:pt x="2654300" y="957580"/>
                  </a:lnTo>
                  <a:lnTo>
                    <a:pt x="2641600" y="962494"/>
                  </a:lnTo>
                  <a:lnTo>
                    <a:pt x="2641600" y="965060"/>
                  </a:lnTo>
                  <a:lnTo>
                    <a:pt x="2628900" y="966660"/>
                  </a:lnTo>
                  <a:lnTo>
                    <a:pt x="2628900" y="962482"/>
                  </a:lnTo>
                  <a:lnTo>
                    <a:pt x="2641600" y="958240"/>
                  </a:lnTo>
                  <a:lnTo>
                    <a:pt x="2641600" y="953668"/>
                  </a:lnTo>
                  <a:lnTo>
                    <a:pt x="2654300" y="946531"/>
                  </a:lnTo>
                  <a:lnTo>
                    <a:pt x="2641600" y="947115"/>
                  </a:lnTo>
                  <a:lnTo>
                    <a:pt x="2641600" y="948283"/>
                  </a:lnTo>
                  <a:lnTo>
                    <a:pt x="2628900" y="943622"/>
                  </a:lnTo>
                  <a:lnTo>
                    <a:pt x="2641600" y="941298"/>
                  </a:lnTo>
                  <a:lnTo>
                    <a:pt x="2641600" y="939558"/>
                  </a:lnTo>
                  <a:lnTo>
                    <a:pt x="2628900" y="941298"/>
                  </a:lnTo>
                  <a:lnTo>
                    <a:pt x="2628900" y="933196"/>
                  </a:lnTo>
                  <a:lnTo>
                    <a:pt x="2616200" y="932434"/>
                  </a:lnTo>
                  <a:lnTo>
                    <a:pt x="2616200" y="930579"/>
                  </a:lnTo>
                  <a:lnTo>
                    <a:pt x="2603500" y="925017"/>
                  </a:lnTo>
                  <a:lnTo>
                    <a:pt x="2616200" y="920800"/>
                  </a:lnTo>
                  <a:lnTo>
                    <a:pt x="2616200" y="915619"/>
                  </a:lnTo>
                  <a:lnTo>
                    <a:pt x="2628900" y="911072"/>
                  </a:lnTo>
                  <a:lnTo>
                    <a:pt x="2616200" y="909904"/>
                  </a:lnTo>
                  <a:lnTo>
                    <a:pt x="2616200" y="912228"/>
                  </a:lnTo>
                  <a:lnTo>
                    <a:pt x="2603500" y="915720"/>
                  </a:lnTo>
                  <a:lnTo>
                    <a:pt x="2603500" y="910488"/>
                  </a:lnTo>
                  <a:lnTo>
                    <a:pt x="2590800" y="911644"/>
                  </a:lnTo>
                  <a:lnTo>
                    <a:pt x="2590800" y="914552"/>
                  </a:lnTo>
                  <a:lnTo>
                    <a:pt x="2578100" y="911072"/>
                  </a:lnTo>
                  <a:lnTo>
                    <a:pt x="2590800" y="904671"/>
                  </a:lnTo>
                  <a:lnTo>
                    <a:pt x="2578100" y="905840"/>
                  </a:lnTo>
                  <a:lnTo>
                    <a:pt x="2578100" y="898855"/>
                  </a:lnTo>
                  <a:lnTo>
                    <a:pt x="2590800" y="893622"/>
                  </a:lnTo>
                  <a:lnTo>
                    <a:pt x="2590800" y="891082"/>
                  </a:lnTo>
                  <a:lnTo>
                    <a:pt x="2578100" y="889584"/>
                  </a:lnTo>
                  <a:lnTo>
                    <a:pt x="2578100" y="888974"/>
                  </a:lnTo>
                  <a:lnTo>
                    <a:pt x="2590800" y="884326"/>
                  </a:lnTo>
                  <a:lnTo>
                    <a:pt x="2578100" y="885482"/>
                  </a:lnTo>
                  <a:lnTo>
                    <a:pt x="2578100" y="875017"/>
                  </a:lnTo>
                  <a:lnTo>
                    <a:pt x="2565400" y="876185"/>
                  </a:lnTo>
                  <a:lnTo>
                    <a:pt x="2565400" y="864120"/>
                  </a:lnTo>
                  <a:lnTo>
                    <a:pt x="2578100" y="864616"/>
                  </a:lnTo>
                  <a:lnTo>
                    <a:pt x="2578100" y="861072"/>
                  </a:lnTo>
                  <a:lnTo>
                    <a:pt x="2565400" y="857846"/>
                  </a:lnTo>
                  <a:lnTo>
                    <a:pt x="2565400" y="855764"/>
                  </a:lnTo>
                  <a:lnTo>
                    <a:pt x="2552700" y="853135"/>
                  </a:lnTo>
                  <a:lnTo>
                    <a:pt x="2552700" y="864552"/>
                  </a:lnTo>
                  <a:lnTo>
                    <a:pt x="2552700" y="875601"/>
                  </a:lnTo>
                  <a:lnTo>
                    <a:pt x="2540000" y="871537"/>
                  </a:lnTo>
                  <a:lnTo>
                    <a:pt x="2540000" y="865136"/>
                  </a:lnTo>
                  <a:lnTo>
                    <a:pt x="2552700" y="864552"/>
                  </a:lnTo>
                  <a:lnTo>
                    <a:pt x="2552700" y="853135"/>
                  </a:lnTo>
                  <a:lnTo>
                    <a:pt x="2552700" y="850595"/>
                  </a:lnTo>
                  <a:lnTo>
                    <a:pt x="2540000" y="853821"/>
                  </a:lnTo>
                  <a:lnTo>
                    <a:pt x="2540000" y="841883"/>
                  </a:lnTo>
                  <a:lnTo>
                    <a:pt x="2552700" y="836066"/>
                  </a:lnTo>
                  <a:lnTo>
                    <a:pt x="2552700" y="830834"/>
                  </a:lnTo>
                  <a:lnTo>
                    <a:pt x="2540000" y="830834"/>
                  </a:lnTo>
                  <a:lnTo>
                    <a:pt x="2527300" y="827925"/>
                  </a:lnTo>
                  <a:lnTo>
                    <a:pt x="2527300" y="825601"/>
                  </a:lnTo>
                  <a:lnTo>
                    <a:pt x="2540000" y="819785"/>
                  </a:lnTo>
                  <a:lnTo>
                    <a:pt x="2527300" y="816876"/>
                  </a:lnTo>
                  <a:lnTo>
                    <a:pt x="2527300" y="812228"/>
                  </a:lnTo>
                  <a:lnTo>
                    <a:pt x="2514600" y="818045"/>
                  </a:lnTo>
                  <a:lnTo>
                    <a:pt x="2514600" y="801395"/>
                  </a:lnTo>
                  <a:lnTo>
                    <a:pt x="2501900" y="798664"/>
                  </a:lnTo>
                  <a:lnTo>
                    <a:pt x="2501900" y="806996"/>
                  </a:lnTo>
                  <a:lnTo>
                    <a:pt x="2501900" y="809904"/>
                  </a:lnTo>
                  <a:lnTo>
                    <a:pt x="2489200" y="809320"/>
                  </a:lnTo>
                  <a:lnTo>
                    <a:pt x="2501900" y="806996"/>
                  </a:lnTo>
                  <a:lnTo>
                    <a:pt x="2501900" y="798664"/>
                  </a:lnTo>
                  <a:lnTo>
                    <a:pt x="2501900" y="788974"/>
                  </a:lnTo>
                  <a:lnTo>
                    <a:pt x="2514600" y="787222"/>
                  </a:lnTo>
                  <a:lnTo>
                    <a:pt x="2501900" y="786066"/>
                  </a:lnTo>
                  <a:lnTo>
                    <a:pt x="2501900" y="782574"/>
                  </a:lnTo>
                  <a:lnTo>
                    <a:pt x="2489200" y="788974"/>
                  </a:lnTo>
                  <a:lnTo>
                    <a:pt x="2489200" y="794207"/>
                  </a:lnTo>
                  <a:lnTo>
                    <a:pt x="2489200" y="795362"/>
                  </a:lnTo>
                  <a:lnTo>
                    <a:pt x="2476500" y="796531"/>
                  </a:lnTo>
                  <a:lnTo>
                    <a:pt x="2476500" y="794791"/>
                  </a:lnTo>
                  <a:lnTo>
                    <a:pt x="2489200" y="794207"/>
                  </a:lnTo>
                  <a:lnTo>
                    <a:pt x="2489200" y="788974"/>
                  </a:lnTo>
                  <a:lnTo>
                    <a:pt x="2489200" y="784898"/>
                  </a:lnTo>
                  <a:lnTo>
                    <a:pt x="2476500" y="788517"/>
                  </a:lnTo>
                  <a:lnTo>
                    <a:pt x="2476500" y="777341"/>
                  </a:lnTo>
                  <a:lnTo>
                    <a:pt x="2463800" y="777722"/>
                  </a:lnTo>
                  <a:lnTo>
                    <a:pt x="2463800" y="773849"/>
                  </a:lnTo>
                  <a:lnTo>
                    <a:pt x="2476500" y="773277"/>
                  </a:lnTo>
                  <a:lnTo>
                    <a:pt x="2476500" y="773849"/>
                  </a:lnTo>
                  <a:lnTo>
                    <a:pt x="2489200" y="763384"/>
                  </a:lnTo>
                  <a:lnTo>
                    <a:pt x="2476500" y="765136"/>
                  </a:lnTo>
                  <a:lnTo>
                    <a:pt x="2476500" y="757580"/>
                  </a:lnTo>
                  <a:lnTo>
                    <a:pt x="2463800" y="763270"/>
                  </a:lnTo>
                  <a:lnTo>
                    <a:pt x="2463800" y="759625"/>
                  </a:lnTo>
                  <a:lnTo>
                    <a:pt x="2451100" y="761060"/>
                  </a:lnTo>
                  <a:lnTo>
                    <a:pt x="2451100" y="856411"/>
                  </a:lnTo>
                  <a:lnTo>
                    <a:pt x="2438400" y="871867"/>
                  </a:lnTo>
                  <a:lnTo>
                    <a:pt x="2425700" y="876693"/>
                  </a:lnTo>
                  <a:lnTo>
                    <a:pt x="2413000" y="871372"/>
                  </a:lnTo>
                  <a:lnTo>
                    <a:pt x="2413000" y="857999"/>
                  </a:lnTo>
                  <a:lnTo>
                    <a:pt x="2425700" y="861212"/>
                  </a:lnTo>
                  <a:lnTo>
                    <a:pt x="2425700" y="868629"/>
                  </a:lnTo>
                  <a:lnTo>
                    <a:pt x="2438400" y="867460"/>
                  </a:lnTo>
                  <a:lnTo>
                    <a:pt x="2438400" y="861644"/>
                  </a:lnTo>
                  <a:lnTo>
                    <a:pt x="2451100" y="856411"/>
                  </a:lnTo>
                  <a:lnTo>
                    <a:pt x="2451100" y="761060"/>
                  </a:lnTo>
                  <a:lnTo>
                    <a:pt x="2463800" y="757097"/>
                  </a:lnTo>
                  <a:lnTo>
                    <a:pt x="2463800" y="748271"/>
                  </a:lnTo>
                  <a:lnTo>
                    <a:pt x="2476500" y="744778"/>
                  </a:lnTo>
                  <a:lnTo>
                    <a:pt x="2476500" y="736930"/>
                  </a:lnTo>
                  <a:lnTo>
                    <a:pt x="2463800" y="734885"/>
                  </a:lnTo>
                  <a:lnTo>
                    <a:pt x="2463800" y="736650"/>
                  </a:lnTo>
                  <a:lnTo>
                    <a:pt x="2451100" y="735520"/>
                  </a:lnTo>
                  <a:lnTo>
                    <a:pt x="2451100" y="722109"/>
                  </a:lnTo>
                  <a:lnTo>
                    <a:pt x="2438400" y="723112"/>
                  </a:lnTo>
                  <a:lnTo>
                    <a:pt x="2438400" y="737222"/>
                  </a:lnTo>
                  <a:lnTo>
                    <a:pt x="2438400" y="740130"/>
                  </a:lnTo>
                  <a:lnTo>
                    <a:pt x="2425700" y="738974"/>
                  </a:lnTo>
                  <a:lnTo>
                    <a:pt x="2438400" y="737222"/>
                  </a:lnTo>
                  <a:lnTo>
                    <a:pt x="2438400" y="723112"/>
                  </a:lnTo>
                  <a:lnTo>
                    <a:pt x="2425700" y="725385"/>
                  </a:lnTo>
                  <a:lnTo>
                    <a:pt x="2425700" y="727748"/>
                  </a:lnTo>
                  <a:lnTo>
                    <a:pt x="2413000" y="729081"/>
                  </a:lnTo>
                  <a:lnTo>
                    <a:pt x="2413000" y="727925"/>
                  </a:lnTo>
                  <a:lnTo>
                    <a:pt x="2425700" y="723277"/>
                  </a:lnTo>
                  <a:lnTo>
                    <a:pt x="2425700" y="718045"/>
                  </a:lnTo>
                  <a:lnTo>
                    <a:pt x="2413000" y="720940"/>
                  </a:lnTo>
                  <a:lnTo>
                    <a:pt x="2413000" y="720369"/>
                  </a:lnTo>
                  <a:lnTo>
                    <a:pt x="2402370" y="712089"/>
                  </a:lnTo>
                  <a:lnTo>
                    <a:pt x="2413000" y="713028"/>
                  </a:lnTo>
                  <a:lnTo>
                    <a:pt x="2413000" y="715137"/>
                  </a:lnTo>
                  <a:lnTo>
                    <a:pt x="2417064" y="712152"/>
                  </a:lnTo>
                  <a:lnTo>
                    <a:pt x="2413000" y="711847"/>
                  </a:lnTo>
                  <a:lnTo>
                    <a:pt x="2413000" y="708736"/>
                  </a:lnTo>
                  <a:lnTo>
                    <a:pt x="2424646" y="706602"/>
                  </a:lnTo>
                  <a:lnTo>
                    <a:pt x="2417064" y="712152"/>
                  </a:lnTo>
                  <a:lnTo>
                    <a:pt x="2425700" y="712812"/>
                  </a:lnTo>
                  <a:lnTo>
                    <a:pt x="2425700" y="706412"/>
                  </a:lnTo>
                  <a:lnTo>
                    <a:pt x="2425700" y="705827"/>
                  </a:lnTo>
                  <a:lnTo>
                    <a:pt x="2425700" y="700595"/>
                  </a:lnTo>
                  <a:lnTo>
                    <a:pt x="2413000" y="703503"/>
                  </a:lnTo>
                  <a:lnTo>
                    <a:pt x="2413000" y="704088"/>
                  </a:lnTo>
                  <a:lnTo>
                    <a:pt x="2401328" y="711276"/>
                  </a:lnTo>
                  <a:lnTo>
                    <a:pt x="2400300" y="710476"/>
                  </a:lnTo>
                  <a:lnTo>
                    <a:pt x="2374900" y="690714"/>
                  </a:lnTo>
                  <a:lnTo>
                    <a:pt x="2387600" y="682396"/>
                  </a:lnTo>
                  <a:lnTo>
                    <a:pt x="2400300" y="673925"/>
                  </a:lnTo>
                  <a:lnTo>
                    <a:pt x="2400300" y="665124"/>
                  </a:lnTo>
                  <a:lnTo>
                    <a:pt x="2413000" y="655828"/>
                  </a:lnTo>
                  <a:lnTo>
                    <a:pt x="2400300" y="659892"/>
                  </a:lnTo>
                  <a:lnTo>
                    <a:pt x="2400300" y="655828"/>
                  </a:lnTo>
                  <a:lnTo>
                    <a:pt x="2413000" y="648271"/>
                  </a:lnTo>
                  <a:lnTo>
                    <a:pt x="2400300" y="652335"/>
                  </a:lnTo>
                  <a:lnTo>
                    <a:pt x="2400300" y="647103"/>
                  </a:lnTo>
                  <a:lnTo>
                    <a:pt x="2400300" y="646531"/>
                  </a:lnTo>
                  <a:lnTo>
                    <a:pt x="2400300" y="641870"/>
                  </a:lnTo>
                  <a:lnTo>
                    <a:pt x="2399030" y="642289"/>
                  </a:lnTo>
                  <a:lnTo>
                    <a:pt x="2399030" y="647395"/>
                  </a:lnTo>
                  <a:lnTo>
                    <a:pt x="2387600" y="655243"/>
                  </a:lnTo>
                  <a:lnTo>
                    <a:pt x="2387600" y="650011"/>
                  </a:lnTo>
                  <a:lnTo>
                    <a:pt x="2399030" y="647395"/>
                  </a:lnTo>
                  <a:lnTo>
                    <a:pt x="2399030" y="642289"/>
                  </a:lnTo>
                  <a:lnTo>
                    <a:pt x="2387600" y="645947"/>
                  </a:lnTo>
                  <a:lnTo>
                    <a:pt x="2387600" y="637806"/>
                  </a:lnTo>
                  <a:lnTo>
                    <a:pt x="2374900" y="643623"/>
                  </a:lnTo>
                  <a:lnTo>
                    <a:pt x="2374900" y="633806"/>
                  </a:lnTo>
                  <a:lnTo>
                    <a:pt x="2387600" y="627341"/>
                  </a:lnTo>
                  <a:lnTo>
                    <a:pt x="2374900" y="629666"/>
                  </a:lnTo>
                  <a:lnTo>
                    <a:pt x="2374900" y="633730"/>
                  </a:lnTo>
                  <a:lnTo>
                    <a:pt x="2362200" y="632574"/>
                  </a:lnTo>
                  <a:lnTo>
                    <a:pt x="2362200" y="769785"/>
                  </a:lnTo>
                  <a:lnTo>
                    <a:pt x="2362200" y="776757"/>
                  </a:lnTo>
                  <a:lnTo>
                    <a:pt x="2349500" y="775017"/>
                  </a:lnTo>
                  <a:lnTo>
                    <a:pt x="2362200" y="769785"/>
                  </a:lnTo>
                  <a:lnTo>
                    <a:pt x="2362200" y="632574"/>
                  </a:lnTo>
                  <a:lnTo>
                    <a:pt x="2374900" y="626338"/>
                  </a:lnTo>
                  <a:lnTo>
                    <a:pt x="2374900" y="614832"/>
                  </a:lnTo>
                  <a:lnTo>
                    <a:pt x="2362200" y="613892"/>
                  </a:lnTo>
                  <a:lnTo>
                    <a:pt x="2362200" y="611543"/>
                  </a:lnTo>
                  <a:lnTo>
                    <a:pt x="2349500" y="611644"/>
                  </a:lnTo>
                  <a:lnTo>
                    <a:pt x="2349500" y="644194"/>
                  </a:lnTo>
                  <a:lnTo>
                    <a:pt x="2349500" y="650595"/>
                  </a:lnTo>
                  <a:lnTo>
                    <a:pt x="2336800" y="651179"/>
                  </a:lnTo>
                  <a:lnTo>
                    <a:pt x="2336800" y="640715"/>
                  </a:lnTo>
                  <a:lnTo>
                    <a:pt x="2349500" y="644194"/>
                  </a:lnTo>
                  <a:lnTo>
                    <a:pt x="2349500" y="611644"/>
                  </a:lnTo>
                  <a:lnTo>
                    <a:pt x="2349500" y="611060"/>
                  </a:lnTo>
                  <a:lnTo>
                    <a:pt x="2360790" y="609511"/>
                  </a:lnTo>
                  <a:lnTo>
                    <a:pt x="2349500" y="606412"/>
                  </a:lnTo>
                  <a:lnTo>
                    <a:pt x="2349500" y="607720"/>
                  </a:lnTo>
                  <a:lnTo>
                    <a:pt x="2336800" y="610044"/>
                  </a:lnTo>
                  <a:lnTo>
                    <a:pt x="2336800" y="605269"/>
                  </a:lnTo>
                  <a:lnTo>
                    <a:pt x="2349500" y="600887"/>
                  </a:lnTo>
                  <a:lnTo>
                    <a:pt x="2349500" y="597103"/>
                  </a:lnTo>
                  <a:lnTo>
                    <a:pt x="2336800" y="599046"/>
                  </a:lnTo>
                  <a:lnTo>
                    <a:pt x="2336800" y="594220"/>
                  </a:lnTo>
                  <a:lnTo>
                    <a:pt x="2349500" y="588391"/>
                  </a:lnTo>
                  <a:lnTo>
                    <a:pt x="2336800" y="593940"/>
                  </a:lnTo>
                  <a:lnTo>
                    <a:pt x="2336800" y="584085"/>
                  </a:lnTo>
                  <a:lnTo>
                    <a:pt x="2324100" y="588962"/>
                  </a:lnTo>
                  <a:lnTo>
                    <a:pt x="2324100" y="583006"/>
                  </a:lnTo>
                  <a:lnTo>
                    <a:pt x="2336800" y="578015"/>
                  </a:lnTo>
                  <a:lnTo>
                    <a:pt x="2336800" y="576757"/>
                  </a:lnTo>
                  <a:lnTo>
                    <a:pt x="2349500" y="575017"/>
                  </a:lnTo>
                  <a:lnTo>
                    <a:pt x="2336800" y="574979"/>
                  </a:lnTo>
                  <a:lnTo>
                    <a:pt x="2336800" y="573265"/>
                  </a:lnTo>
                  <a:lnTo>
                    <a:pt x="2324100" y="580821"/>
                  </a:lnTo>
                  <a:lnTo>
                    <a:pt x="2324100" y="573849"/>
                  </a:lnTo>
                  <a:lnTo>
                    <a:pt x="2311400" y="575233"/>
                  </a:lnTo>
                  <a:lnTo>
                    <a:pt x="2311400" y="571474"/>
                  </a:lnTo>
                  <a:lnTo>
                    <a:pt x="2298700" y="573849"/>
                  </a:lnTo>
                  <a:lnTo>
                    <a:pt x="2298700" y="575868"/>
                  </a:lnTo>
                  <a:lnTo>
                    <a:pt x="2298700" y="581990"/>
                  </a:lnTo>
                  <a:lnTo>
                    <a:pt x="2286000" y="586054"/>
                  </a:lnTo>
                  <a:lnTo>
                    <a:pt x="2286000" y="580821"/>
                  </a:lnTo>
                  <a:lnTo>
                    <a:pt x="2298700" y="575868"/>
                  </a:lnTo>
                  <a:lnTo>
                    <a:pt x="2298700" y="573849"/>
                  </a:lnTo>
                  <a:lnTo>
                    <a:pt x="2298700" y="572109"/>
                  </a:lnTo>
                  <a:lnTo>
                    <a:pt x="2286000" y="577342"/>
                  </a:lnTo>
                  <a:lnTo>
                    <a:pt x="2286000" y="567817"/>
                  </a:lnTo>
                  <a:lnTo>
                    <a:pt x="2298700" y="567448"/>
                  </a:lnTo>
                  <a:lnTo>
                    <a:pt x="2298700" y="561517"/>
                  </a:lnTo>
                  <a:lnTo>
                    <a:pt x="2311400" y="553504"/>
                  </a:lnTo>
                  <a:lnTo>
                    <a:pt x="2311400" y="545947"/>
                  </a:lnTo>
                  <a:lnTo>
                    <a:pt x="2298700" y="552919"/>
                  </a:lnTo>
                  <a:lnTo>
                    <a:pt x="2298700" y="545947"/>
                  </a:lnTo>
                  <a:lnTo>
                    <a:pt x="2286000" y="550595"/>
                  </a:lnTo>
                  <a:lnTo>
                    <a:pt x="2286000" y="558736"/>
                  </a:lnTo>
                  <a:lnTo>
                    <a:pt x="2273300" y="555701"/>
                  </a:lnTo>
                  <a:lnTo>
                    <a:pt x="2286000" y="546227"/>
                  </a:lnTo>
                  <a:lnTo>
                    <a:pt x="2286000" y="537222"/>
                  </a:lnTo>
                  <a:lnTo>
                    <a:pt x="2273300" y="541997"/>
                  </a:lnTo>
                  <a:lnTo>
                    <a:pt x="2273300" y="546671"/>
                  </a:lnTo>
                  <a:lnTo>
                    <a:pt x="2260600" y="548500"/>
                  </a:lnTo>
                  <a:lnTo>
                    <a:pt x="2260600" y="655688"/>
                  </a:lnTo>
                  <a:lnTo>
                    <a:pt x="2260600" y="659777"/>
                  </a:lnTo>
                  <a:lnTo>
                    <a:pt x="2247900" y="661936"/>
                  </a:lnTo>
                  <a:lnTo>
                    <a:pt x="2247900" y="654227"/>
                  </a:lnTo>
                  <a:lnTo>
                    <a:pt x="2260600" y="655688"/>
                  </a:lnTo>
                  <a:lnTo>
                    <a:pt x="2260600" y="548500"/>
                  </a:lnTo>
                  <a:lnTo>
                    <a:pt x="2260600" y="544779"/>
                  </a:lnTo>
                  <a:lnTo>
                    <a:pt x="2271649" y="536181"/>
                  </a:lnTo>
                  <a:lnTo>
                    <a:pt x="2273300" y="536638"/>
                  </a:lnTo>
                  <a:lnTo>
                    <a:pt x="2273300" y="534898"/>
                  </a:lnTo>
                  <a:lnTo>
                    <a:pt x="2273300" y="534593"/>
                  </a:lnTo>
                  <a:lnTo>
                    <a:pt x="2273300" y="530009"/>
                  </a:lnTo>
                  <a:lnTo>
                    <a:pt x="2269629" y="530504"/>
                  </a:lnTo>
                  <a:lnTo>
                    <a:pt x="2269629" y="535635"/>
                  </a:lnTo>
                  <a:lnTo>
                    <a:pt x="2260600" y="538162"/>
                  </a:lnTo>
                  <a:lnTo>
                    <a:pt x="2260600" y="533146"/>
                  </a:lnTo>
                  <a:lnTo>
                    <a:pt x="2269629" y="535635"/>
                  </a:lnTo>
                  <a:lnTo>
                    <a:pt x="2269629" y="530504"/>
                  </a:lnTo>
                  <a:lnTo>
                    <a:pt x="2260600" y="531698"/>
                  </a:lnTo>
                  <a:lnTo>
                    <a:pt x="2260600" y="524141"/>
                  </a:lnTo>
                  <a:lnTo>
                    <a:pt x="2247900" y="522973"/>
                  </a:lnTo>
                  <a:lnTo>
                    <a:pt x="2235200" y="521525"/>
                  </a:lnTo>
                  <a:lnTo>
                    <a:pt x="2235200" y="687222"/>
                  </a:lnTo>
                  <a:lnTo>
                    <a:pt x="2222500" y="697103"/>
                  </a:lnTo>
                  <a:lnTo>
                    <a:pt x="2222500" y="732409"/>
                  </a:lnTo>
                  <a:lnTo>
                    <a:pt x="2222500" y="735749"/>
                  </a:lnTo>
                  <a:lnTo>
                    <a:pt x="2209800" y="740575"/>
                  </a:lnTo>
                  <a:lnTo>
                    <a:pt x="2197100" y="736447"/>
                  </a:lnTo>
                  <a:lnTo>
                    <a:pt x="2197100" y="833158"/>
                  </a:lnTo>
                  <a:lnTo>
                    <a:pt x="2184400" y="837806"/>
                  </a:lnTo>
                  <a:lnTo>
                    <a:pt x="2184400" y="837234"/>
                  </a:lnTo>
                  <a:lnTo>
                    <a:pt x="2171700" y="837806"/>
                  </a:lnTo>
                  <a:lnTo>
                    <a:pt x="2171700" y="819200"/>
                  </a:lnTo>
                  <a:lnTo>
                    <a:pt x="2184400" y="825601"/>
                  </a:lnTo>
                  <a:lnTo>
                    <a:pt x="2184400" y="830834"/>
                  </a:lnTo>
                  <a:lnTo>
                    <a:pt x="2197100" y="833158"/>
                  </a:lnTo>
                  <a:lnTo>
                    <a:pt x="2197100" y="736447"/>
                  </a:lnTo>
                  <a:lnTo>
                    <a:pt x="2197100" y="721525"/>
                  </a:lnTo>
                  <a:lnTo>
                    <a:pt x="2209800" y="727036"/>
                  </a:lnTo>
                  <a:lnTo>
                    <a:pt x="2209800" y="732066"/>
                  </a:lnTo>
                  <a:lnTo>
                    <a:pt x="2222500" y="732409"/>
                  </a:lnTo>
                  <a:lnTo>
                    <a:pt x="2222500" y="697103"/>
                  </a:lnTo>
                  <a:lnTo>
                    <a:pt x="2222500" y="696531"/>
                  </a:lnTo>
                  <a:lnTo>
                    <a:pt x="2209800" y="694778"/>
                  </a:lnTo>
                  <a:lnTo>
                    <a:pt x="2209800" y="684314"/>
                  </a:lnTo>
                  <a:lnTo>
                    <a:pt x="2222500" y="686638"/>
                  </a:lnTo>
                  <a:lnTo>
                    <a:pt x="2235200" y="687222"/>
                  </a:lnTo>
                  <a:lnTo>
                    <a:pt x="2235200" y="521525"/>
                  </a:lnTo>
                  <a:lnTo>
                    <a:pt x="2235200" y="519201"/>
                  </a:lnTo>
                  <a:lnTo>
                    <a:pt x="2235200" y="518617"/>
                  </a:lnTo>
                  <a:lnTo>
                    <a:pt x="2247900" y="516877"/>
                  </a:lnTo>
                  <a:lnTo>
                    <a:pt x="2247900" y="512216"/>
                  </a:lnTo>
                  <a:lnTo>
                    <a:pt x="2235200" y="511632"/>
                  </a:lnTo>
                  <a:lnTo>
                    <a:pt x="2235200" y="497687"/>
                  </a:lnTo>
                  <a:lnTo>
                    <a:pt x="2224316" y="492709"/>
                  </a:lnTo>
                  <a:lnTo>
                    <a:pt x="2224316" y="524179"/>
                  </a:lnTo>
                  <a:lnTo>
                    <a:pt x="2222500" y="525005"/>
                  </a:lnTo>
                  <a:lnTo>
                    <a:pt x="2222500" y="524433"/>
                  </a:lnTo>
                  <a:lnTo>
                    <a:pt x="2224316" y="524179"/>
                  </a:lnTo>
                  <a:lnTo>
                    <a:pt x="2224316" y="492709"/>
                  </a:lnTo>
                  <a:lnTo>
                    <a:pt x="2222500" y="491871"/>
                  </a:lnTo>
                  <a:lnTo>
                    <a:pt x="2209800" y="491286"/>
                  </a:lnTo>
                  <a:lnTo>
                    <a:pt x="2209800" y="486879"/>
                  </a:lnTo>
                  <a:lnTo>
                    <a:pt x="2197100" y="486778"/>
                  </a:lnTo>
                  <a:lnTo>
                    <a:pt x="2197100" y="681405"/>
                  </a:lnTo>
                  <a:lnTo>
                    <a:pt x="2197100" y="684314"/>
                  </a:lnTo>
                  <a:lnTo>
                    <a:pt x="2184400" y="684314"/>
                  </a:lnTo>
                  <a:lnTo>
                    <a:pt x="2184400" y="697687"/>
                  </a:lnTo>
                  <a:lnTo>
                    <a:pt x="2184400" y="704088"/>
                  </a:lnTo>
                  <a:lnTo>
                    <a:pt x="2171700" y="702919"/>
                  </a:lnTo>
                  <a:lnTo>
                    <a:pt x="2171700" y="697103"/>
                  </a:lnTo>
                  <a:lnTo>
                    <a:pt x="2184400" y="697687"/>
                  </a:lnTo>
                  <a:lnTo>
                    <a:pt x="2184400" y="684314"/>
                  </a:lnTo>
                  <a:lnTo>
                    <a:pt x="2184400" y="682574"/>
                  </a:lnTo>
                  <a:lnTo>
                    <a:pt x="2197100" y="681405"/>
                  </a:lnTo>
                  <a:lnTo>
                    <a:pt x="2197100" y="486778"/>
                  </a:lnTo>
                  <a:lnTo>
                    <a:pt x="2197100" y="483425"/>
                  </a:lnTo>
                  <a:lnTo>
                    <a:pt x="2184400" y="475589"/>
                  </a:lnTo>
                  <a:lnTo>
                    <a:pt x="2184400" y="480225"/>
                  </a:lnTo>
                  <a:lnTo>
                    <a:pt x="2184400" y="681405"/>
                  </a:lnTo>
                  <a:lnTo>
                    <a:pt x="2171700" y="684898"/>
                  </a:lnTo>
                  <a:lnTo>
                    <a:pt x="2171700" y="672693"/>
                  </a:lnTo>
                  <a:lnTo>
                    <a:pt x="2159000" y="670725"/>
                  </a:lnTo>
                  <a:lnTo>
                    <a:pt x="2159000" y="806996"/>
                  </a:lnTo>
                  <a:lnTo>
                    <a:pt x="2146300" y="806996"/>
                  </a:lnTo>
                  <a:lnTo>
                    <a:pt x="2146300" y="801268"/>
                  </a:lnTo>
                  <a:lnTo>
                    <a:pt x="2159000" y="806996"/>
                  </a:lnTo>
                  <a:lnTo>
                    <a:pt x="2159000" y="670725"/>
                  </a:lnTo>
                  <a:lnTo>
                    <a:pt x="2171700" y="669632"/>
                  </a:lnTo>
                  <a:lnTo>
                    <a:pt x="2171700" y="669201"/>
                  </a:lnTo>
                  <a:lnTo>
                    <a:pt x="2184400" y="681405"/>
                  </a:lnTo>
                  <a:lnTo>
                    <a:pt x="2184400" y="480225"/>
                  </a:lnTo>
                  <a:lnTo>
                    <a:pt x="2171700" y="476758"/>
                  </a:lnTo>
                  <a:lnTo>
                    <a:pt x="2184400" y="475589"/>
                  </a:lnTo>
                  <a:lnTo>
                    <a:pt x="2171700" y="468909"/>
                  </a:lnTo>
                  <a:lnTo>
                    <a:pt x="2159000" y="463600"/>
                  </a:lnTo>
                  <a:lnTo>
                    <a:pt x="2159000" y="445935"/>
                  </a:lnTo>
                  <a:lnTo>
                    <a:pt x="2146300" y="449122"/>
                  </a:lnTo>
                  <a:lnTo>
                    <a:pt x="2146300" y="656412"/>
                  </a:lnTo>
                  <a:lnTo>
                    <a:pt x="2146300" y="668032"/>
                  </a:lnTo>
                  <a:lnTo>
                    <a:pt x="2146300" y="675601"/>
                  </a:lnTo>
                  <a:lnTo>
                    <a:pt x="2133600" y="670941"/>
                  </a:lnTo>
                  <a:lnTo>
                    <a:pt x="2146300" y="668032"/>
                  </a:lnTo>
                  <a:lnTo>
                    <a:pt x="2146300" y="656412"/>
                  </a:lnTo>
                  <a:lnTo>
                    <a:pt x="2133600" y="658736"/>
                  </a:lnTo>
                  <a:lnTo>
                    <a:pt x="2133600" y="656412"/>
                  </a:lnTo>
                  <a:lnTo>
                    <a:pt x="2146300" y="656412"/>
                  </a:lnTo>
                  <a:lnTo>
                    <a:pt x="2146300" y="449122"/>
                  </a:lnTo>
                  <a:lnTo>
                    <a:pt x="2146300" y="444385"/>
                  </a:lnTo>
                  <a:lnTo>
                    <a:pt x="2133600" y="451167"/>
                  </a:lnTo>
                  <a:lnTo>
                    <a:pt x="2133600" y="443230"/>
                  </a:lnTo>
                  <a:lnTo>
                    <a:pt x="2146300" y="437362"/>
                  </a:lnTo>
                  <a:lnTo>
                    <a:pt x="2146300" y="431711"/>
                  </a:lnTo>
                  <a:lnTo>
                    <a:pt x="2133600" y="424421"/>
                  </a:lnTo>
                  <a:lnTo>
                    <a:pt x="2133600" y="433730"/>
                  </a:lnTo>
                  <a:lnTo>
                    <a:pt x="2120900" y="433730"/>
                  </a:lnTo>
                  <a:lnTo>
                    <a:pt x="2120900" y="633514"/>
                  </a:lnTo>
                  <a:lnTo>
                    <a:pt x="2120900" y="639546"/>
                  </a:lnTo>
                  <a:lnTo>
                    <a:pt x="2114550" y="638962"/>
                  </a:lnTo>
                  <a:lnTo>
                    <a:pt x="2120900" y="640130"/>
                  </a:lnTo>
                  <a:lnTo>
                    <a:pt x="2120900" y="647687"/>
                  </a:lnTo>
                  <a:lnTo>
                    <a:pt x="2120900" y="656412"/>
                  </a:lnTo>
                  <a:lnTo>
                    <a:pt x="2108200" y="656412"/>
                  </a:lnTo>
                  <a:lnTo>
                    <a:pt x="2108200" y="659904"/>
                  </a:lnTo>
                  <a:lnTo>
                    <a:pt x="2108200" y="663968"/>
                  </a:lnTo>
                  <a:lnTo>
                    <a:pt x="2108200" y="977061"/>
                  </a:lnTo>
                  <a:lnTo>
                    <a:pt x="2108200" y="984910"/>
                  </a:lnTo>
                  <a:lnTo>
                    <a:pt x="2095500" y="977709"/>
                  </a:lnTo>
                  <a:lnTo>
                    <a:pt x="2095500" y="1000023"/>
                  </a:lnTo>
                  <a:lnTo>
                    <a:pt x="2095500" y="1006995"/>
                  </a:lnTo>
                  <a:lnTo>
                    <a:pt x="2082800" y="1007579"/>
                  </a:lnTo>
                  <a:lnTo>
                    <a:pt x="2082800" y="990727"/>
                  </a:lnTo>
                  <a:lnTo>
                    <a:pt x="2095500" y="1000023"/>
                  </a:lnTo>
                  <a:lnTo>
                    <a:pt x="2095500" y="977709"/>
                  </a:lnTo>
                  <a:lnTo>
                    <a:pt x="2108200" y="977061"/>
                  </a:lnTo>
                  <a:lnTo>
                    <a:pt x="2108200" y="663968"/>
                  </a:lnTo>
                  <a:lnTo>
                    <a:pt x="2095500" y="667461"/>
                  </a:lnTo>
                  <a:lnTo>
                    <a:pt x="2095500" y="662800"/>
                  </a:lnTo>
                  <a:lnTo>
                    <a:pt x="2108200" y="659904"/>
                  </a:lnTo>
                  <a:lnTo>
                    <a:pt x="2108200" y="656412"/>
                  </a:lnTo>
                  <a:lnTo>
                    <a:pt x="2108200" y="651764"/>
                  </a:lnTo>
                  <a:lnTo>
                    <a:pt x="2120900" y="647687"/>
                  </a:lnTo>
                  <a:lnTo>
                    <a:pt x="2108200" y="648855"/>
                  </a:lnTo>
                  <a:lnTo>
                    <a:pt x="2108200" y="638390"/>
                  </a:lnTo>
                  <a:lnTo>
                    <a:pt x="2114550" y="638962"/>
                  </a:lnTo>
                  <a:lnTo>
                    <a:pt x="2108200" y="637806"/>
                  </a:lnTo>
                  <a:lnTo>
                    <a:pt x="2120900" y="633514"/>
                  </a:lnTo>
                  <a:lnTo>
                    <a:pt x="2120900" y="433730"/>
                  </a:lnTo>
                  <a:lnTo>
                    <a:pt x="2133600" y="424421"/>
                  </a:lnTo>
                  <a:lnTo>
                    <a:pt x="2120900" y="431990"/>
                  </a:lnTo>
                  <a:lnTo>
                    <a:pt x="2120900" y="427913"/>
                  </a:lnTo>
                  <a:lnTo>
                    <a:pt x="2108200" y="429653"/>
                  </a:lnTo>
                  <a:lnTo>
                    <a:pt x="2108200" y="635482"/>
                  </a:lnTo>
                  <a:lnTo>
                    <a:pt x="2108200" y="636066"/>
                  </a:lnTo>
                  <a:lnTo>
                    <a:pt x="2095500" y="637222"/>
                  </a:lnTo>
                  <a:lnTo>
                    <a:pt x="2095500" y="635482"/>
                  </a:lnTo>
                  <a:lnTo>
                    <a:pt x="2108200" y="635482"/>
                  </a:lnTo>
                  <a:lnTo>
                    <a:pt x="2108200" y="429653"/>
                  </a:lnTo>
                  <a:lnTo>
                    <a:pt x="2120900" y="414540"/>
                  </a:lnTo>
                  <a:lnTo>
                    <a:pt x="2120900" y="409892"/>
                  </a:lnTo>
                  <a:lnTo>
                    <a:pt x="2108200" y="411632"/>
                  </a:lnTo>
                  <a:lnTo>
                    <a:pt x="2108200" y="401167"/>
                  </a:lnTo>
                  <a:lnTo>
                    <a:pt x="2095500" y="398259"/>
                  </a:lnTo>
                  <a:lnTo>
                    <a:pt x="2095500" y="618032"/>
                  </a:lnTo>
                  <a:lnTo>
                    <a:pt x="2095500" y="624433"/>
                  </a:lnTo>
                  <a:lnTo>
                    <a:pt x="2082800" y="624433"/>
                  </a:lnTo>
                  <a:lnTo>
                    <a:pt x="2082800" y="957872"/>
                  </a:lnTo>
                  <a:lnTo>
                    <a:pt x="2070100" y="960488"/>
                  </a:lnTo>
                  <a:lnTo>
                    <a:pt x="2070100" y="957440"/>
                  </a:lnTo>
                  <a:lnTo>
                    <a:pt x="2082800" y="957872"/>
                  </a:lnTo>
                  <a:lnTo>
                    <a:pt x="2082800" y="624433"/>
                  </a:lnTo>
                  <a:lnTo>
                    <a:pt x="2082800" y="618617"/>
                  </a:lnTo>
                  <a:lnTo>
                    <a:pt x="2095500" y="618032"/>
                  </a:lnTo>
                  <a:lnTo>
                    <a:pt x="2095500" y="398259"/>
                  </a:lnTo>
                  <a:lnTo>
                    <a:pt x="2095500" y="387502"/>
                  </a:lnTo>
                  <a:lnTo>
                    <a:pt x="2082800" y="385038"/>
                  </a:lnTo>
                  <a:lnTo>
                    <a:pt x="2082800" y="544195"/>
                  </a:lnTo>
                  <a:lnTo>
                    <a:pt x="2082800" y="550011"/>
                  </a:lnTo>
                  <a:lnTo>
                    <a:pt x="2082800" y="603504"/>
                  </a:lnTo>
                  <a:lnTo>
                    <a:pt x="2082800" y="606412"/>
                  </a:lnTo>
                  <a:lnTo>
                    <a:pt x="2082800" y="609320"/>
                  </a:lnTo>
                  <a:lnTo>
                    <a:pt x="2072220" y="609803"/>
                  </a:lnTo>
                  <a:lnTo>
                    <a:pt x="2082800" y="606412"/>
                  </a:lnTo>
                  <a:lnTo>
                    <a:pt x="2082800" y="603504"/>
                  </a:lnTo>
                  <a:lnTo>
                    <a:pt x="2070100" y="608152"/>
                  </a:lnTo>
                  <a:lnTo>
                    <a:pt x="2070100" y="730250"/>
                  </a:lnTo>
                  <a:lnTo>
                    <a:pt x="2070100" y="738974"/>
                  </a:lnTo>
                  <a:lnTo>
                    <a:pt x="2057400" y="738390"/>
                  </a:lnTo>
                  <a:lnTo>
                    <a:pt x="2057400" y="730250"/>
                  </a:lnTo>
                  <a:lnTo>
                    <a:pt x="2070100" y="730250"/>
                  </a:lnTo>
                  <a:lnTo>
                    <a:pt x="2070100" y="608152"/>
                  </a:lnTo>
                  <a:lnTo>
                    <a:pt x="2070100" y="606996"/>
                  </a:lnTo>
                  <a:lnTo>
                    <a:pt x="2082800" y="603504"/>
                  </a:lnTo>
                  <a:lnTo>
                    <a:pt x="2082800" y="550011"/>
                  </a:lnTo>
                  <a:lnTo>
                    <a:pt x="2070100" y="550011"/>
                  </a:lnTo>
                  <a:lnTo>
                    <a:pt x="2070100" y="591286"/>
                  </a:lnTo>
                  <a:lnTo>
                    <a:pt x="2070100" y="595947"/>
                  </a:lnTo>
                  <a:lnTo>
                    <a:pt x="2057400" y="593039"/>
                  </a:lnTo>
                  <a:lnTo>
                    <a:pt x="2070100" y="591286"/>
                  </a:lnTo>
                  <a:lnTo>
                    <a:pt x="2070100" y="550011"/>
                  </a:lnTo>
                  <a:lnTo>
                    <a:pt x="2070100" y="544195"/>
                  </a:lnTo>
                  <a:lnTo>
                    <a:pt x="2082800" y="544195"/>
                  </a:lnTo>
                  <a:lnTo>
                    <a:pt x="2082800" y="385038"/>
                  </a:lnTo>
                  <a:lnTo>
                    <a:pt x="2082800" y="382778"/>
                  </a:lnTo>
                  <a:lnTo>
                    <a:pt x="2070100" y="379653"/>
                  </a:lnTo>
                  <a:lnTo>
                    <a:pt x="2070100" y="382562"/>
                  </a:lnTo>
                  <a:lnTo>
                    <a:pt x="2070100" y="389547"/>
                  </a:lnTo>
                  <a:lnTo>
                    <a:pt x="2057400" y="395351"/>
                  </a:lnTo>
                  <a:lnTo>
                    <a:pt x="2057400" y="392442"/>
                  </a:lnTo>
                  <a:lnTo>
                    <a:pt x="2070100" y="382562"/>
                  </a:lnTo>
                  <a:lnTo>
                    <a:pt x="2070100" y="379653"/>
                  </a:lnTo>
                  <a:lnTo>
                    <a:pt x="2070100" y="365899"/>
                  </a:lnTo>
                  <a:lnTo>
                    <a:pt x="2057400" y="368617"/>
                  </a:lnTo>
                  <a:lnTo>
                    <a:pt x="2070100" y="365125"/>
                  </a:lnTo>
                  <a:lnTo>
                    <a:pt x="2057400" y="359892"/>
                  </a:lnTo>
                  <a:lnTo>
                    <a:pt x="2057400" y="361048"/>
                  </a:lnTo>
                  <a:lnTo>
                    <a:pt x="2044700" y="357568"/>
                  </a:lnTo>
                  <a:lnTo>
                    <a:pt x="2044700" y="366280"/>
                  </a:lnTo>
                  <a:lnTo>
                    <a:pt x="2044700" y="913180"/>
                  </a:lnTo>
                  <a:lnTo>
                    <a:pt x="2044700" y="913396"/>
                  </a:lnTo>
                  <a:lnTo>
                    <a:pt x="2032000" y="914946"/>
                  </a:lnTo>
                  <a:lnTo>
                    <a:pt x="2032000" y="919213"/>
                  </a:lnTo>
                  <a:lnTo>
                    <a:pt x="2019300" y="918044"/>
                  </a:lnTo>
                  <a:lnTo>
                    <a:pt x="2019300" y="911644"/>
                  </a:lnTo>
                  <a:lnTo>
                    <a:pt x="2032000" y="911644"/>
                  </a:lnTo>
                  <a:lnTo>
                    <a:pt x="2032000" y="914946"/>
                  </a:lnTo>
                  <a:lnTo>
                    <a:pt x="2044700" y="913180"/>
                  </a:lnTo>
                  <a:lnTo>
                    <a:pt x="2044700" y="366280"/>
                  </a:lnTo>
                  <a:lnTo>
                    <a:pt x="2032000" y="362800"/>
                  </a:lnTo>
                  <a:lnTo>
                    <a:pt x="2032000" y="352907"/>
                  </a:lnTo>
                  <a:lnTo>
                    <a:pt x="2019300" y="350012"/>
                  </a:lnTo>
                  <a:lnTo>
                    <a:pt x="2019300" y="352907"/>
                  </a:lnTo>
                  <a:lnTo>
                    <a:pt x="2019300" y="356984"/>
                  </a:lnTo>
                  <a:lnTo>
                    <a:pt x="2019300" y="533730"/>
                  </a:lnTo>
                  <a:lnTo>
                    <a:pt x="2019300" y="538378"/>
                  </a:lnTo>
                  <a:lnTo>
                    <a:pt x="2006600" y="540131"/>
                  </a:lnTo>
                  <a:lnTo>
                    <a:pt x="2006600" y="532574"/>
                  </a:lnTo>
                  <a:lnTo>
                    <a:pt x="2019300" y="533730"/>
                  </a:lnTo>
                  <a:lnTo>
                    <a:pt x="2019300" y="356984"/>
                  </a:lnTo>
                  <a:lnTo>
                    <a:pt x="2006600" y="361048"/>
                  </a:lnTo>
                  <a:lnTo>
                    <a:pt x="2019300" y="352907"/>
                  </a:lnTo>
                  <a:lnTo>
                    <a:pt x="2006600" y="350012"/>
                  </a:lnTo>
                  <a:lnTo>
                    <a:pt x="2019300" y="345935"/>
                  </a:lnTo>
                  <a:lnTo>
                    <a:pt x="2006600" y="343027"/>
                  </a:lnTo>
                  <a:lnTo>
                    <a:pt x="2006600" y="342442"/>
                  </a:lnTo>
                  <a:lnTo>
                    <a:pt x="1993900" y="343611"/>
                  </a:lnTo>
                  <a:lnTo>
                    <a:pt x="1993900" y="342442"/>
                  </a:lnTo>
                  <a:lnTo>
                    <a:pt x="1981200" y="339445"/>
                  </a:lnTo>
                  <a:lnTo>
                    <a:pt x="1981200" y="777925"/>
                  </a:lnTo>
                  <a:lnTo>
                    <a:pt x="1981200" y="778510"/>
                  </a:lnTo>
                  <a:lnTo>
                    <a:pt x="1981200" y="878509"/>
                  </a:lnTo>
                  <a:lnTo>
                    <a:pt x="1981200" y="886650"/>
                  </a:lnTo>
                  <a:lnTo>
                    <a:pt x="1968500" y="886650"/>
                  </a:lnTo>
                  <a:lnTo>
                    <a:pt x="1981200" y="878509"/>
                  </a:lnTo>
                  <a:lnTo>
                    <a:pt x="1981200" y="778510"/>
                  </a:lnTo>
                  <a:lnTo>
                    <a:pt x="1968500" y="778510"/>
                  </a:lnTo>
                  <a:lnTo>
                    <a:pt x="1968500" y="777925"/>
                  </a:lnTo>
                  <a:lnTo>
                    <a:pt x="1981200" y="777925"/>
                  </a:lnTo>
                  <a:lnTo>
                    <a:pt x="1981200" y="339445"/>
                  </a:lnTo>
                  <a:lnTo>
                    <a:pt x="1981200" y="316852"/>
                  </a:lnTo>
                  <a:lnTo>
                    <a:pt x="1968500" y="317449"/>
                  </a:lnTo>
                  <a:lnTo>
                    <a:pt x="1968500" y="316865"/>
                  </a:lnTo>
                  <a:lnTo>
                    <a:pt x="1955800" y="321513"/>
                  </a:lnTo>
                  <a:lnTo>
                    <a:pt x="1955800" y="312356"/>
                  </a:lnTo>
                  <a:lnTo>
                    <a:pt x="1943100" y="309092"/>
                  </a:lnTo>
                  <a:lnTo>
                    <a:pt x="1943100" y="615708"/>
                  </a:lnTo>
                  <a:lnTo>
                    <a:pt x="1943100" y="626173"/>
                  </a:lnTo>
                  <a:lnTo>
                    <a:pt x="1930400" y="623265"/>
                  </a:lnTo>
                  <a:lnTo>
                    <a:pt x="1930400" y="763968"/>
                  </a:lnTo>
                  <a:lnTo>
                    <a:pt x="1930400" y="770953"/>
                  </a:lnTo>
                  <a:lnTo>
                    <a:pt x="1930400" y="960488"/>
                  </a:lnTo>
                  <a:lnTo>
                    <a:pt x="1930400" y="966889"/>
                  </a:lnTo>
                  <a:lnTo>
                    <a:pt x="1930400" y="970368"/>
                  </a:lnTo>
                  <a:lnTo>
                    <a:pt x="1917700" y="968629"/>
                  </a:lnTo>
                  <a:lnTo>
                    <a:pt x="1930400" y="966889"/>
                  </a:lnTo>
                  <a:lnTo>
                    <a:pt x="1917700" y="958748"/>
                  </a:lnTo>
                  <a:lnTo>
                    <a:pt x="1930400" y="960488"/>
                  </a:lnTo>
                  <a:lnTo>
                    <a:pt x="1930400" y="770953"/>
                  </a:lnTo>
                  <a:lnTo>
                    <a:pt x="1917700" y="770369"/>
                  </a:lnTo>
                  <a:lnTo>
                    <a:pt x="1917700" y="763968"/>
                  </a:lnTo>
                  <a:lnTo>
                    <a:pt x="1930400" y="763968"/>
                  </a:lnTo>
                  <a:lnTo>
                    <a:pt x="1930400" y="623265"/>
                  </a:lnTo>
                  <a:lnTo>
                    <a:pt x="1930400" y="616877"/>
                  </a:lnTo>
                  <a:lnTo>
                    <a:pt x="1943100" y="615708"/>
                  </a:lnTo>
                  <a:lnTo>
                    <a:pt x="1943100" y="309092"/>
                  </a:lnTo>
                  <a:lnTo>
                    <a:pt x="1943100" y="305066"/>
                  </a:lnTo>
                  <a:lnTo>
                    <a:pt x="1930400" y="305231"/>
                  </a:lnTo>
                  <a:lnTo>
                    <a:pt x="1930400" y="287578"/>
                  </a:lnTo>
                  <a:lnTo>
                    <a:pt x="1917700" y="284873"/>
                  </a:lnTo>
                  <a:lnTo>
                    <a:pt x="1917700" y="733158"/>
                  </a:lnTo>
                  <a:lnTo>
                    <a:pt x="1917700" y="743038"/>
                  </a:lnTo>
                  <a:lnTo>
                    <a:pt x="1905000" y="744207"/>
                  </a:lnTo>
                  <a:lnTo>
                    <a:pt x="1905000" y="733742"/>
                  </a:lnTo>
                  <a:lnTo>
                    <a:pt x="1917700" y="733158"/>
                  </a:lnTo>
                  <a:lnTo>
                    <a:pt x="1917700" y="284873"/>
                  </a:lnTo>
                  <a:lnTo>
                    <a:pt x="1917700" y="281978"/>
                  </a:lnTo>
                  <a:lnTo>
                    <a:pt x="1905000" y="286626"/>
                  </a:lnTo>
                  <a:lnTo>
                    <a:pt x="1905000" y="322973"/>
                  </a:lnTo>
                  <a:lnTo>
                    <a:pt x="1892300" y="325589"/>
                  </a:lnTo>
                  <a:lnTo>
                    <a:pt x="1892300" y="445935"/>
                  </a:lnTo>
                  <a:lnTo>
                    <a:pt x="1892300" y="451332"/>
                  </a:lnTo>
                  <a:lnTo>
                    <a:pt x="1879600" y="453351"/>
                  </a:lnTo>
                  <a:lnTo>
                    <a:pt x="1879600" y="445935"/>
                  </a:lnTo>
                  <a:lnTo>
                    <a:pt x="1892300" y="445935"/>
                  </a:lnTo>
                  <a:lnTo>
                    <a:pt x="1892300" y="325589"/>
                  </a:lnTo>
                  <a:lnTo>
                    <a:pt x="1892300" y="322529"/>
                  </a:lnTo>
                  <a:lnTo>
                    <a:pt x="1905000" y="322973"/>
                  </a:lnTo>
                  <a:lnTo>
                    <a:pt x="1905000" y="286626"/>
                  </a:lnTo>
                  <a:lnTo>
                    <a:pt x="1909622" y="283248"/>
                  </a:lnTo>
                  <a:lnTo>
                    <a:pt x="1905000" y="284302"/>
                  </a:lnTo>
                  <a:lnTo>
                    <a:pt x="1905000" y="282498"/>
                  </a:lnTo>
                  <a:lnTo>
                    <a:pt x="1892300" y="279006"/>
                  </a:lnTo>
                  <a:lnTo>
                    <a:pt x="1892300" y="274091"/>
                  </a:lnTo>
                  <a:lnTo>
                    <a:pt x="1879600" y="268020"/>
                  </a:lnTo>
                  <a:lnTo>
                    <a:pt x="1879600" y="257568"/>
                  </a:lnTo>
                  <a:lnTo>
                    <a:pt x="1866900" y="259892"/>
                  </a:lnTo>
                  <a:lnTo>
                    <a:pt x="1866900" y="848271"/>
                  </a:lnTo>
                  <a:lnTo>
                    <a:pt x="1854200" y="852932"/>
                  </a:lnTo>
                  <a:lnTo>
                    <a:pt x="1854200" y="857580"/>
                  </a:lnTo>
                  <a:lnTo>
                    <a:pt x="1854200" y="893038"/>
                  </a:lnTo>
                  <a:lnTo>
                    <a:pt x="1841500" y="913320"/>
                  </a:lnTo>
                  <a:lnTo>
                    <a:pt x="1828800" y="910920"/>
                  </a:lnTo>
                  <a:lnTo>
                    <a:pt x="1816100" y="896962"/>
                  </a:lnTo>
                  <a:lnTo>
                    <a:pt x="1828800" y="882573"/>
                  </a:lnTo>
                  <a:lnTo>
                    <a:pt x="1828800" y="899439"/>
                  </a:lnTo>
                  <a:lnTo>
                    <a:pt x="1841500" y="900607"/>
                  </a:lnTo>
                  <a:lnTo>
                    <a:pt x="1841500" y="894791"/>
                  </a:lnTo>
                  <a:lnTo>
                    <a:pt x="1854200" y="893038"/>
                  </a:lnTo>
                  <a:lnTo>
                    <a:pt x="1854200" y="857580"/>
                  </a:lnTo>
                  <a:lnTo>
                    <a:pt x="1841500" y="856411"/>
                  </a:lnTo>
                  <a:lnTo>
                    <a:pt x="1841500" y="848271"/>
                  </a:lnTo>
                  <a:lnTo>
                    <a:pt x="1854200" y="849439"/>
                  </a:lnTo>
                  <a:lnTo>
                    <a:pt x="1866900" y="848271"/>
                  </a:lnTo>
                  <a:lnTo>
                    <a:pt x="1866900" y="259892"/>
                  </a:lnTo>
                  <a:lnTo>
                    <a:pt x="1866900" y="258140"/>
                  </a:lnTo>
                  <a:lnTo>
                    <a:pt x="1879600" y="257568"/>
                  </a:lnTo>
                  <a:lnTo>
                    <a:pt x="1879600" y="255016"/>
                  </a:lnTo>
                  <a:lnTo>
                    <a:pt x="1866900" y="248488"/>
                  </a:lnTo>
                  <a:lnTo>
                    <a:pt x="1866900" y="242443"/>
                  </a:lnTo>
                  <a:lnTo>
                    <a:pt x="1854200" y="244729"/>
                  </a:lnTo>
                  <a:lnTo>
                    <a:pt x="1854200" y="252907"/>
                  </a:lnTo>
                  <a:lnTo>
                    <a:pt x="1841500" y="258470"/>
                  </a:lnTo>
                  <a:lnTo>
                    <a:pt x="1841500" y="252907"/>
                  </a:lnTo>
                  <a:lnTo>
                    <a:pt x="1854200" y="243027"/>
                  </a:lnTo>
                  <a:lnTo>
                    <a:pt x="1841500" y="246519"/>
                  </a:lnTo>
                  <a:lnTo>
                    <a:pt x="1841500" y="243027"/>
                  </a:lnTo>
                  <a:lnTo>
                    <a:pt x="1828800" y="238950"/>
                  </a:lnTo>
                  <a:lnTo>
                    <a:pt x="1816100" y="231978"/>
                  </a:lnTo>
                  <a:lnTo>
                    <a:pt x="1816100" y="508736"/>
                  </a:lnTo>
                  <a:lnTo>
                    <a:pt x="1803400" y="518033"/>
                  </a:lnTo>
                  <a:lnTo>
                    <a:pt x="1816100" y="515124"/>
                  </a:lnTo>
                  <a:lnTo>
                    <a:pt x="1803400" y="526757"/>
                  </a:lnTo>
                  <a:lnTo>
                    <a:pt x="1803400" y="601179"/>
                  </a:lnTo>
                  <a:lnTo>
                    <a:pt x="1790700" y="603504"/>
                  </a:lnTo>
                  <a:lnTo>
                    <a:pt x="1790700" y="609320"/>
                  </a:lnTo>
                  <a:lnTo>
                    <a:pt x="1778000" y="628218"/>
                  </a:lnTo>
                  <a:lnTo>
                    <a:pt x="1765300" y="627672"/>
                  </a:lnTo>
                  <a:lnTo>
                    <a:pt x="1765300" y="858735"/>
                  </a:lnTo>
                  <a:lnTo>
                    <a:pt x="1765300" y="868629"/>
                  </a:lnTo>
                  <a:lnTo>
                    <a:pt x="1752600" y="868629"/>
                  </a:lnTo>
                  <a:lnTo>
                    <a:pt x="1752600" y="858164"/>
                  </a:lnTo>
                  <a:lnTo>
                    <a:pt x="1765300" y="858735"/>
                  </a:lnTo>
                  <a:lnTo>
                    <a:pt x="1765300" y="627672"/>
                  </a:lnTo>
                  <a:lnTo>
                    <a:pt x="1752600" y="627126"/>
                  </a:lnTo>
                  <a:lnTo>
                    <a:pt x="1752600" y="613486"/>
                  </a:lnTo>
                  <a:lnTo>
                    <a:pt x="1765300" y="594779"/>
                  </a:lnTo>
                  <a:lnTo>
                    <a:pt x="1765300" y="614845"/>
                  </a:lnTo>
                  <a:lnTo>
                    <a:pt x="1778000" y="613308"/>
                  </a:lnTo>
                  <a:lnTo>
                    <a:pt x="1778000" y="597103"/>
                  </a:lnTo>
                  <a:lnTo>
                    <a:pt x="1790700" y="602335"/>
                  </a:lnTo>
                  <a:lnTo>
                    <a:pt x="1790700" y="595363"/>
                  </a:lnTo>
                  <a:lnTo>
                    <a:pt x="1803400" y="601179"/>
                  </a:lnTo>
                  <a:lnTo>
                    <a:pt x="1803400" y="526757"/>
                  </a:lnTo>
                  <a:lnTo>
                    <a:pt x="1803400" y="518033"/>
                  </a:lnTo>
                  <a:lnTo>
                    <a:pt x="1803400" y="511060"/>
                  </a:lnTo>
                  <a:lnTo>
                    <a:pt x="1816100" y="508736"/>
                  </a:lnTo>
                  <a:lnTo>
                    <a:pt x="1816100" y="231978"/>
                  </a:lnTo>
                  <a:lnTo>
                    <a:pt x="1803400" y="234302"/>
                  </a:lnTo>
                  <a:lnTo>
                    <a:pt x="1803400" y="293027"/>
                  </a:lnTo>
                  <a:lnTo>
                    <a:pt x="1790700" y="303314"/>
                  </a:lnTo>
                  <a:lnTo>
                    <a:pt x="1790700" y="303784"/>
                  </a:lnTo>
                  <a:lnTo>
                    <a:pt x="1778000" y="297281"/>
                  </a:lnTo>
                  <a:lnTo>
                    <a:pt x="1778000" y="347675"/>
                  </a:lnTo>
                  <a:lnTo>
                    <a:pt x="1778000" y="353707"/>
                  </a:lnTo>
                  <a:lnTo>
                    <a:pt x="1766341" y="355155"/>
                  </a:lnTo>
                  <a:lnTo>
                    <a:pt x="1778000" y="347675"/>
                  </a:lnTo>
                  <a:lnTo>
                    <a:pt x="1778000" y="297281"/>
                  </a:lnTo>
                  <a:lnTo>
                    <a:pt x="1778000" y="286639"/>
                  </a:lnTo>
                  <a:lnTo>
                    <a:pt x="1790700" y="291287"/>
                  </a:lnTo>
                  <a:lnTo>
                    <a:pt x="1790700" y="297675"/>
                  </a:lnTo>
                  <a:lnTo>
                    <a:pt x="1803400" y="293027"/>
                  </a:lnTo>
                  <a:lnTo>
                    <a:pt x="1803400" y="234302"/>
                  </a:lnTo>
                  <a:lnTo>
                    <a:pt x="1803400" y="231978"/>
                  </a:lnTo>
                  <a:lnTo>
                    <a:pt x="1816100" y="228485"/>
                  </a:lnTo>
                  <a:lnTo>
                    <a:pt x="1816100" y="219773"/>
                  </a:lnTo>
                  <a:lnTo>
                    <a:pt x="1803400" y="223837"/>
                  </a:lnTo>
                  <a:lnTo>
                    <a:pt x="1803400" y="218605"/>
                  </a:lnTo>
                  <a:lnTo>
                    <a:pt x="1790700" y="220357"/>
                  </a:lnTo>
                  <a:lnTo>
                    <a:pt x="1790700" y="220929"/>
                  </a:lnTo>
                  <a:lnTo>
                    <a:pt x="1778000" y="213956"/>
                  </a:lnTo>
                  <a:lnTo>
                    <a:pt x="1778000" y="213372"/>
                  </a:lnTo>
                  <a:lnTo>
                    <a:pt x="1765300" y="216166"/>
                  </a:lnTo>
                  <a:lnTo>
                    <a:pt x="1765300" y="205892"/>
                  </a:lnTo>
                  <a:lnTo>
                    <a:pt x="1752600" y="205536"/>
                  </a:lnTo>
                  <a:lnTo>
                    <a:pt x="1752600" y="402920"/>
                  </a:lnTo>
                  <a:lnTo>
                    <a:pt x="1752600" y="413385"/>
                  </a:lnTo>
                  <a:lnTo>
                    <a:pt x="1739900" y="418033"/>
                  </a:lnTo>
                  <a:lnTo>
                    <a:pt x="1739900" y="498843"/>
                  </a:lnTo>
                  <a:lnTo>
                    <a:pt x="1739900" y="502920"/>
                  </a:lnTo>
                  <a:lnTo>
                    <a:pt x="1739900" y="796315"/>
                  </a:lnTo>
                  <a:lnTo>
                    <a:pt x="1739900" y="809320"/>
                  </a:lnTo>
                  <a:lnTo>
                    <a:pt x="1727200" y="809320"/>
                  </a:lnTo>
                  <a:lnTo>
                    <a:pt x="1727200" y="793038"/>
                  </a:lnTo>
                  <a:lnTo>
                    <a:pt x="1739900" y="796315"/>
                  </a:lnTo>
                  <a:lnTo>
                    <a:pt x="1739900" y="502920"/>
                  </a:lnTo>
                  <a:lnTo>
                    <a:pt x="1727200" y="502920"/>
                  </a:lnTo>
                  <a:lnTo>
                    <a:pt x="1727200" y="553135"/>
                  </a:lnTo>
                  <a:lnTo>
                    <a:pt x="1727200" y="556412"/>
                  </a:lnTo>
                  <a:lnTo>
                    <a:pt x="1714500" y="553707"/>
                  </a:lnTo>
                  <a:lnTo>
                    <a:pt x="1727200" y="553135"/>
                  </a:lnTo>
                  <a:lnTo>
                    <a:pt x="1727200" y="502920"/>
                  </a:lnTo>
                  <a:lnTo>
                    <a:pt x="1727200" y="498843"/>
                  </a:lnTo>
                  <a:lnTo>
                    <a:pt x="1739900" y="498843"/>
                  </a:lnTo>
                  <a:lnTo>
                    <a:pt x="1739900" y="418033"/>
                  </a:lnTo>
                  <a:lnTo>
                    <a:pt x="1739900" y="402920"/>
                  </a:lnTo>
                  <a:lnTo>
                    <a:pt x="1752600" y="402920"/>
                  </a:lnTo>
                  <a:lnTo>
                    <a:pt x="1752600" y="205536"/>
                  </a:lnTo>
                  <a:lnTo>
                    <a:pt x="1752600" y="195351"/>
                  </a:lnTo>
                  <a:lnTo>
                    <a:pt x="1739900" y="196519"/>
                  </a:lnTo>
                  <a:lnTo>
                    <a:pt x="1739900" y="198615"/>
                  </a:lnTo>
                  <a:lnTo>
                    <a:pt x="1727200" y="199263"/>
                  </a:lnTo>
                  <a:lnTo>
                    <a:pt x="1727200" y="343611"/>
                  </a:lnTo>
                  <a:lnTo>
                    <a:pt x="1727200" y="354660"/>
                  </a:lnTo>
                  <a:lnTo>
                    <a:pt x="1714500" y="349427"/>
                  </a:lnTo>
                  <a:lnTo>
                    <a:pt x="1727200" y="343611"/>
                  </a:lnTo>
                  <a:lnTo>
                    <a:pt x="1727200" y="199263"/>
                  </a:lnTo>
                  <a:lnTo>
                    <a:pt x="1727200" y="188950"/>
                  </a:lnTo>
                  <a:lnTo>
                    <a:pt x="1714500" y="191566"/>
                  </a:lnTo>
                  <a:lnTo>
                    <a:pt x="1714500" y="193319"/>
                  </a:lnTo>
                  <a:lnTo>
                    <a:pt x="1701800" y="194183"/>
                  </a:lnTo>
                  <a:lnTo>
                    <a:pt x="1689100" y="194183"/>
                  </a:lnTo>
                  <a:lnTo>
                    <a:pt x="1689100" y="698855"/>
                  </a:lnTo>
                  <a:lnTo>
                    <a:pt x="1676400" y="709320"/>
                  </a:lnTo>
                  <a:lnTo>
                    <a:pt x="1663700" y="706704"/>
                  </a:lnTo>
                  <a:lnTo>
                    <a:pt x="1663700" y="697103"/>
                  </a:lnTo>
                  <a:lnTo>
                    <a:pt x="1676400" y="698855"/>
                  </a:lnTo>
                  <a:lnTo>
                    <a:pt x="1689100" y="698855"/>
                  </a:lnTo>
                  <a:lnTo>
                    <a:pt x="1689100" y="194183"/>
                  </a:lnTo>
                  <a:lnTo>
                    <a:pt x="1701800" y="187756"/>
                  </a:lnTo>
                  <a:lnTo>
                    <a:pt x="1701800" y="187325"/>
                  </a:lnTo>
                  <a:lnTo>
                    <a:pt x="1714500" y="180238"/>
                  </a:lnTo>
                  <a:lnTo>
                    <a:pt x="1701800" y="183527"/>
                  </a:lnTo>
                  <a:lnTo>
                    <a:pt x="1689100" y="187350"/>
                  </a:lnTo>
                  <a:lnTo>
                    <a:pt x="1689100" y="189230"/>
                  </a:lnTo>
                  <a:lnTo>
                    <a:pt x="1676400" y="186626"/>
                  </a:lnTo>
                  <a:lnTo>
                    <a:pt x="1676400" y="682574"/>
                  </a:lnTo>
                  <a:lnTo>
                    <a:pt x="1676400" y="686638"/>
                  </a:lnTo>
                  <a:lnTo>
                    <a:pt x="1663700" y="690130"/>
                  </a:lnTo>
                  <a:lnTo>
                    <a:pt x="1663700" y="684314"/>
                  </a:lnTo>
                  <a:lnTo>
                    <a:pt x="1676400" y="682574"/>
                  </a:lnTo>
                  <a:lnTo>
                    <a:pt x="1676400" y="186626"/>
                  </a:lnTo>
                  <a:lnTo>
                    <a:pt x="1676400" y="183718"/>
                  </a:lnTo>
                  <a:lnTo>
                    <a:pt x="1689100" y="180238"/>
                  </a:lnTo>
                  <a:lnTo>
                    <a:pt x="1689100" y="177914"/>
                  </a:lnTo>
                  <a:lnTo>
                    <a:pt x="1676400" y="177939"/>
                  </a:lnTo>
                  <a:lnTo>
                    <a:pt x="1676400" y="175577"/>
                  </a:lnTo>
                  <a:lnTo>
                    <a:pt x="1663700" y="173659"/>
                  </a:lnTo>
                  <a:lnTo>
                    <a:pt x="1663700" y="533730"/>
                  </a:lnTo>
                  <a:lnTo>
                    <a:pt x="1651000" y="534898"/>
                  </a:lnTo>
                  <a:lnTo>
                    <a:pt x="1651000" y="533146"/>
                  </a:lnTo>
                  <a:lnTo>
                    <a:pt x="1663700" y="533146"/>
                  </a:lnTo>
                  <a:lnTo>
                    <a:pt x="1663700" y="530821"/>
                  </a:lnTo>
                  <a:lnTo>
                    <a:pt x="1651000" y="530821"/>
                  </a:lnTo>
                  <a:lnTo>
                    <a:pt x="1651000" y="530250"/>
                  </a:lnTo>
                  <a:lnTo>
                    <a:pt x="1663700" y="530250"/>
                  </a:lnTo>
                  <a:lnTo>
                    <a:pt x="1663700" y="182410"/>
                  </a:lnTo>
                  <a:lnTo>
                    <a:pt x="1651000" y="189103"/>
                  </a:lnTo>
                  <a:lnTo>
                    <a:pt x="1651000" y="189433"/>
                  </a:lnTo>
                  <a:lnTo>
                    <a:pt x="1651000" y="194703"/>
                  </a:lnTo>
                  <a:lnTo>
                    <a:pt x="1651000" y="243611"/>
                  </a:lnTo>
                  <a:lnTo>
                    <a:pt x="1651000" y="252336"/>
                  </a:lnTo>
                  <a:lnTo>
                    <a:pt x="1638300" y="251752"/>
                  </a:lnTo>
                  <a:lnTo>
                    <a:pt x="1638300" y="407568"/>
                  </a:lnTo>
                  <a:lnTo>
                    <a:pt x="1638300" y="413385"/>
                  </a:lnTo>
                  <a:lnTo>
                    <a:pt x="1638300" y="611060"/>
                  </a:lnTo>
                  <a:lnTo>
                    <a:pt x="1638300" y="616292"/>
                  </a:lnTo>
                  <a:lnTo>
                    <a:pt x="1625600" y="617461"/>
                  </a:lnTo>
                  <a:lnTo>
                    <a:pt x="1625600" y="611060"/>
                  </a:lnTo>
                  <a:lnTo>
                    <a:pt x="1638300" y="611060"/>
                  </a:lnTo>
                  <a:lnTo>
                    <a:pt x="1638300" y="413385"/>
                  </a:lnTo>
                  <a:lnTo>
                    <a:pt x="1625600" y="413385"/>
                  </a:lnTo>
                  <a:lnTo>
                    <a:pt x="1625600" y="447103"/>
                  </a:lnTo>
                  <a:lnTo>
                    <a:pt x="1612900" y="457568"/>
                  </a:lnTo>
                  <a:lnTo>
                    <a:pt x="1612900" y="447687"/>
                  </a:lnTo>
                  <a:lnTo>
                    <a:pt x="1625600" y="447103"/>
                  </a:lnTo>
                  <a:lnTo>
                    <a:pt x="1625600" y="413385"/>
                  </a:lnTo>
                  <a:lnTo>
                    <a:pt x="1625600" y="409308"/>
                  </a:lnTo>
                  <a:lnTo>
                    <a:pt x="1638300" y="407568"/>
                  </a:lnTo>
                  <a:lnTo>
                    <a:pt x="1638300" y="251752"/>
                  </a:lnTo>
                  <a:lnTo>
                    <a:pt x="1638300" y="245351"/>
                  </a:lnTo>
                  <a:lnTo>
                    <a:pt x="1651000" y="243611"/>
                  </a:lnTo>
                  <a:lnTo>
                    <a:pt x="1651000" y="194703"/>
                  </a:lnTo>
                  <a:lnTo>
                    <a:pt x="1638300" y="199415"/>
                  </a:lnTo>
                  <a:lnTo>
                    <a:pt x="1651000" y="189433"/>
                  </a:lnTo>
                  <a:lnTo>
                    <a:pt x="1651000" y="189103"/>
                  </a:lnTo>
                  <a:lnTo>
                    <a:pt x="1651000" y="165696"/>
                  </a:lnTo>
                  <a:lnTo>
                    <a:pt x="1638300" y="167449"/>
                  </a:lnTo>
                  <a:lnTo>
                    <a:pt x="1638300" y="165696"/>
                  </a:lnTo>
                  <a:lnTo>
                    <a:pt x="1625600" y="177330"/>
                  </a:lnTo>
                  <a:lnTo>
                    <a:pt x="1625600" y="169468"/>
                  </a:lnTo>
                  <a:lnTo>
                    <a:pt x="1612900" y="173037"/>
                  </a:lnTo>
                  <a:lnTo>
                    <a:pt x="1612900" y="174980"/>
                  </a:lnTo>
                  <a:lnTo>
                    <a:pt x="1600200" y="171513"/>
                  </a:lnTo>
                  <a:lnTo>
                    <a:pt x="1600200" y="862228"/>
                  </a:lnTo>
                  <a:lnTo>
                    <a:pt x="1600200" y="869784"/>
                  </a:lnTo>
                  <a:lnTo>
                    <a:pt x="1587500" y="868629"/>
                  </a:lnTo>
                  <a:lnTo>
                    <a:pt x="1587500" y="862228"/>
                  </a:lnTo>
                  <a:lnTo>
                    <a:pt x="1600200" y="862228"/>
                  </a:lnTo>
                  <a:lnTo>
                    <a:pt x="1600200" y="171513"/>
                  </a:lnTo>
                  <a:lnTo>
                    <a:pt x="1612900" y="164249"/>
                  </a:lnTo>
                  <a:lnTo>
                    <a:pt x="1612900" y="152323"/>
                  </a:lnTo>
                  <a:lnTo>
                    <a:pt x="1600200" y="153492"/>
                  </a:lnTo>
                  <a:lnTo>
                    <a:pt x="1600200" y="157556"/>
                  </a:lnTo>
                  <a:lnTo>
                    <a:pt x="1600200" y="159308"/>
                  </a:lnTo>
                  <a:lnTo>
                    <a:pt x="1587500" y="168021"/>
                  </a:lnTo>
                  <a:lnTo>
                    <a:pt x="1587500" y="174421"/>
                  </a:lnTo>
                  <a:lnTo>
                    <a:pt x="1587500" y="180822"/>
                  </a:lnTo>
                  <a:lnTo>
                    <a:pt x="1574800" y="175590"/>
                  </a:lnTo>
                  <a:lnTo>
                    <a:pt x="1574800" y="335470"/>
                  </a:lnTo>
                  <a:lnTo>
                    <a:pt x="1574800" y="347675"/>
                  </a:lnTo>
                  <a:lnTo>
                    <a:pt x="1574800" y="568617"/>
                  </a:lnTo>
                  <a:lnTo>
                    <a:pt x="1574800" y="573366"/>
                  </a:lnTo>
                  <a:lnTo>
                    <a:pt x="1562100" y="573481"/>
                  </a:lnTo>
                  <a:lnTo>
                    <a:pt x="1549400" y="568261"/>
                  </a:lnTo>
                  <a:lnTo>
                    <a:pt x="1549400" y="694778"/>
                  </a:lnTo>
                  <a:lnTo>
                    <a:pt x="1536700" y="698271"/>
                  </a:lnTo>
                  <a:lnTo>
                    <a:pt x="1536700" y="702919"/>
                  </a:lnTo>
                  <a:lnTo>
                    <a:pt x="1524000" y="699020"/>
                  </a:lnTo>
                  <a:lnTo>
                    <a:pt x="1524000" y="738390"/>
                  </a:lnTo>
                  <a:lnTo>
                    <a:pt x="1511300" y="751205"/>
                  </a:lnTo>
                  <a:lnTo>
                    <a:pt x="1498600" y="752411"/>
                  </a:lnTo>
                  <a:lnTo>
                    <a:pt x="1485900" y="745007"/>
                  </a:lnTo>
                  <a:lnTo>
                    <a:pt x="1498600" y="731989"/>
                  </a:lnTo>
                  <a:lnTo>
                    <a:pt x="1498600" y="737895"/>
                  </a:lnTo>
                  <a:lnTo>
                    <a:pt x="1511300" y="742607"/>
                  </a:lnTo>
                  <a:lnTo>
                    <a:pt x="1511300" y="743597"/>
                  </a:lnTo>
                  <a:lnTo>
                    <a:pt x="1524000" y="738390"/>
                  </a:lnTo>
                  <a:lnTo>
                    <a:pt x="1524000" y="699020"/>
                  </a:lnTo>
                  <a:lnTo>
                    <a:pt x="1524000" y="678154"/>
                  </a:lnTo>
                  <a:lnTo>
                    <a:pt x="1536700" y="668032"/>
                  </a:lnTo>
                  <a:lnTo>
                    <a:pt x="1536700" y="686638"/>
                  </a:lnTo>
                  <a:lnTo>
                    <a:pt x="1549400" y="694778"/>
                  </a:lnTo>
                  <a:lnTo>
                    <a:pt x="1549400" y="568261"/>
                  </a:lnTo>
                  <a:lnTo>
                    <a:pt x="1549400" y="558736"/>
                  </a:lnTo>
                  <a:lnTo>
                    <a:pt x="1562100" y="558152"/>
                  </a:lnTo>
                  <a:lnTo>
                    <a:pt x="1562100" y="569785"/>
                  </a:lnTo>
                  <a:lnTo>
                    <a:pt x="1574800" y="568617"/>
                  </a:lnTo>
                  <a:lnTo>
                    <a:pt x="1574800" y="347675"/>
                  </a:lnTo>
                  <a:lnTo>
                    <a:pt x="1562100" y="345351"/>
                  </a:lnTo>
                  <a:lnTo>
                    <a:pt x="1562100" y="337794"/>
                  </a:lnTo>
                  <a:lnTo>
                    <a:pt x="1574800" y="335470"/>
                  </a:lnTo>
                  <a:lnTo>
                    <a:pt x="1574800" y="175590"/>
                  </a:lnTo>
                  <a:lnTo>
                    <a:pt x="1587500" y="174421"/>
                  </a:lnTo>
                  <a:lnTo>
                    <a:pt x="1574800" y="173837"/>
                  </a:lnTo>
                  <a:lnTo>
                    <a:pt x="1574800" y="155752"/>
                  </a:lnTo>
                  <a:lnTo>
                    <a:pt x="1562100" y="156464"/>
                  </a:lnTo>
                  <a:lnTo>
                    <a:pt x="1562100" y="155676"/>
                  </a:lnTo>
                  <a:lnTo>
                    <a:pt x="1549400" y="159727"/>
                  </a:lnTo>
                  <a:lnTo>
                    <a:pt x="1549400" y="152476"/>
                  </a:lnTo>
                  <a:lnTo>
                    <a:pt x="1536700" y="152361"/>
                  </a:lnTo>
                  <a:lnTo>
                    <a:pt x="1536700" y="456399"/>
                  </a:lnTo>
                  <a:lnTo>
                    <a:pt x="1536700" y="464540"/>
                  </a:lnTo>
                  <a:lnTo>
                    <a:pt x="1536700" y="559892"/>
                  </a:lnTo>
                  <a:lnTo>
                    <a:pt x="1536700" y="568617"/>
                  </a:lnTo>
                  <a:lnTo>
                    <a:pt x="1524000" y="568032"/>
                  </a:lnTo>
                  <a:lnTo>
                    <a:pt x="1536700" y="559892"/>
                  </a:lnTo>
                  <a:lnTo>
                    <a:pt x="1536700" y="464540"/>
                  </a:lnTo>
                  <a:lnTo>
                    <a:pt x="1524000" y="466318"/>
                  </a:lnTo>
                  <a:lnTo>
                    <a:pt x="1524000" y="452920"/>
                  </a:lnTo>
                  <a:lnTo>
                    <a:pt x="1536700" y="456399"/>
                  </a:lnTo>
                  <a:lnTo>
                    <a:pt x="1536700" y="152361"/>
                  </a:lnTo>
                  <a:lnTo>
                    <a:pt x="1536700" y="141084"/>
                  </a:lnTo>
                  <a:lnTo>
                    <a:pt x="1549400" y="136042"/>
                  </a:lnTo>
                  <a:lnTo>
                    <a:pt x="1536700" y="136042"/>
                  </a:lnTo>
                  <a:lnTo>
                    <a:pt x="1536700" y="138379"/>
                  </a:lnTo>
                  <a:lnTo>
                    <a:pt x="1524000" y="143611"/>
                  </a:lnTo>
                  <a:lnTo>
                    <a:pt x="1511300" y="140703"/>
                  </a:lnTo>
                  <a:lnTo>
                    <a:pt x="1511300" y="138925"/>
                  </a:lnTo>
                  <a:lnTo>
                    <a:pt x="1498600" y="138950"/>
                  </a:lnTo>
                  <a:lnTo>
                    <a:pt x="1511300" y="137795"/>
                  </a:lnTo>
                  <a:lnTo>
                    <a:pt x="1511300" y="130810"/>
                  </a:lnTo>
                  <a:lnTo>
                    <a:pt x="1498600" y="129095"/>
                  </a:lnTo>
                  <a:lnTo>
                    <a:pt x="1498600" y="130086"/>
                  </a:lnTo>
                  <a:lnTo>
                    <a:pt x="1485900" y="135470"/>
                  </a:lnTo>
                  <a:lnTo>
                    <a:pt x="1485900" y="540131"/>
                  </a:lnTo>
                  <a:lnTo>
                    <a:pt x="1485900" y="679081"/>
                  </a:lnTo>
                  <a:lnTo>
                    <a:pt x="1485900" y="684314"/>
                  </a:lnTo>
                  <a:lnTo>
                    <a:pt x="1473200" y="687222"/>
                  </a:lnTo>
                  <a:lnTo>
                    <a:pt x="1473200" y="958748"/>
                  </a:lnTo>
                  <a:lnTo>
                    <a:pt x="1460500" y="968641"/>
                  </a:lnTo>
                  <a:lnTo>
                    <a:pt x="1460500" y="966812"/>
                  </a:lnTo>
                  <a:lnTo>
                    <a:pt x="1447800" y="958329"/>
                  </a:lnTo>
                  <a:lnTo>
                    <a:pt x="1460500" y="948283"/>
                  </a:lnTo>
                  <a:lnTo>
                    <a:pt x="1460500" y="964552"/>
                  </a:lnTo>
                  <a:lnTo>
                    <a:pt x="1473200" y="958748"/>
                  </a:lnTo>
                  <a:lnTo>
                    <a:pt x="1473200" y="687222"/>
                  </a:lnTo>
                  <a:lnTo>
                    <a:pt x="1473200" y="677341"/>
                  </a:lnTo>
                  <a:lnTo>
                    <a:pt x="1485900" y="679081"/>
                  </a:lnTo>
                  <a:lnTo>
                    <a:pt x="1485900" y="540131"/>
                  </a:lnTo>
                  <a:lnTo>
                    <a:pt x="1473200" y="545947"/>
                  </a:lnTo>
                  <a:lnTo>
                    <a:pt x="1473200" y="540715"/>
                  </a:lnTo>
                  <a:lnTo>
                    <a:pt x="1485900" y="540131"/>
                  </a:lnTo>
                  <a:lnTo>
                    <a:pt x="1485900" y="135470"/>
                  </a:lnTo>
                  <a:lnTo>
                    <a:pt x="1485900" y="125577"/>
                  </a:lnTo>
                  <a:lnTo>
                    <a:pt x="1473200" y="125577"/>
                  </a:lnTo>
                  <a:lnTo>
                    <a:pt x="1473200" y="132562"/>
                  </a:lnTo>
                  <a:lnTo>
                    <a:pt x="1460500" y="120192"/>
                  </a:lnTo>
                  <a:lnTo>
                    <a:pt x="1460500" y="121653"/>
                  </a:lnTo>
                  <a:lnTo>
                    <a:pt x="1460500" y="802932"/>
                  </a:lnTo>
                  <a:lnTo>
                    <a:pt x="1460500" y="837806"/>
                  </a:lnTo>
                  <a:lnTo>
                    <a:pt x="1460500" y="845947"/>
                  </a:lnTo>
                  <a:lnTo>
                    <a:pt x="1447800" y="844791"/>
                  </a:lnTo>
                  <a:lnTo>
                    <a:pt x="1447800" y="835482"/>
                  </a:lnTo>
                  <a:lnTo>
                    <a:pt x="1460500" y="837806"/>
                  </a:lnTo>
                  <a:lnTo>
                    <a:pt x="1460500" y="802932"/>
                  </a:lnTo>
                  <a:lnTo>
                    <a:pt x="1447800" y="810514"/>
                  </a:lnTo>
                  <a:lnTo>
                    <a:pt x="1447800" y="808228"/>
                  </a:lnTo>
                  <a:lnTo>
                    <a:pt x="1435100" y="801700"/>
                  </a:lnTo>
                  <a:lnTo>
                    <a:pt x="1447800" y="796531"/>
                  </a:lnTo>
                  <a:lnTo>
                    <a:pt x="1447800" y="804672"/>
                  </a:lnTo>
                  <a:lnTo>
                    <a:pt x="1460500" y="802932"/>
                  </a:lnTo>
                  <a:lnTo>
                    <a:pt x="1460500" y="121653"/>
                  </a:lnTo>
                  <a:lnTo>
                    <a:pt x="1447800" y="124218"/>
                  </a:lnTo>
                  <a:lnTo>
                    <a:pt x="1447800" y="767461"/>
                  </a:lnTo>
                  <a:lnTo>
                    <a:pt x="1447800" y="770953"/>
                  </a:lnTo>
                  <a:lnTo>
                    <a:pt x="1435100" y="770369"/>
                  </a:lnTo>
                  <a:lnTo>
                    <a:pt x="1435100" y="763968"/>
                  </a:lnTo>
                  <a:lnTo>
                    <a:pt x="1447800" y="767461"/>
                  </a:lnTo>
                  <a:lnTo>
                    <a:pt x="1447800" y="124218"/>
                  </a:lnTo>
                  <a:lnTo>
                    <a:pt x="1435100" y="115112"/>
                  </a:lnTo>
                  <a:lnTo>
                    <a:pt x="1435100" y="130238"/>
                  </a:lnTo>
                  <a:lnTo>
                    <a:pt x="1422400" y="131394"/>
                  </a:lnTo>
                  <a:lnTo>
                    <a:pt x="1435100" y="133718"/>
                  </a:lnTo>
                  <a:lnTo>
                    <a:pt x="1435100" y="134886"/>
                  </a:lnTo>
                  <a:lnTo>
                    <a:pt x="1422400" y="134302"/>
                  </a:lnTo>
                  <a:lnTo>
                    <a:pt x="1422400" y="693039"/>
                  </a:lnTo>
                  <a:lnTo>
                    <a:pt x="1409700" y="691870"/>
                  </a:lnTo>
                  <a:lnTo>
                    <a:pt x="1409700" y="686828"/>
                  </a:lnTo>
                  <a:lnTo>
                    <a:pt x="1422400" y="693039"/>
                  </a:lnTo>
                  <a:lnTo>
                    <a:pt x="1422400" y="134302"/>
                  </a:lnTo>
                  <a:lnTo>
                    <a:pt x="1422400" y="131394"/>
                  </a:lnTo>
                  <a:lnTo>
                    <a:pt x="1422400" y="125006"/>
                  </a:lnTo>
                  <a:lnTo>
                    <a:pt x="1409700" y="130238"/>
                  </a:lnTo>
                  <a:lnTo>
                    <a:pt x="1409700" y="456399"/>
                  </a:lnTo>
                  <a:lnTo>
                    <a:pt x="1384300" y="461098"/>
                  </a:lnTo>
                  <a:lnTo>
                    <a:pt x="1384300" y="463588"/>
                  </a:lnTo>
                  <a:lnTo>
                    <a:pt x="1396187" y="463562"/>
                  </a:lnTo>
                  <a:lnTo>
                    <a:pt x="1397000" y="463384"/>
                  </a:lnTo>
                  <a:lnTo>
                    <a:pt x="1409700" y="462216"/>
                  </a:lnTo>
                  <a:lnTo>
                    <a:pt x="1409700" y="464540"/>
                  </a:lnTo>
                  <a:lnTo>
                    <a:pt x="1397000" y="465709"/>
                  </a:lnTo>
                  <a:lnTo>
                    <a:pt x="1397000" y="466864"/>
                  </a:lnTo>
                  <a:lnTo>
                    <a:pt x="1384300" y="467626"/>
                  </a:lnTo>
                  <a:lnTo>
                    <a:pt x="1371600" y="468109"/>
                  </a:lnTo>
                  <a:lnTo>
                    <a:pt x="1371600" y="469049"/>
                  </a:lnTo>
                  <a:lnTo>
                    <a:pt x="1397000" y="470941"/>
                  </a:lnTo>
                  <a:lnTo>
                    <a:pt x="1397000" y="471868"/>
                  </a:lnTo>
                  <a:lnTo>
                    <a:pt x="1409700" y="472681"/>
                  </a:lnTo>
                  <a:lnTo>
                    <a:pt x="1409700" y="473062"/>
                  </a:lnTo>
                  <a:lnTo>
                    <a:pt x="1409700" y="566293"/>
                  </a:lnTo>
                  <a:lnTo>
                    <a:pt x="1409700" y="570953"/>
                  </a:lnTo>
                  <a:lnTo>
                    <a:pt x="1397000" y="571309"/>
                  </a:lnTo>
                  <a:lnTo>
                    <a:pt x="1397000" y="647382"/>
                  </a:lnTo>
                  <a:lnTo>
                    <a:pt x="1397000" y="652335"/>
                  </a:lnTo>
                  <a:lnTo>
                    <a:pt x="1384300" y="649173"/>
                  </a:lnTo>
                  <a:lnTo>
                    <a:pt x="1384300" y="640130"/>
                  </a:lnTo>
                  <a:lnTo>
                    <a:pt x="1397000" y="647382"/>
                  </a:lnTo>
                  <a:lnTo>
                    <a:pt x="1397000" y="571309"/>
                  </a:lnTo>
                  <a:lnTo>
                    <a:pt x="1397000" y="566293"/>
                  </a:lnTo>
                  <a:lnTo>
                    <a:pt x="1409700" y="566293"/>
                  </a:lnTo>
                  <a:lnTo>
                    <a:pt x="1409700" y="473062"/>
                  </a:lnTo>
                  <a:lnTo>
                    <a:pt x="1397000" y="472681"/>
                  </a:lnTo>
                  <a:lnTo>
                    <a:pt x="1384300" y="470357"/>
                  </a:lnTo>
                  <a:lnTo>
                    <a:pt x="1371600" y="469201"/>
                  </a:lnTo>
                  <a:lnTo>
                    <a:pt x="1384300" y="471525"/>
                  </a:lnTo>
                  <a:lnTo>
                    <a:pt x="1384300" y="475005"/>
                  </a:lnTo>
                  <a:lnTo>
                    <a:pt x="1371600" y="472681"/>
                  </a:lnTo>
                  <a:lnTo>
                    <a:pt x="1371600" y="475005"/>
                  </a:lnTo>
                  <a:lnTo>
                    <a:pt x="1384300" y="477913"/>
                  </a:lnTo>
                  <a:lnTo>
                    <a:pt x="1384300" y="480822"/>
                  </a:lnTo>
                  <a:lnTo>
                    <a:pt x="1377416" y="478307"/>
                  </a:lnTo>
                  <a:lnTo>
                    <a:pt x="1376934" y="477342"/>
                  </a:lnTo>
                  <a:lnTo>
                    <a:pt x="1374609" y="476173"/>
                  </a:lnTo>
                  <a:lnTo>
                    <a:pt x="1375841" y="477735"/>
                  </a:lnTo>
                  <a:lnTo>
                    <a:pt x="1371600" y="476173"/>
                  </a:lnTo>
                  <a:lnTo>
                    <a:pt x="1371600" y="486638"/>
                  </a:lnTo>
                  <a:lnTo>
                    <a:pt x="1358900" y="487222"/>
                  </a:lnTo>
                  <a:lnTo>
                    <a:pt x="1371600" y="495363"/>
                  </a:lnTo>
                  <a:lnTo>
                    <a:pt x="1371600" y="989342"/>
                  </a:lnTo>
                  <a:lnTo>
                    <a:pt x="1371600" y="993051"/>
                  </a:lnTo>
                  <a:lnTo>
                    <a:pt x="1358900" y="990676"/>
                  </a:lnTo>
                  <a:lnTo>
                    <a:pt x="1371600" y="989342"/>
                  </a:lnTo>
                  <a:lnTo>
                    <a:pt x="1371600" y="495363"/>
                  </a:lnTo>
                  <a:lnTo>
                    <a:pt x="1358900" y="487413"/>
                  </a:lnTo>
                  <a:lnTo>
                    <a:pt x="1358900" y="488975"/>
                  </a:lnTo>
                  <a:lnTo>
                    <a:pt x="1358900" y="672693"/>
                  </a:lnTo>
                  <a:lnTo>
                    <a:pt x="1346200" y="678434"/>
                  </a:lnTo>
                  <a:lnTo>
                    <a:pt x="1333500" y="674649"/>
                  </a:lnTo>
                  <a:lnTo>
                    <a:pt x="1333500" y="901763"/>
                  </a:lnTo>
                  <a:lnTo>
                    <a:pt x="1333500" y="911644"/>
                  </a:lnTo>
                  <a:lnTo>
                    <a:pt x="1333500" y="1002931"/>
                  </a:lnTo>
                  <a:lnTo>
                    <a:pt x="1320800" y="1003515"/>
                  </a:lnTo>
                  <a:lnTo>
                    <a:pt x="1320800" y="1009065"/>
                  </a:lnTo>
                  <a:lnTo>
                    <a:pt x="1308100" y="1009332"/>
                  </a:lnTo>
                  <a:lnTo>
                    <a:pt x="1308100" y="1004404"/>
                  </a:lnTo>
                  <a:lnTo>
                    <a:pt x="1320800" y="999591"/>
                  </a:lnTo>
                  <a:lnTo>
                    <a:pt x="1320800" y="998042"/>
                  </a:lnTo>
                  <a:lnTo>
                    <a:pt x="1333500" y="1002931"/>
                  </a:lnTo>
                  <a:lnTo>
                    <a:pt x="1333500" y="911644"/>
                  </a:lnTo>
                  <a:lnTo>
                    <a:pt x="1320800" y="909320"/>
                  </a:lnTo>
                  <a:lnTo>
                    <a:pt x="1320800" y="895375"/>
                  </a:lnTo>
                  <a:lnTo>
                    <a:pt x="1333500" y="901763"/>
                  </a:lnTo>
                  <a:lnTo>
                    <a:pt x="1333500" y="674649"/>
                  </a:lnTo>
                  <a:lnTo>
                    <a:pt x="1333500" y="668616"/>
                  </a:lnTo>
                  <a:lnTo>
                    <a:pt x="1346200" y="670941"/>
                  </a:lnTo>
                  <a:lnTo>
                    <a:pt x="1346200" y="673849"/>
                  </a:lnTo>
                  <a:lnTo>
                    <a:pt x="1358900" y="672693"/>
                  </a:lnTo>
                  <a:lnTo>
                    <a:pt x="1358900" y="488975"/>
                  </a:lnTo>
                  <a:lnTo>
                    <a:pt x="1346200" y="494779"/>
                  </a:lnTo>
                  <a:lnTo>
                    <a:pt x="1346200" y="497687"/>
                  </a:lnTo>
                  <a:lnTo>
                    <a:pt x="1333500" y="489546"/>
                  </a:lnTo>
                  <a:lnTo>
                    <a:pt x="1333500" y="506399"/>
                  </a:lnTo>
                  <a:lnTo>
                    <a:pt x="1320800" y="494779"/>
                  </a:lnTo>
                  <a:lnTo>
                    <a:pt x="1320800" y="501167"/>
                  </a:lnTo>
                  <a:lnTo>
                    <a:pt x="1320800" y="637222"/>
                  </a:lnTo>
                  <a:lnTo>
                    <a:pt x="1320800" y="648271"/>
                  </a:lnTo>
                  <a:lnTo>
                    <a:pt x="1308100" y="648855"/>
                  </a:lnTo>
                  <a:lnTo>
                    <a:pt x="1308100" y="819708"/>
                  </a:lnTo>
                  <a:lnTo>
                    <a:pt x="1295400" y="820191"/>
                  </a:lnTo>
                  <a:lnTo>
                    <a:pt x="1282700" y="820953"/>
                  </a:lnTo>
                  <a:lnTo>
                    <a:pt x="1270000" y="821143"/>
                  </a:lnTo>
                  <a:lnTo>
                    <a:pt x="1244600" y="821524"/>
                  </a:lnTo>
                  <a:lnTo>
                    <a:pt x="1252982" y="821651"/>
                  </a:lnTo>
                  <a:lnTo>
                    <a:pt x="1258887" y="821778"/>
                  </a:lnTo>
                  <a:lnTo>
                    <a:pt x="1270000" y="822185"/>
                  </a:lnTo>
                  <a:lnTo>
                    <a:pt x="1270000" y="823277"/>
                  </a:lnTo>
                  <a:lnTo>
                    <a:pt x="1257300" y="824433"/>
                  </a:lnTo>
                  <a:lnTo>
                    <a:pt x="1263650" y="825601"/>
                  </a:lnTo>
                  <a:lnTo>
                    <a:pt x="1244600" y="823861"/>
                  </a:lnTo>
                  <a:lnTo>
                    <a:pt x="1244600" y="825017"/>
                  </a:lnTo>
                  <a:lnTo>
                    <a:pt x="1257300" y="825601"/>
                  </a:lnTo>
                  <a:lnTo>
                    <a:pt x="1257300" y="826770"/>
                  </a:lnTo>
                  <a:lnTo>
                    <a:pt x="1244600" y="825601"/>
                  </a:lnTo>
                  <a:lnTo>
                    <a:pt x="1257300" y="827925"/>
                  </a:lnTo>
                  <a:lnTo>
                    <a:pt x="1257300" y="828484"/>
                  </a:lnTo>
                  <a:lnTo>
                    <a:pt x="1256931" y="828471"/>
                  </a:lnTo>
                  <a:lnTo>
                    <a:pt x="1255369" y="828255"/>
                  </a:lnTo>
                  <a:lnTo>
                    <a:pt x="1254264" y="827925"/>
                  </a:lnTo>
                  <a:lnTo>
                    <a:pt x="1247279" y="826185"/>
                  </a:lnTo>
                  <a:lnTo>
                    <a:pt x="1250188" y="827341"/>
                  </a:lnTo>
                  <a:lnTo>
                    <a:pt x="1253096" y="827925"/>
                  </a:lnTo>
                  <a:lnTo>
                    <a:pt x="1253350" y="827976"/>
                  </a:lnTo>
                  <a:lnTo>
                    <a:pt x="1244600" y="826770"/>
                  </a:lnTo>
                  <a:lnTo>
                    <a:pt x="1244600" y="827341"/>
                  </a:lnTo>
                  <a:lnTo>
                    <a:pt x="1244371" y="827341"/>
                  </a:lnTo>
                  <a:lnTo>
                    <a:pt x="1244600" y="827392"/>
                  </a:lnTo>
                  <a:lnTo>
                    <a:pt x="1244600" y="827557"/>
                  </a:lnTo>
                  <a:lnTo>
                    <a:pt x="1257300" y="829665"/>
                  </a:lnTo>
                  <a:lnTo>
                    <a:pt x="1257300" y="830249"/>
                  </a:lnTo>
                  <a:lnTo>
                    <a:pt x="1270000" y="833158"/>
                  </a:lnTo>
                  <a:lnTo>
                    <a:pt x="1260170" y="833158"/>
                  </a:lnTo>
                  <a:lnTo>
                    <a:pt x="1258887" y="832624"/>
                  </a:lnTo>
                  <a:lnTo>
                    <a:pt x="1258887" y="833158"/>
                  </a:lnTo>
                  <a:lnTo>
                    <a:pt x="1257300" y="833158"/>
                  </a:lnTo>
                  <a:lnTo>
                    <a:pt x="1257300" y="832573"/>
                  </a:lnTo>
                  <a:lnTo>
                    <a:pt x="1258887" y="833158"/>
                  </a:lnTo>
                  <a:lnTo>
                    <a:pt x="1258887" y="832624"/>
                  </a:lnTo>
                  <a:lnTo>
                    <a:pt x="1257300" y="831964"/>
                  </a:lnTo>
                  <a:lnTo>
                    <a:pt x="1247800" y="830846"/>
                  </a:lnTo>
                  <a:lnTo>
                    <a:pt x="1244600" y="829094"/>
                  </a:lnTo>
                  <a:lnTo>
                    <a:pt x="1244600" y="827925"/>
                  </a:lnTo>
                  <a:lnTo>
                    <a:pt x="1231900" y="827341"/>
                  </a:lnTo>
                  <a:lnTo>
                    <a:pt x="1244600" y="832573"/>
                  </a:lnTo>
                  <a:lnTo>
                    <a:pt x="1244600" y="833158"/>
                  </a:lnTo>
                  <a:lnTo>
                    <a:pt x="1244600" y="837806"/>
                  </a:lnTo>
                  <a:lnTo>
                    <a:pt x="1231900" y="830249"/>
                  </a:lnTo>
                  <a:lnTo>
                    <a:pt x="1244600" y="840130"/>
                  </a:lnTo>
                  <a:lnTo>
                    <a:pt x="1244600" y="844791"/>
                  </a:lnTo>
                  <a:lnTo>
                    <a:pt x="1231900" y="850023"/>
                  </a:lnTo>
                  <a:lnTo>
                    <a:pt x="1231900" y="850595"/>
                  </a:lnTo>
                  <a:lnTo>
                    <a:pt x="1231900" y="934326"/>
                  </a:lnTo>
                  <a:lnTo>
                    <a:pt x="1231900" y="944791"/>
                  </a:lnTo>
                  <a:lnTo>
                    <a:pt x="1219200" y="944206"/>
                  </a:lnTo>
                  <a:lnTo>
                    <a:pt x="1219200" y="936066"/>
                  </a:lnTo>
                  <a:lnTo>
                    <a:pt x="1231900" y="934326"/>
                  </a:lnTo>
                  <a:lnTo>
                    <a:pt x="1231900" y="850595"/>
                  </a:lnTo>
                  <a:lnTo>
                    <a:pt x="1219200" y="851179"/>
                  </a:lnTo>
                  <a:lnTo>
                    <a:pt x="1219200" y="850023"/>
                  </a:lnTo>
                  <a:lnTo>
                    <a:pt x="1206500" y="847699"/>
                  </a:lnTo>
                  <a:lnTo>
                    <a:pt x="1206500" y="850595"/>
                  </a:lnTo>
                  <a:lnTo>
                    <a:pt x="1193800" y="854671"/>
                  </a:lnTo>
                  <a:lnTo>
                    <a:pt x="1193800" y="869353"/>
                  </a:lnTo>
                  <a:lnTo>
                    <a:pt x="1181100" y="865009"/>
                  </a:lnTo>
                  <a:lnTo>
                    <a:pt x="1181100" y="865136"/>
                  </a:lnTo>
                  <a:lnTo>
                    <a:pt x="1168400" y="865720"/>
                  </a:lnTo>
                  <a:lnTo>
                    <a:pt x="1168400" y="863968"/>
                  </a:lnTo>
                  <a:lnTo>
                    <a:pt x="1155700" y="868476"/>
                  </a:lnTo>
                  <a:lnTo>
                    <a:pt x="1155700" y="875169"/>
                  </a:lnTo>
                  <a:lnTo>
                    <a:pt x="1155700" y="986650"/>
                  </a:lnTo>
                  <a:lnTo>
                    <a:pt x="1155700" y="989558"/>
                  </a:lnTo>
                  <a:lnTo>
                    <a:pt x="1143000" y="988390"/>
                  </a:lnTo>
                  <a:lnTo>
                    <a:pt x="1143000" y="986650"/>
                  </a:lnTo>
                  <a:lnTo>
                    <a:pt x="1155700" y="986650"/>
                  </a:lnTo>
                  <a:lnTo>
                    <a:pt x="1155700" y="875169"/>
                  </a:lnTo>
                  <a:lnTo>
                    <a:pt x="1143000" y="880325"/>
                  </a:lnTo>
                  <a:lnTo>
                    <a:pt x="1143000" y="868146"/>
                  </a:lnTo>
                  <a:lnTo>
                    <a:pt x="1130300" y="861644"/>
                  </a:lnTo>
                  <a:lnTo>
                    <a:pt x="1130300" y="873277"/>
                  </a:lnTo>
                  <a:lnTo>
                    <a:pt x="1130300" y="883742"/>
                  </a:lnTo>
                  <a:lnTo>
                    <a:pt x="1130300" y="980833"/>
                  </a:lnTo>
                  <a:lnTo>
                    <a:pt x="1130300" y="985850"/>
                  </a:lnTo>
                  <a:lnTo>
                    <a:pt x="1117600" y="984681"/>
                  </a:lnTo>
                  <a:lnTo>
                    <a:pt x="1130300" y="980833"/>
                  </a:lnTo>
                  <a:lnTo>
                    <a:pt x="1130300" y="883742"/>
                  </a:lnTo>
                  <a:lnTo>
                    <a:pt x="1117600" y="879678"/>
                  </a:lnTo>
                  <a:lnTo>
                    <a:pt x="1117600" y="882611"/>
                  </a:lnTo>
                  <a:lnTo>
                    <a:pt x="1117041" y="883158"/>
                  </a:lnTo>
                  <a:lnTo>
                    <a:pt x="1117600" y="883450"/>
                  </a:lnTo>
                  <a:lnTo>
                    <a:pt x="1117600" y="896531"/>
                  </a:lnTo>
                  <a:lnTo>
                    <a:pt x="1104900" y="888390"/>
                  </a:lnTo>
                  <a:lnTo>
                    <a:pt x="1104900" y="876185"/>
                  </a:lnTo>
                  <a:lnTo>
                    <a:pt x="1092200" y="882256"/>
                  </a:lnTo>
                  <a:lnTo>
                    <a:pt x="1092200" y="891298"/>
                  </a:lnTo>
                  <a:lnTo>
                    <a:pt x="1079500" y="888390"/>
                  </a:lnTo>
                  <a:lnTo>
                    <a:pt x="1079500" y="887361"/>
                  </a:lnTo>
                  <a:lnTo>
                    <a:pt x="1066800" y="889482"/>
                  </a:lnTo>
                  <a:lnTo>
                    <a:pt x="1066800" y="891489"/>
                  </a:lnTo>
                  <a:lnTo>
                    <a:pt x="1054100" y="890714"/>
                  </a:lnTo>
                  <a:lnTo>
                    <a:pt x="1054100" y="882002"/>
                  </a:lnTo>
                  <a:lnTo>
                    <a:pt x="1066800" y="880414"/>
                  </a:lnTo>
                  <a:lnTo>
                    <a:pt x="1066800" y="875017"/>
                  </a:lnTo>
                  <a:lnTo>
                    <a:pt x="1054100" y="879259"/>
                  </a:lnTo>
                  <a:lnTo>
                    <a:pt x="1041400" y="884974"/>
                  </a:lnTo>
                  <a:lnTo>
                    <a:pt x="1041400" y="889495"/>
                  </a:lnTo>
                  <a:lnTo>
                    <a:pt x="1028700" y="890143"/>
                  </a:lnTo>
                  <a:lnTo>
                    <a:pt x="1028700" y="890816"/>
                  </a:lnTo>
                  <a:lnTo>
                    <a:pt x="1016000" y="891882"/>
                  </a:lnTo>
                  <a:lnTo>
                    <a:pt x="1016000" y="882611"/>
                  </a:lnTo>
                  <a:lnTo>
                    <a:pt x="1003300" y="885266"/>
                  </a:lnTo>
                  <a:lnTo>
                    <a:pt x="1003300" y="889787"/>
                  </a:lnTo>
                  <a:lnTo>
                    <a:pt x="990600" y="894791"/>
                  </a:lnTo>
                  <a:lnTo>
                    <a:pt x="990600" y="994791"/>
                  </a:lnTo>
                  <a:lnTo>
                    <a:pt x="977900" y="1003515"/>
                  </a:lnTo>
                  <a:lnTo>
                    <a:pt x="977900" y="1002931"/>
                  </a:lnTo>
                  <a:lnTo>
                    <a:pt x="990600" y="994791"/>
                  </a:lnTo>
                  <a:lnTo>
                    <a:pt x="990600" y="894791"/>
                  </a:lnTo>
                  <a:lnTo>
                    <a:pt x="990600" y="886650"/>
                  </a:lnTo>
                  <a:lnTo>
                    <a:pt x="977900" y="884326"/>
                  </a:lnTo>
                  <a:lnTo>
                    <a:pt x="977900" y="887907"/>
                  </a:lnTo>
                  <a:lnTo>
                    <a:pt x="965200" y="885266"/>
                  </a:lnTo>
                  <a:lnTo>
                    <a:pt x="965200" y="888974"/>
                  </a:lnTo>
                  <a:lnTo>
                    <a:pt x="952500" y="892187"/>
                  </a:lnTo>
                  <a:lnTo>
                    <a:pt x="939800" y="885482"/>
                  </a:lnTo>
                  <a:lnTo>
                    <a:pt x="939800" y="900607"/>
                  </a:lnTo>
                  <a:lnTo>
                    <a:pt x="939800" y="902347"/>
                  </a:lnTo>
                  <a:lnTo>
                    <a:pt x="927100" y="905840"/>
                  </a:lnTo>
                  <a:lnTo>
                    <a:pt x="927100" y="962228"/>
                  </a:lnTo>
                  <a:lnTo>
                    <a:pt x="927100" y="964552"/>
                  </a:lnTo>
                  <a:lnTo>
                    <a:pt x="914400" y="964552"/>
                  </a:lnTo>
                  <a:lnTo>
                    <a:pt x="914400" y="962812"/>
                  </a:lnTo>
                  <a:lnTo>
                    <a:pt x="927100" y="962228"/>
                  </a:lnTo>
                  <a:lnTo>
                    <a:pt x="927100" y="905840"/>
                  </a:lnTo>
                  <a:lnTo>
                    <a:pt x="939800" y="900607"/>
                  </a:lnTo>
                  <a:lnTo>
                    <a:pt x="927100" y="891882"/>
                  </a:lnTo>
                  <a:lnTo>
                    <a:pt x="927100" y="902639"/>
                  </a:lnTo>
                  <a:lnTo>
                    <a:pt x="914400" y="901179"/>
                  </a:lnTo>
                  <a:lnTo>
                    <a:pt x="914400" y="898347"/>
                  </a:lnTo>
                  <a:lnTo>
                    <a:pt x="901700" y="901496"/>
                  </a:lnTo>
                  <a:lnTo>
                    <a:pt x="901700" y="895946"/>
                  </a:lnTo>
                  <a:lnTo>
                    <a:pt x="914400" y="893038"/>
                  </a:lnTo>
                  <a:lnTo>
                    <a:pt x="901700" y="880833"/>
                  </a:lnTo>
                  <a:lnTo>
                    <a:pt x="901700" y="879678"/>
                  </a:lnTo>
                  <a:lnTo>
                    <a:pt x="889000" y="891349"/>
                  </a:lnTo>
                  <a:lnTo>
                    <a:pt x="889000" y="893330"/>
                  </a:lnTo>
                  <a:lnTo>
                    <a:pt x="876300" y="899439"/>
                  </a:lnTo>
                  <a:lnTo>
                    <a:pt x="876300" y="868629"/>
                  </a:lnTo>
                  <a:lnTo>
                    <a:pt x="863600" y="873861"/>
                  </a:lnTo>
                  <a:lnTo>
                    <a:pt x="863600" y="875093"/>
                  </a:lnTo>
                  <a:lnTo>
                    <a:pt x="850900" y="870851"/>
                  </a:lnTo>
                  <a:lnTo>
                    <a:pt x="850900" y="869784"/>
                  </a:lnTo>
                  <a:lnTo>
                    <a:pt x="838200" y="870369"/>
                  </a:lnTo>
                  <a:lnTo>
                    <a:pt x="838200" y="875601"/>
                  </a:lnTo>
                  <a:lnTo>
                    <a:pt x="838200" y="877925"/>
                  </a:lnTo>
                  <a:lnTo>
                    <a:pt x="838200" y="879678"/>
                  </a:lnTo>
                  <a:lnTo>
                    <a:pt x="825500" y="884910"/>
                  </a:lnTo>
                  <a:lnTo>
                    <a:pt x="825500" y="879094"/>
                  </a:lnTo>
                  <a:lnTo>
                    <a:pt x="812800" y="876769"/>
                  </a:lnTo>
                  <a:lnTo>
                    <a:pt x="812800" y="882573"/>
                  </a:lnTo>
                  <a:lnTo>
                    <a:pt x="812800" y="884910"/>
                  </a:lnTo>
                  <a:lnTo>
                    <a:pt x="812800" y="886066"/>
                  </a:lnTo>
                  <a:lnTo>
                    <a:pt x="812800" y="887234"/>
                  </a:lnTo>
                  <a:lnTo>
                    <a:pt x="800100" y="885482"/>
                  </a:lnTo>
                  <a:lnTo>
                    <a:pt x="812800" y="886066"/>
                  </a:lnTo>
                  <a:lnTo>
                    <a:pt x="812800" y="884910"/>
                  </a:lnTo>
                  <a:lnTo>
                    <a:pt x="800100" y="883158"/>
                  </a:lnTo>
                  <a:lnTo>
                    <a:pt x="800100" y="882573"/>
                  </a:lnTo>
                  <a:lnTo>
                    <a:pt x="812800" y="882573"/>
                  </a:lnTo>
                  <a:lnTo>
                    <a:pt x="812800" y="876769"/>
                  </a:lnTo>
                  <a:lnTo>
                    <a:pt x="812800" y="875017"/>
                  </a:lnTo>
                  <a:lnTo>
                    <a:pt x="825500" y="875804"/>
                  </a:lnTo>
                  <a:lnTo>
                    <a:pt x="825500" y="873226"/>
                  </a:lnTo>
                  <a:lnTo>
                    <a:pt x="838200" y="877925"/>
                  </a:lnTo>
                  <a:lnTo>
                    <a:pt x="838200" y="875601"/>
                  </a:lnTo>
                  <a:lnTo>
                    <a:pt x="825500" y="871537"/>
                  </a:lnTo>
                  <a:lnTo>
                    <a:pt x="825500" y="863396"/>
                  </a:lnTo>
                  <a:lnTo>
                    <a:pt x="838200" y="870038"/>
                  </a:lnTo>
                  <a:lnTo>
                    <a:pt x="838200" y="868057"/>
                  </a:lnTo>
                  <a:lnTo>
                    <a:pt x="850900" y="869784"/>
                  </a:lnTo>
                  <a:lnTo>
                    <a:pt x="850900" y="850023"/>
                  </a:lnTo>
                  <a:lnTo>
                    <a:pt x="863600" y="853503"/>
                  </a:lnTo>
                  <a:lnTo>
                    <a:pt x="863600" y="846709"/>
                  </a:lnTo>
                  <a:lnTo>
                    <a:pt x="876300" y="852932"/>
                  </a:lnTo>
                  <a:lnTo>
                    <a:pt x="863600" y="846074"/>
                  </a:lnTo>
                  <a:lnTo>
                    <a:pt x="863600" y="840206"/>
                  </a:lnTo>
                  <a:lnTo>
                    <a:pt x="850900" y="834148"/>
                  </a:lnTo>
                  <a:lnTo>
                    <a:pt x="850900" y="827925"/>
                  </a:lnTo>
                  <a:lnTo>
                    <a:pt x="863600" y="834123"/>
                  </a:lnTo>
                  <a:lnTo>
                    <a:pt x="863600" y="832002"/>
                  </a:lnTo>
                  <a:lnTo>
                    <a:pt x="876300" y="835926"/>
                  </a:lnTo>
                  <a:lnTo>
                    <a:pt x="876300" y="830834"/>
                  </a:lnTo>
                  <a:lnTo>
                    <a:pt x="863600" y="829665"/>
                  </a:lnTo>
                  <a:lnTo>
                    <a:pt x="863600" y="818045"/>
                  </a:lnTo>
                  <a:lnTo>
                    <a:pt x="876300" y="819785"/>
                  </a:lnTo>
                  <a:lnTo>
                    <a:pt x="876300" y="824433"/>
                  </a:lnTo>
                  <a:lnTo>
                    <a:pt x="889000" y="822655"/>
                  </a:lnTo>
                  <a:lnTo>
                    <a:pt x="889000" y="830300"/>
                  </a:lnTo>
                  <a:lnTo>
                    <a:pt x="876300" y="824433"/>
                  </a:lnTo>
                  <a:lnTo>
                    <a:pt x="876300" y="830249"/>
                  </a:lnTo>
                  <a:lnTo>
                    <a:pt x="889000" y="834898"/>
                  </a:lnTo>
                  <a:lnTo>
                    <a:pt x="889000" y="836066"/>
                  </a:lnTo>
                  <a:lnTo>
                    <a:pt x="901700" y="830834"/>
                  </a:lnTo>
                  <a:lnTo>
                    <a:pt x="889635" y="819238"/>
                  </a:lnTo>
                  <a:lnTo>
                    <a:pt x="901700" y="819785"/>
                  </a:lnTo>
                  <a:lnTo>
                    <a:pt x="901700" y="801179"/>
                  </a:lnTo>
                  <a:lnTo>
                    <a:pt x="914400" y="794791"/>
                  </a:lnTo>
                  <a:lnTo>
                    <a:pt x="914400" y="806386"/>
                  </a:lnTo>
                  <a:lnTo>
                    <a:pt x="913549" y="805256"/>
                  </a:lnTo>
                  <a:lnTo>
                    <a:pt x="914400" y="806589"/>
                  </a:lnTo>
                  <a:lnTo>
                    <a:pt x="914400" y="815721"/>
                  </a:lnTo>
                  <a:lnTo>
                    <a:pt x="915073" y="815721"/>
                  </a:lnTo>
                  <a:lnTo>
                    <a:pt x="914717" y="816292"/>
                  </a:lnTo>
                  <a:lnTo>
                    <a:pt x="915568" y="815721"/>
                  </a:lnTo>
                  <a:lnTo>
                    <a:pt x="927100" y="815721"/>
                  </a:lnTo>
                  <a:lnTo>
                    <a:pt x="927100" y="804087"/>
                  </a:lnTo>
                  <a:lnTo>
                    <a:pt x="939800" y="811060"/>
                  </a:lnTo>
                  <a:lnTo>
                    <a:pt x="939800" y="802347"/>
                  </a:lnTo>
                  <a:lnTo>
                    <a:pt x="927100" y="798271"/>
                  </a:lnTo>
                  <a:lnTo>
                    <a:pt x="927100" y="786066"/>
                  </a:lnTo>
                  <a:lnTo>
                    <a:pt x="939800" y="784326"/>
                  </a:lnTo>
                  <a:lnTo>
                    <a:pt x="939800" y="787031"/>
                  </a:lnTo>
                  <a:lnTo>
                    <a:pt x="952500" y="788974"/>
                  </a:lnTo>
                  <a:lnTo>
                    <a:pt x="952500" y="794791"/>
                  </a:lnTo>
                  <a:lnTo>
                    <a:pt x="939800" y="794207"/>
                  </a:lnTo>
                  <a:lnTo>
                    <a:pt x="939800" y="795947"/>
                  </a:lnTo>
                  <a:lnTo>
                    <a:pt x="952500" y="799325"/>
                  </a:lnTo>
                  <a:lnTo>
                    <a:pt x="952500" y="800023"/>
                  </a:lnTo>
                  <a:lnTo>
                    <a:pt x="965200" y="797179"/>
                  </a:lnTo>
                  <a:lnTo>
                    <a:pt x="965200" y="792962"/>
                  </a:lnTo>
                  <a:lnTo>
                    <a:pt x="977900" y="788657"/>
                  </a:lnTo>
                  <a:lnTo>
                    <a:pt x="977900" y="797115"/>
                  </a:lnTo>
                  <a:lnTo>
                    <a:pt x="990600" y="794473"/>
                  </a:lnTo>
                  <a:lnTo>
                    <a:pt x="1003300" y="796023"/>
                  </a:lnTo>
                  <a:lnTo>
                    <a:pt x="1003300" y="800303"/>
                  </a:lnTo>
                  <a:lnTo>
                    <a:pt x="1016000" y="805827"/>
                  </a:lnTo>
                  <a:lnTo>
                    <a:pt x="1016000" y="801763"/>
                  </a:lnTo>
                  <a:lnTo>
                    <a:pt x="1028700" y="805827"/>
                  </a:lnTo>
                  <a:lnTo>
                    <a:pt x="1016000" y="794791"/>
                  </a:lnTo>
                  <a:lnTo>
                    <a:pt x="1028700" y="790130"/>
                  </a:lnTo>
                  <a:lnTo>
                    <a:pt x="1028700" y="793102"/>
                  </a:lnTo>
                  <a:lnTo>
                    <a:pt x="1041400" y="787882"/>
                  </a:lnTo>
                  <a:lnTo>
                    <a:pt x="1054100" y="786688"/>
                  </a:lnTo>
                  <a:lnTo>
                    <a:pt x="1054100" y="785329"/>
                  </a:lnTo>
                  <a:lnTo>
                    <a:pt x="1041400" y="779602"/>
                  </a:lnTo>
                  <a:lnTo>
                    <a:pt x="1041400" y="772452"/>
                  </a:lnTo>
                  <a:lnTo>
                    <a:pt x="1054100" y="765136"/>
                  </a:lnTo>
                  <a:lnTo>
                    <a:pt x="1054100" y="768896"/>
                  </a:lnTo>
                  <a:lnTo>
                    <a:pt x="1066800" y="773849"/>
                  </a:lnTo>
                  <a:lnTo>
                    <a:pt x="1066800" y="787222"/>
                  </a:lnTo>
                  <a:lnTo>
                    <a:pt x="1079500" y="787971"/>
                  </a:lnTo>
                  <a:lnTo>
                    <a:pt x="1092200" y="787958"/>
                  </a:lnTo>
                  <a:lnTo>
                    <a:pt x="1092200" y="790333"/>
                  </a:lnTo>
                  <a:lnTo>
                    <a:pt x="1104900" y="798271"/>
                  </a:lnTo>
                  <a:lnTo>
                    <a:pt x="1104900" y="792492"/>
                  </a:lnTo>
                  <a:lnTo>
                    <a:pt x="1117600" y="793407"/>
                  </a:lnTo>
                  <a:lnTo>
                    <a:pt x="1117600" y="783742"/>
                  </a:lnTo>
                  <a:lnTo>
                    <a:pt x="1130300" y="790892"/>
                  </a:lnTo>
                  <a:lnTo>
                    <a:pt x="1130300" y="806996"/>
                  </a:lnTo>
                  <a:lnTo>
                    <a:pt x="1143000" y="808164"/>
                  </a:lnTo>
                  <a:lnTo>
                    <a:pt x="1143000" y="802932"/>
                  </a:lnTo>
                  <a:lnTo>
                    <a:pt x="1155700" y="790714"/>
                  </a:lnTo>
                  <a:lnTo>
                    <a:pt x="1155700" y="796163"/>
                  </a:lnTo>
                  <a:lnTo>
                    <a:pt x="1168400" y="802119"/>
                  </a:lnTo>
                  <a:lnTo>
                    <a:pt x="1168400" y="807580"/>
                  </a:lnTo>
                  <a:lnTo>
                    <a:pt x="1181100" y="798271"/>
                  </a:lnTo>
                  <a:lnTo>
                    <a:pt x="1181100" y="806310"/>
                  </a:lnTo>
                  <a:lnTo>
                    <a:pt x="1180998" y="806996"/>
                  </a:lnTo>
                  <a:lnTo>
                    <a:pt x="1181557" y="806437"/>
                  </a:lnTo>
                  <a:lnTo>
                    <a:pt x="1193800" y="806996"/>
                  </a:lnTo>
                  <a:lnTo>
                    <a:pt x="1193800" y="812812"/>
                  </a:lnTo>
                  <a:lnTo>
                    <a:pt x="1206500" y="813676"/>
                  </a:lnTo>
                  <a:lnTo>
                    <a:pt x="1206500" y="812812"/>
                  </a:lnTo>
                  <a:lnTo>
                    <a:pt x="1219200" y="811504"/>
                  </a:lnTo>
                  <a:lnTo>
                    <a:pt x="1231900" y="811060"/>
                  </a:lnTo>
                  <a:lnTo>
                    <a:pt x="1219200" y="806996"/>
                  </a:lnTo>
                  <a:lnTo>
                    <a:pt x="1219200" y="793038"/>
                  </a:lnTo>
                  <a:lnTo>
                    <a:pt x="1231900" y="791883"/>
                  </a:lnTo>
                  <a:lnTo>
                    <a:pt x="1231900" y="811060"/>
                  </a:lnTo>
                  <a:lnTo>
                    <a:pt x="1231900" y="813396"/>
                  </a:lnTo>
                  <a:lnTo>
                    <a:pt x="1244600" y="807910"/>
                  </a:lnTo>
                  <a:lnTo>
                    <a:pt x="1244600" y="808736"/>
                  </a:lnTo>
                  <a:lnTo>
                    <a:pt x="1249832" y="807339"/>
                  </a:lnTo>
                  <a:lnTo>
                    <a:pt x="1244600" y="807580"/>
                  </a:lnTo>
                  <a:lnTo>
                    <a:pt x="1244600" y="805827"/>
                  </a:lnTo>
                  <a:lnTo>
                    <a:pt x="1257300" y="804087"/>
                  </a:lnTo>
                  <a:lnTo>
                    <a:pt x="1270000" y="801179"/>
                  </a:lnTo>
                  <a:lnTo>
                    <a:pt x="1270000" y="797687"/>
                  </a:lnTo>
                  <a:lnTo>
                    <a:pt x="1282700" y="796531"/>
                  </a:lnTo>
                  <a:lnTo>
                    <a:pt x="1282700" y="797115"/>
                  </a:lnTo>
                  <a:lnTo>
                    <a:pt x="1270000" y="801179"/>
                  </a:lnTo>
                  <a:lnTo>
                    <a:pt x="1270000" y="801763"/>
                  </a:lnTo>
                  <a:lnTo>
                    <a:pt x="1282700" y="798855"/>
                  </a:lnTo>
                  <a:lnTo>
                    <a:pt x="1270000" y="802347"/>
                  </a:lnTo>
                  <a:lnTo>
                    <a:pt x="1270000" y="807580"/>
                  </a:lnTo>
                  <a:lnTo>
                    <a:pt x="1257300" y="810488"/>
                  </a:lnTo>
                  <a:lnTo>
                    <a:pt x="1257300" y="812812"/>
                  </a:lnTo>
                  <a:lnTo>
                    <a:pt x="1270000" y="809637"/>
                  </a:lnTo>
                  <a:lnTo>
                    <a:pt x="1282700" y="808380"/>
                  </a:lnTo>
                  <a:lnTo>
                    <a:pt x="1282700" y="809612"/>
                  </a:lnTo>
                  <a:lnTo>
                    <a:pt x="1295400" y="808164"/>
                  </a:lnTo>
                  <a:lnTo>
                    <a:pt x="1270000" y="813765"/>
                  </a:lnTo>
                  <a:lnTo>
                    <a:pt x="1261706" y="815467"/>
                  </a:lnTo>
                  <a:lnTo>
                    <a:pt x="1266748" y="815403"/>
                  </a:lnTo>
                  <a:lnTo>
                    <a:pt x="1282700" y="812812"/>
                  </a:lnTo>
                  <a:lnTo>
                    <a:pt x="1295400" y="812228"/>
                  </a:lnTo>
                  <a:lnTo>
                    <a:pt x="1295400" y="813968"/>
                  </a:lnTo>
                  <a:lnTo>
                    <a:pt x="1282700" y="814552"/>
                  </a:lnTo>
                  <a:lnTo>
                    <a:pt x="1282700" y="815721"/>
                  </a:lnTo>
                  <a:lnTo>
                    <a:pt x="1270000" y="817460"/>
                  </a:lnTo>
                  <a:lnTo>
                    <a:pt x="1257300" y="819073"/>
                  </a:lnTo>
                  <a:lnTo>
                    <a:pt x="1244600" y="820369"/>
                  </a:lnTo>
                  <a:lnTo>
                    <a:pt x="1231900" y="821220"/>
                  </a:lnTo>
                  <a:lnTo>
                    <a:pt x="1231900" y="821524"/>
                  </a:lnTo>
                  <a:lnTo>
                    <a:pt x="1244600" y="820851"/>
                  </a:lnTo>
                  <a:lnTo>
                    <a:pt x="1282700" y="819785"/>
                  </a:lnTo>
                  <a:lnTo>
                    <a:pt x="1295400" y="819556"/>
                  </a:lnTo>
                  <a:lnTo>
                    <a:pt x="1308100" y="819708"/>
                  </a:lnTo>
                  <a:lnTo>
                    <a:pt x="1308100" y="648855"/>
                  </a:lnTo>
                  <a:lnTo>
                    <a:pt x="1308100" y="637806"/>
                  </a:lnTo>
                  <a:lnTo>
                    <a:pt x="1320800" y="637222"/>
                  </a:lnTo>
                  <a:lnTo>
                    <a:pt x="1320800" y="501167"/>
                  </a:lnTo>
                  <a:lnTo>
                    <a:pt x="1308100" y="506399"/>
                  </a:lnTo>
                  <a:lnTo>
                    <a:pt x="1308100" y="509892"/>
                  </a:lnTo>
                  <a:lnTo>
                    <a:pt x="1308100" y="517448"/>
                  </a:lnTo>
                  <a:lnTo>
                    <a:pt x="1295400" y="519201"/>
                  </a:lnTo>
                  <a:lnTo>
                    <a:pt x="1295400" y="521525"/>
                  </a:lnTo>
                  <a:lnTo>
                    <a:pt x="1295400" y="652335"/>
                  </a:lnTo>
                  <a:lnTo>
                    <a:pt x="1295400" y="803503"/>
                  </a:lnTo>
                  <a:lnTo>
                    <a:pt x="1295400" y="804087"/>
                  </a:lnTo>
                  <a:lnTo>
                    <a:pt x="1282700" y="805256"/>
                  </a:lnTo>
                  <a:lnTo>
                    <a:pt x="1295400" y="803503"/>
                  </a:lnTo>
                  <a:lnTo>
                    <a:pt x="1295400" y="652335"/>
                  </a:lnTo>
                  <a:lnTo>
                    <a:pt x="1282700" y="657529"/>
                  </a:lnTo>
                  <a:lnTo>
                    <a:pt x="1282700" y="651179"/>
                  </a:lnTo>
                  <a:lnTo>
                    <a:pt x="1295400" y="652335"/>
                  </a:lnTo>
                  <a:lnTo>
                    <a:pt x="1295400" y="521525"/>
                  </a:lnTo>
                  <a:lnTo>
                    <a:pt x="1282700" y="521525"/>
                  </a:lnTo>
                  <a:lnTo>
                    <a:pt x="1282700" y="513727"/>
                  </a:lnTo>
                  <a:lnTo>
                    <a:pt x="1271384" y="514210"/>
                  </a:lnTo>
                  <a:lnTo>
                    <a:pt x="1271701" y="513969"/>
                  </a:lnTo>
                  <a:lnTo>
                    <a:pt x="1271206" y="514223"/>
                  </a:lnTo>
                  <a:lnTo>
                    <a:pt x="1270000" y="514261"/>
                  </a:lnTo>
                  <a:lnTo>
                    <a:pt x="1270000" y="515086"/>
                  </a:lnTo>
                  <a:lnTo>
                    <a:pt x="1270000" y="786066"/>
                  </a:lnTo>
                  <a:lnTo>
                    <a:pt x="1270000" y="793038"/>
                  </a:lnTo>
                  <a:lnTo>
                    <a:pt x="1270000" y="794791"/>
                  </a:lnTo>
                  <a:lnTo>
                    <a:pt x="1257300" y="799833"/>
                  </a:lnTo>
                  <a:lnTo>
                    <a:pt x="1257300" y="797115"/>
                  </a:lnTo>
                  <a:lnTo>
                    <a:pt x="1270000" y="794791"/>
                  </a:lnTo>
                  <a:lnTo>
                    <a:pt x="1270000" y="793038"/>
                  </a:lnTo>
                  <a:lnTo>
                    <a:pt x="1257300" y="787476"/>
                  </a:lnTo>
                  <a:lnTo>
                    <a:pt x="1270000" y="786066"/>
                  </a:lnTo>
                  <a:lnTo>
                    <a:pt x="1270000" y="515086"/>
                  </a:lnTo>
                  <a:lnTo>
                    <a:pt x="1269784" y="515289"/>
                  </a:lnTo>
                  <a:lnTo>
                    <a:pt x="1257300" y="519772"/>
                  </a:lnTo>
                  <a:lnTo>
                    <a:pt x="1257300" y="547687"/>
                  </a:lnTo>
                  <a:lnTo>
                    <a:pt x="1244600" y="537197"/>
                  </a:lnTo>
                  <a:lnTo>
                    <a:pt x="1244600" y="527342"/>
                  </a:lnTo>
                  <a:lnTo>
                    <a:pt x="1231900" y="527342"/>
                  </a:lnTo>
                  <a:lnTo>
                    <a:pt x="1231900" y="532574"/>
                  </a:lnTo>
                  <a:lnTo>
                    <a:pt x="1231900" y="744207"/>
                  </a:lnTo>
                  <a:lnTo>
                    <a:pt x="1231900" y="749452"/>
                  </a:lnTo>
                  <a:lnTo>
                    <a:pt x="1219200" y="746963"/>
                  </a:lnTo>
                  <a:lnTo>
                    <a:pt x="1219200" y="742454"/>
                  </a:lnTo>
                  <a:lnTo>
                    <a:pt x="1231900" y="744207"/>
                  </a:lnTo>
                  <a:lnTo>
                    <a:pt x="1231900" y="532574"/>
                  </a:lnTo>
                  <a:lnTo>
                    <a:pt x="1219200" y="529666"/>
                  </a:lnTo>
                  <a:lnTo>
                    <a:pt x="1219200" y="528332"/>
                  </a:lnTo>
                  <a:lnTo>
                    <a:pt x="1206500" y="534746"/>
                  </a:lnTo>
                  <a:lnTo>
                    <a:pt x="1206500" y="539635"/>
                  </a:lnTo>
                  <a:lnTo>
                    <a:pt x="1193800" y="538962"/>
                  </a:lnTo>
                  <a:lnTo>
                    <a:pt x="1193800" y="530821"/>
                  </a:lnTo>
                  <a:lnTo>
                    <a:pt x="1181100" y="530821"/>
                  </a:lnTo>
                  <a:lnTo>
                    <a:pt x="1181100" y="531406"/>
                  </a:lnTo>
                  <a:lnTo>
                    <a:pt x="1168400" y="534898"/>
                  </a:lnTo>
                  <a:lnTo>
                    <a:pt x="1181100" y="539546"/>
                  </a:lnTo>
                  <a:lnTo>
                    <a:pt x="1181100" y="541972"/>
                  </a:lnTo>
                  <a:lnTo>
                    <a:pt x="1179258" y="542455"/>
                  </a:lnTo>
                  <a:lnTo>
                    <a:pt x="1178090" y="544195"/>
                  </a:lnTo>
                  <a:lnTo>
                    <a:pt x="1181100" y="545211"/>
                  </a:lnTo>
                  <a:lnTo>
                    <a:pt x="1181100" y="552335"/>
                  </a:lnTo>
                  <a:lnTo>
                    <a:pt x="1181100" y="554101"/>
                  </a:lnTo>
                  <a:lnTo>
                    <a:pt x="1181100" y="599071"/>
                  </a:lnTo>
                  <a:lnTo>
                    <a:pt x="1181100" y="603262"/>
                  </a:lnTo>
                  <a:lnTo>
                    <a:pt x="1168400" y="600837"/>
                  </a:lnTo>
                  <a:lnTo>
                    <a:pt x="1155700" y="598855"/>
                  </a:lnTo>
                  <a:lnTo>
                    <a:pt x="1155700" y="586638"/>
                  </a:lnTo>
                  <a:lnTo>
                    <a:pt x="1168400" y="592823"/>
                  </a:lnTo>
                  <a:lnTo>
                    <a:pt x="1181100" y="599071"/>
                  </a:lnTo>
                  <a:lnTo>
                    <a:pt x="1181100" y="554101"/>
                  </a:lnTo>
                  <a:lnTo>
                    <a:pt x="1171549" y="554088"/>
                  </a:lnTo>
                  <a:lnTo>
                    <a:pt x="1168400" y="554659"/>
                  </a:lnTo>
                  <a:lnTo>
                    <a:pt x="1168400" y="556412"/>
                  </a:lnTo>
                  <a:lnTo>
                    <a:pt x="1155700" y="552919"/>
                  </a:lnTo>
                  <a:lnTo>
                    <a:pt x="1155700" y="542810"/>
                  </a:lnTo>
                  <a:lnTo>
                    <a:pt x="1143000" y="545350"/>
                  </a:lnTo>
                  <a:lnTo>
                    <a:pt x="1143000" y="547103"/>
                  </a:lnTo>
                  <a:lnTo>
                    <a:pt x="1143000" y="552069"/>
                  </a:lnTo>
                  <a:lnTo>
                    <a:pt x="1130300" y="551180"/>
                  </a:lnTo>
                  <a:lnTo>
                    <a:pt x="1130300" y="549643"/>
                  </a:lnTo>
                  <a:lnTo>
                    <a:pt x="1117600" y="552094"/>
                  </a:lnTo>
                  <a:lnTo>
                    <a:pt x="1117600" y="536054"/>
                  </a:lnTo>
                  <a:lnTo>
                    <a:pt x="1104900" y="540931"/>
                  </a:lnTo>
                  <a:lnTo>
                    <a:pt x="1104900" y="547535"/>
                  </a:lnTo>
                  <a:lnTo>
                    <a:pt x="1092200" y="553059"/>
                  </a:lnTo>
                  <a:lnTo>
                    <a:pt x="1092200" y="560400"/>
                  </a:lnTo>
                  <a:lnTo>
                    <a:pt x="1079500" y="555904"/>
                  </a:lnTo>
                  <a:lnTo>
                    <a:pt x="1079500" y="548843"/>
                  </a:lnTo>
                  <a:lnTo>
                    <a:pt x="1066800" y="549427"/>
                  </a:lnTo>
                  <a:lnTo>
                    <a:pt x="1066800" y="558419"/>
                  </a:lnTo>
                  <a:lnTo>
                    <a:pt x="1054100" y="564553"/>
                  </a:lnTo>
                  <a:lnTo>
                    <a:pt x="1054100" y="557568"/>
                  </a:lnTo>
                  <a:lnTo>
                    <a:pt x="1041400" y="557568"/>
                  </a:lnTo>
                  <a:lnTo>
                    <a:pt x="1041400" y="559308"/>
                  </a:lnTo>
                  <a:lnTo>
                    <a:pt x="1028700" y="558152"/>
                  </a:lnTo>
                  <a:lnTo>
                    <a:pt x="1028700" y="560476"/>
                  </a:lnTo>
                  <a:lnTo>
                    <a:pt x="1028700" y="578497"/>
                  </a:lnTo>
                  <a:lnTo>
                    <a:pt x="1028700" y="586054"/>
                  </a:lnTo>
                  <a:lnTo>
                    <a:pt x="1016000" y="586054"/>
                  </a:lnTo>
                  <a:lnTo>
                    <a:pt x="1016000" y="581990"/>
                  </a:lnTo>
                  <a:lnTo>
                    <a:pt x="1028700" y="578497"/>
                  </a:lnTo>
                  <a:lnTo>
                    <a:pt x="1028700" y="560476"/>
                  </a:lnTo>
                  <a:lnTo>
                    <a:pt x="1016000" y="565099"/>
                  </a:lnTo>
                  <a:lnTo>
                    <a:pt x="1016000" y="564756"/>
                  </a:lnTo>
                  <a:lnTo>
                    <a:pt x="1003300" y="558152"/>
                  </a:lnTo>
                  <a:lnTo>
                    <a:pt x="1003300" y="564553"/>
                  </a:lnTo>
                  <a:lnTo>
                    <a:pt x="1003300" y="573265"/>
                  </a:lnTo>
                  <a:lnTo>
                    <a:pt x="1003300" y="578497"/>
                  </a:lnTo>
                  <a:lnTo>
                    <a:pt x="990600" y="578497"/>
                  </a:lnTo>
                  <a:lnTo>
                    <a:pt x="1003300" y="573265"/>
                  </a:lnTo>
                  <a:lnTo>
                    <a:pt x="1003300" y="564553"/>
                  </a:lnTo>
                  <a:lnTo>
                    <a:pt x="990600" y="559320"/>
                  </a:lnTo>
                  <a:lnTo>
                    <a:pt x="990600" y="570941"/>
                  </a:lnTo>
                  <a:lnTo>
                    <a:pt x="977900" y="576757"/>
                  </a:lnTo>
                  <a:lnTo>
                    <a:pt x="977900" y="582574"/>
                  </a:lnTo>
                  <a:lnTo>
                    <a:pt x="977900" y="592455"/>
                  </a:lnTo>
                  <a:lnTo>
                    <a:pt x="965200" y="586638"/>
                  </a:lnTo>
                  <a:lnTo>
                    <a:pt x="977900" y="582574"/>
                  </a:lnTo>
                  <a:lnTo>
                    <a:pt x="977900" y="576757"/>
                  </a:lnTo>
                  <a:lnTo>
                    <a:pt x="977900" y="573011"/>
                  </a:lnTo>
                  <a:lnTo>
                    <a:pt x="965200" y="569785"/>
                  </a:lnTo>
                  <a:lnTo>
                    <a:pt x="977900" y="567448"/>
                  </a:lnTo>
                  <a:lnTo>
                    <a:pt x="977900" y="554075"/>
                  </a:lnTo>
                  <a:lnTo>
                    <a:pt x="965200" y="547687"/>
                  </a:lnTo>
                  <a:lnTo>
                    <a:pt x="965200" y="562432"/>
                  </a:lnTo>
                  <a:lnTo>
                    <a:pt x="952500" y="564032"/>
                  </a:lnTo>
                  <a:lnTo>
                    <a:pt x="952500" y="680834"/>
                  </a:lnTo>
                  <a:lnTo>
                    <a:pt x="952500" y="689546"/>
                  </a:lnTo>
                  <a:lnTo>
                    <a:pt x="939800" y="688975"/>
                  </a:lnTo>
                  <a:lnTo>
                    <a:pt x="939800" y="725601"/>
                  </a:lnTo>
                  <a:lnTo>
                    <a:pt x="927100" y="727341"/>
                  </a:lnTo>
                  <a:lnTo>
                    <a:pt x="927100" y="720369"/>
                  </a:lnTo>
                  <a:lnTo>
                    <a:pt x="939800" y="725601"/>
                  </a:lnTo>
                  <a:lnTo>
                    <a:pt x="939800" y="688975"/>
                  </a:lnTo>
                  <a:lnTo>
                    <a:pt x="939800" y="678510"/>
                  </a:lnTo>
                  <a:lnTo>
                    <a:pt x="952500" y="680834"/>
                  </a:lnTo>
                  <a:lnTo>
                    <a:pt x="952500" y="564032"/>
                  </a:lnTo>
                  <a:lnTo>
                    <a:pt x="952500" y="538962"/>
                  </a:lnTo>
                  <a:lnTo>
                    <a:pt x="939800" y="543610"/>
                  </a:lnTo>
                  <a:lnTo>
                    <a:pt x="939800" y="549427"/>
                  </a:lnTo>
                  <a:lnTo>
                    <a:pt x="927100" y="545363"/>
                  </a:lnTo>
                  <a:lnTo>
                    <a:pt x="927100" y="543039"/>
                  </a:lnTo>
                  <a:lnTo>
                    <a:pt x="939800" y="541286"/>
                  </a:lnTo>
                  <a:lnTo>
                    <a:pt x="939800" y="517448"/>
                  </a:lnTo>
                  <a:lnTo>
                    <a:pt x="952500" y="524243"/>
                  </a:lnTo>
                  <a:lnTo>
                    <a:pt x="952500" y="517448"/>
                  </a:lnTo>
                  <a:lnTo>
                    <a:pt x="965200" y="523265"/>
                  </a:lnTo>
                  <a:lnTo>
                    <a:pt x="965200" y="518033"/>
                  </a:lnTo>
                  <a:lnTo>
                    <a:pt x="977900" y="523887"/>
                  </a:lnTo>
                  <a:lnTo>
                    <a:pt x="977900" y="509663"/>
                  </a:lnTo>
                  <a:lnTo>
                    <a:pt x="990600" y="506628"/>
                  </a:lnTo>
                  <a:lnTo>
                    <a:pt x="990600" y="492455"/>
                  </a:lnTo>
                  <a:lnTo>
                    <a:pt x="990600" y="485470"/>
                  </a:lnTo>
                  <a:lnTo>
                    <a:pt x="977900" y="480822"/>
                  </a:lnTo>
                  <a:lnTo>
                    <a:pt x="990600" y="479666"/>
                  </a:lnTo>
                  <a:lnTo>
                    <a:pt x="990600" y="477329"/>
                  </a:lnTo>
                  <a:lnTo>
                    <a:pt x="1003300" y="479082"/>
                  </a:lnTo>
                  <a:lnTo>
                    <a:pt x="1003300" y="494779"/>
                  </a:lnTo>
                  <a:lnTo>
                    <a:pt x="990600" y="492455"/>
                  </a:lnTo>
                  <a:lnTo>
                    <a:pt x="1003300" y="499859"/>
                  </a:lnTo>
                  <a:lnTo>
                    <a:pt x="1003300" y="504621"/>
                  </a:lnTo>
                  <a:lnTo>
                    <a:pt x="1001928" y="502335"/>
                  </a:lnTo>
                  <a:lnTo>
                    <a:pt x="1003300" y="505079"/>
                  </a:lnTo>
                  <a:lnTo>
                    <a:pt x="1003300" y="511060"/>
                  </a:lnTo>
                  <a:lnTo>
                    <a:pt x="1003884" y="511098"/>
                  </a:lnTo>
                  <a:lnTo>
                    <a:pt x="1001928" y="513384"/>
                  </a:lnTo>
                  <a:lnTo>
                    <a:pt x="1005890" y="511187"/>
                  </a:lnTo>
                  <a:lnTo>
                    <a:pt x="1016000" y="511644"/>
                  </a:lnTo>
                  <a:lnTo>
                    <a:pt x="1016000" y="482828"/>
                  </a:lnTo>
                  <a:lnTo>
                    <a:pt x="1028700" y="490855"/>
                  </a:lnTo>
                  <a:lnTo>
                    <a:pt x="1028700" y="474484"/>
                  </a:lnTo>
                  <a:lnTo>
                    <a:pt x="1041400" y="475589"/>
                  </a:lnTo>
                  <a:lnTo>
                    <a:pt x="1041400" y="476605"/>
                  </a:lnTo>
                  <a:lnTo>
                    <a:pt x="1054100" y="473265"/>
                  </a:lnTo>
                  <a:lnTo>
                    <a:pt x="1054100" y="480402"/>
                  </a:lnTo>
                  <a:lnTo>
                    <a:pt x="1066800" y="474649"/>
                  </a:lnTo>
                  <a:lnTo>
                    <a:pt x="1066800" y="472097"/>
                  </a:lnTo>
                  <a:lnTo>
                    <a:pt x="1079500" y="475005"/>
                  </a:lnTo>
                  <a:lnTo>
                    <a:pt x="1079500" y="470344"/>
                  </a:lnTo>
                  <a:lnTo>
                    <a:pt x="1092200" y="469557"/>
                  </a:lnTo>
                  <a:lnTo>
                    <a:pt x="1104900" y="471500"/>
                  </a:lnTo>
                  <a:lnTo>
                    <a:pt x="1104900" y="475005"/>
                  </a:lnTo>
                  <a:lnTo>
                    <a:pt x="1117600" y="463384"/>
                  </a:lnTo>
                  <a:lnTo>
                    <a:pt x="1117600" y="459714"/>
                  </a:lnTo>
                  <a:lnTo>
                    <a:pt x="1130300" y="452920"/>
                  </a:lnTo>
                  <a:lnTo>
                    <a:pt x="1130300" y="450049"/>
                  </a:lnTo>
                  <a:lnTo>
                    <a:pt x="1143000" y="453491"/>
                  </a:lnTo>
                  <a:lnTo>
                    <a:pt x="1143000" y="441286"/>
                  </a:lnTo>
                  <a:lnTo>
                    <a:pt x="1155700" y="442455"/>
                  </a:lnTo>
                  <a:lnTo>
                    <a:pt x="1155700" y="444360"/>
                  </a:lnTo>
                  <a:lnTo>
                    <a:pt x="1168400" y="442302"/>
                  </a:lnTo>
                  <a:lnTo>
                    <a:pt x="1181100" y="442645"/>
                  </a:lnTo>
                  <a:lnTo>
                    <a:pt x="1193800" y="449427"/>
                  </a:lnTo>
                  <a:lnTo>
                    <a:pt x="1193800" y="442226"/>
                  </a:lnTo>
                  <a:lnTo>
                    <a:pt x="1206500" y="432562"/>
                  </a:lnTo>
                  <a:lnTo>
                    <a:pt x="1206500" y="448424"/>
                  </a:lnTo>
                  <a:lnTo>
                    <a:pt x="1219200" y="452920"/>
                  </a:lnTo>
                  <a:lnTo>
                    <a:pt x="1219200" y="447687"/>
                  </a:lnTo>
                  <a:lnTo>
                    <a:pt x="1231900" y="434886"/>
                  </a:lnTo>
                  <a:lnTo>
                    <a:pt x="1231900" y="435368"/>
                  </a:lnTo>
                  <a:lnTo>
                    <a:pt x="1244600" y="438670"/>
                  </a:lnTo>
                  <a:lnTo>
                    <a:pt x="1244600" y="445935"/>
                  </a:lnTo>
                  <a:lnTo>
                    <a:pt x="1257300" y="442455"/>
                  </a:lnTo>
                  <a:lnTo>
                    <a:pt x="1257300" y="447103"/>
                  </a:lnTo>
                  <a:lnTo>
                    <a:pt x="1270000" y="446519"/>
                  </a:lnTo>
                  <a:lnTo>
                    <a:pt x="1270000" y="451751"/>
                  </a:lnTo>
                  <a:lnTo>
                    <a:pt x="1282700" y="451777"/>
                  </a:lnTo>
                  <a:lnTo>
                    <a:pt x="1282700" y="450151"/>
                  </a:lnTo>
                  <a:lnTo>
                    <a:pt x="1295400" y="448322"/>
                  </a:lnTo>
                  <a:lnTo>
                    <a:pt x="1295400" y="436054"/>
                  </a:lnTo>
                  <a:lnTo>
                    <a:pt x="1295400" y="428498"/>
                  </a:lnTo>
                  <a:lnTo>
                    <a:pt x="1299857" y="432790"/>
                  </a:lnTo>
                  <a:lnTo>
                    <a:pt x="1308100" y="426758"/>
                  </a:lnTo>
                  <a:lnTo>
                    <a:pt x="1308100" y="433146"/>
                  </a:lnTo>
                  <a:lnTo>
                    <a:pt x="1301750" y="434606"/>
                  </a:lnTo>
                  <a:lnTo>
                    <a:pt x="1308100" y="440702"/>
                  </a:lnTo>
                  <a:lnTo>
                    <a:pt x="1308100" y="454342"/>
                  </a:lnTo>
                  <a:lnTo>
                    <a:pt x="1320800" y="457492"/>
                  </a:lnTo>
                  <a:lnTo>
                    <a:pt x="1320800" y="458736"/>
                  </a:lnTo>
                  <a:lnTo>
                    <a:pt x="1333500" y="458736"/>
                  </a:lnTo>
                  <a:lnTo>
                    <a:pt x="1333500" y="455244"/>
                  </a:lnTo>
                  <a:lnTo>
                    <a:pt x="1346200" y="454660"/>
                  </a:lnTo>
                  <a:lnTo>
                    <a:pt x="1346200" y="441286"/>
                  </a:lnTo>
                  <a:lnTo>
                    <a:pt x="1358900" y="441871"/>
                  </a:lnTo>
                  <a:lnTo>
                    <a:pt x="1358900" y="451167"/>
                  </a:lnTo>
                  <a:lnTo>
                    <a:pt x="1371600" y="447103"/>
                  </a:lnTo>
                  <a:lnTo>
                    <a:pt x="1371600" y="451751"/>
                  </a:lnTo>
                  <a:lnTo>
                    <a:pt x="1384300" y="445363"/>
                  </a:lnTo>
                  <a:lnTo>
                    <a:pt x="1384300" y="456399"/>
                  </a:lnTo>
                  <a:lnTo>
                    <a:pt x="1397000" y="451751"/>
                  </a:lnTo>
                  <a:lnTo>
                    <a:pt x="1397000" y="454075"/>
                  </a:lnTo>
                  <a:lnTo>
                    <a:pt x="1392770" y="455828"/>
                  </a:lnTo>
                  <a:lnTo>
                    <a:pt x="1397000" y="455244"/>
                  </a:lnTo>
                  <a:lnTo>
                    <a:pt x="1397000" y="458736"/>
                  </a:lnTo>
                  <a:lnTo>
                    <a:pt x="1409700" y="456399"/>
                  </a:lnTo>
                  <a:lnTo>
                    <a:pt x="1409700" y="130238"/>
                  </a:lnTo>
                  <a:lnTo>
                    <a:pt x="1409700" y="123837"/>
                  </a:lnTo>
                  <a:lnTo>
                    <a:pt x="1422400" y="116281"/>
                  </a:lnTo>
                  <a:lnTo>
                    <a:pt x="1409700" y="118503"/>
                  </a:lnTo>
                  <a:lnTo>
                    <a:pt x="1409700" y="106972"/>
                  </a:lnTo>
                  <a:lnTo>
                    <a:pt x="1407223" y="105613"/>
                  </a:lnTo>
                  <a:lnTo>
                    <a:pt x="1397000" y="114388"/>
                  </a:lnTo>
                  <a:lnTo>
                    <a:pt x="1397000" y="115697"/>
                  </a:lnTo>
                  <a:lnTo>
                    <a:pt x="1384300" y="115265"/>
                  </a:lnTo>
                  <a:lnTo>
                    <a:pt x="1384300" y="91274"/>
                  </a:lnTo>
                  <a:lnTo>
                    <a:pt x="1371600" y="95935"/>
                  </a:lnTo>
                  <a:lnTo>
                    <a:pt x="1371600" y="93599"/>
                  </a:lnTo>
                  <a:lnTo>
                    <a:pt x="1371600" y="92735"/>
                  </a:lnTo>
                  <a:lnTo>
                    <a:pt x="1358900" y="88569"/>
                  </a:lnTo>
                  <a:lnTo>
                    <a:pt x="1358900" y="94767"/>
                  </a:lnTo>
                  <a:lnTo>
                    <a:pt x="1346200" y="97091"/>
                  </a:lnTo>
                  <a:lnTo>
                    <a:pt x="1346200" y="111048"/>
                  </a:lnTo>
                  <a:lnTo>
                    <a:pt x="1333500" y="113372"/>
                  </a:lnTo>
                  <a:lnTo>
                    <a:pt x="1333500" y="98831"/>
                  </a:lnTo>
                  <a:lnTo>
                    <a:pt x="1320800" y="110464"/>
                  </a:lnTo>
                  <a:lnTo>
                    <a:pt x="1282700" y="101739"/>
                  </a:lnTo>
                  <a:lnTo>
                    <a:pt x="1282700" y="78486"/>
                  </a:lnTo>
                  <a:lnTo>
                    <a:pt x="1308100" y="67437"/>
                  </a:lnTo>
                  <a:lnTo>
                    <a:pt x="1295400" y="70929"/>
                  </a:lnTo>
                  <a:lnTo>
                    <a:pt x="1295400" y="61048"/>
                  </a:lnTo>
                  <a:lnTo>
                    <a:pt x="1282700" y="56400"/>
                  </a:lnTo>
                  <a:lnTo>
                    <a:pt x="1282700" y="50584"/>
                  </a:lnTo>
                  <a:lnTo>
                    <a:pt x="1270000" y="66281"/>
                  </a:lnTo>
                  <a:lnTo>
                    <a:pt x="1270000" y="145351"/>
                  </a:lnTo>
                  <a:lnTo>
                    <a:pt x="1270000" y="154076"/>
                  </a:lnTo>
                  <a:lnTo>
                    <a:pt x="1257300" y="154076"/>
                  </a:lnTo>
                  <a:lnTo>
                    <a:pt x="1257300" y="145935"/>
                  </a:lnTo>
                  <a:lnTo>
                    <a:pt x="1270000" y="145351"/>
                  </a:lnTo>
                  <a:lnTo>
                    <a:pt x="1270000" y="66281"/>
                  </a:lnTo>
                  <a:lnTo>
                    <a:pt x="1270000" y="55816"/>
                  </a:lnTo>
                  <a:lnTo>
                    <a:pt x="1270000" y="54063"/>
                  </a:lnTo>
                  <a:lnTo>
                    <a:pt x="1270000" y="51739"/>
                  </a:lnTo>
                  <a:lnTo>
                    <a:pt x="1257300" y="56400"/>
                  </a:lnTo>
                  <a:lnTo>
                    <a:pt x="1257300" y="56172"/>
                  </a:lnTo>
                  <a:lnTo>
                    <a:pt x="1244600" y="54025"/>
                  </a:lnTo>
                  <a:lnTo>
                    <a:pt x="1244600" y="49504"/>
                  </a:lnTo>
                  <a:lnTo>
                    <a:pt x="1231900" y="44234"/>
                  </a:lnTo>
                  <a:lnTo>
                    <a:pt x="1231900" y="44615"/>
                  </a:lnTo>
                  <a:lnTo>
                    <a:pt x="1219200" y="45262"/>
                  </a:lnTo>
                  <a:lnTo>
                    <a:pt x="1219200" y="34302"/>
                  </a:lnTo>
                  <a:lnTo>
                    <a:pt x="1206500" y="43205"/>
                  </a:lnTo>
                  <a:lnTo>
                    <a:pt x="1206500" y="58140"/>
                  </a:lnTo>
                  <a:lnTo>
                    <a:pt x="1193800" y="59296"/>
                  </a:lnTo>
                  <a:lnTo>
                    <a:pt x="1193800" y="32613"/>
                  </a:lnTo>
                  <a:lnTo>
                    <a:pt x="1181100" y="34302"/>
                  </a:lnTo>
                  <a:lnTo>
                    <a:pt x="1181100" y="28486"/>
                  </a:lnTo>
                  <a:lnTo>
                    <a:pt x="1168400" y="40690"/>
                  </a:lnTo>
                  <a:lnTo>
                    <a:pt x="1168400" y="90703"/>
                  </a:lnTo>
                  <a:lnTo>
                    <a:pt x="1168400" y="98831"/>
                  </a:lnTo>
                  <a:lnTo>
                    <a:pt x="1155700" y="98259"/>
                  </a:lnTo>
                  <a:lnTo>
                    <a:pt x="1168400" y="90703"/>
                  </a:lnTo>
                  <a:lnTo>
                    <a:pt x="1168400" y="40690"/>
                  </a:lnTo>
                  <a:lnTo>
                    <a:pt x="1168400" y="38747"/>
                  </a:lnTo>
                  <a:lnTo>
                    <a:pt x="1155700" y="39319"/>
                  </a:lnTo>
                  <a:lnTo>
                    <a:pt x="1155700" y="44767"/>
                  </a:lnTo>
                  <a:lnTo>
                    <a:pt x="1155700" y="62204"/>
                  </a:lnTo>
                  <a:lnTo>
                    <a:pt x="1143000" y="62204"/>
                  </a:lnTo>
                  <a:lnTo>
                    <a:pt x="1143000" y="58724"/>
                  </a:lnTo>
                  <a:lnTo>
                    <a:pt x="1130300" y="54648"/>
                  </a:lnTo>
                  <a:lnTo>
                    <a:pt x="1143000" y="48526"/>
                  </a:lnTo>
                  <a:lnTo>
                    <a:pt x="1143000" y="49237"/>
                  </a:lnTo>
                  <a:lnTo>
                    <a:pt x="1155700" y="44767"/>
                  </a:lnTo>
                  <a:lnTo>
                    <a:pt x="1143000" y="48260"/>
                  </a:lnTo>
                  <a:lnTo>
                    <a:pt x="1143000" y="30810"/>
                  </a:lnTo>
                  <a:lnTo>
                    <a:pt x="1168400" y="0"/>
                  </a:lnTo>
                  <a:lnTo>
                    <a:pt x="1130300" y="26162"/>
                  </a:lnTo>
                  <a:lnTo>
                    <a:pt x="1130300" y="26746"/>
                  </a:lnTo>
                  <a:lnTo>
                    <a:pt x="1117600" y="33718"/>
                  </a:lnTo>
                  <a:lnTo>
                    <a:pt x="1117600" y="40690"/>
                  </a:lnTo>
                  <a:lnTo>
                    <a:pt x="1117600" y="424510"/>
                  </a:lnTo>
                  <a:lnTo>
                    <a:pt x="1117600" y="431406"/>
                  </a:lnTo>
                  <a:lnTo>
                    <a:pt x="1104900" y="430720"/>
                  </a:lnTo>
                  <a:lnTo>
                    <a:pt x="1092200" y="422897"/>
                  </a:lnTo>
                  <a:lnTo>
                    <a:pt x="1092200" y="413664"/>
                  </a:lnTo>
                  <a:lnTo>
                    <a:pt x="1104900" y="408724"/>
                  </a:lnTo>
                  <a:lnTo>
                    <a:pt x="1104900" y="419849"/>
                  </a:lnTo>
                  <a:lnTo>
                    <a:pt x="1117600" y="424510"/>
                  </a:lnTo>
                  <a:lnTo>
                    <a:pt x="1117600" y="40690"/>
                  </a:lnTo>
                  <a:lnTo>
                    <a:pt x="1104900" y="43599"/>
                  </a:lnTo>
                  <a:lnTo>
                    <a:pt x="1104900" y="178485"/>
                  </a:lnTo>
                  <a:lnTo>
                    <a:pt x="1104900" y="188950"/>
                  </a:lnTo>
                  <a:lnTo>
                    <a:pt x="1104900" y="354076"/>
                  </a:lnTo>
                  <a:lnTo>
                    <a:pt x="1104900" y="363385"/>
                  </a:lnTo>
                  <a:lnTo>
                    <a:pt x="1092200" y="363956"/>
                  </a:lnTo>
                  <a:lnTo>
                    <a:pt x="1092200" y="355244"/>
                  </a:lnTo>
                  <a:lnTo>
                    <a:pt x="1104900" y="354076"/>
                  </a:lnTo>
                  <a:lnTo>
                    <a:pt x="1104900" y="188950"/>
                  </a:lnTo>
                  <a:lnTo>
                    <a:pt x="1092200" y="188379"/>
                  </a:lnTo>
                  <a:lnTo>
                    <a:pt x="1092200" y="176745"/>
                  </a:lnTo>
                  <a:lnTo>
                    <a:pt x="1104900" y="178485"/>
                  </a:lnTo>
                  <a:lnTo>
                    <a:pt x="1104900" y="43599"/>
                  </a:lnTo>
                  <a:lnTo>
                    <a:pt x="1104900" y="40335"/>
                  </a:lnTo>
                  <a:lnTo>
                    <a:pt x="1092200" y="37795"/>
                  </a:lnTo>
                  <a:lnTo>
                    <a:pt x="1104900" y="31978"/>
                  </a:lnTo>
                  <a:lnTo>
                    <a:pt x="1104900" y="31394"/>
                  </a:lnTo>
                  <a:lnTo>
                    <a:pt x="1092200" y="36715"/>
                  </a:lnTo>
                  <a:lnTo>
                    <a:pt x="1092200" y="28790"/>
                  </a:lnTo>
                  <a:lnTo>
                    <a:pt x="1079500" y="32270"/>
                  </a:lnTo>
                  <a:lnTo>
                    <a:pt x="1079500" y="35737"/>
                  </a:lnTo>
                  <a:lnTo>
                    <a:pt x="1079500" y="40690"/>
                  </a:lnTo>
                  <a:lnTo>
                    <a:pt x="1079500" y="41275"/>
                  </a:lnTo>
                  <a:lnTo>
                    <a:pt x="1066800" y="41275"/>
                  </a:lnTo>
                  <a:lnTo>
                    <a:pt x="1079500" y="40690"/>
                  </a:lnTo>
                  <a:lnTo>
                    <a:pt x="1079500" y="35737"/>
                  </a:lnTo>
                  <a:lnTo>
                    <a:pt x="1066800" y="37795"/>
                  </a:lnTo>
                  <a:lnTo>
                    <a:pt x="1066800" y="34302"/>
                  </a:lnTo>
                  <a:lnTo>
                    <a:pt x="1079500" y="30226"/>
                  </a:lnTo>
                  <a:lnTo>
                    <a:pt x="1066800" y="26162"/>
                  </a:lnTo>
                  <a:lnTo>
                    <a:pt x="1066800" y="27698"/>
                  </a:lnTo>
                  <a:lnTo>
                    <a:pt x="1054100" y="25361"/>
                  </a:lnTo>
                  <a:lnTo>
                    <a:pt x="1054100" y="20523"/>
                  </a:lnTo>
                  <a:lnTo>
                    <a:pt x="1041400" y="14528"/>
                  </a:lnTo>
                  <a:lnTo>
                    <a:pt x="1041400" y="18605"/>
                  </a:lnTo>
                  <a:lnTo>
                    <a:pt x="1028700" y="13957"/>
                  </a:lnTo>
                  <a:lnTo>
                    <a:pt x="1041400" y="25577"/>
                  </a:lnTo>
                  <a:lnTo>
                    <a:pt x="1028700" y="29654"/>
                  </a:lnTo>
                  <a:lnTo>
                    <a:pt x="1028700" y="26162"/>
                  </a:lnTo>
                  <a:lnTo>
                    <a:pt x="1016000" y="30810"/>
                  </a:lnTo>
                  <a:lnTo>
                    <a:pt x="1016000" y="31534"/>
                  </a:lnTo>
                  <a:lnTo>
                    <a:pt x="1003300" y="26162"/>
                  </a:lnTo>
                  <a:lnTo>
                    <a:pt x="1003300" y="32562"/>
                  </a:lnTo>
                  <a:lnTo>
                    <a:pt x="1003300" y="36245"/>
                  </a:lnTo>
                  <a:lnTo>
                    <a:pt x="990600" y="34302"/>
                  </a:lnTo>
                  <a:lnTo>
                    <a:pt x="990600" y="284886"/>
                  </a:lnTo>
                  <a:lnTo>
                    <a:pt x="990600" y="288963"/>
                  </a:lnTo>
                  <a:lnTo>
                    <a:pt x="977900" y="288963"/>
                  </a:lnTo>
                  <a:lnTo>
                    <a:pt x="977900" y="284886"/>
                  </a:lnTo>
                  <a:lnTo>
                    <a:pt x="990600" y="284886"/>
                  </a:lnTo>
                  <a:lnTo>
                    <a:pt x="990600" y="34302"/>
                  </a:lnTo>
                  <a:lnTo>
                    <a:pt x="1003300" y="32562"/>
                  </a:lnTo>
                  <a:lnTo>
                    <a:pt x="990600" y="30721"/>
                  </a:lnTo>
                  <a:lnTo>
                    <a:pt x="977900" y="30518"/>
                  </a:lnTo>
                  <a:lnTo>
                    <a:pt x="965200" y="28143"/>
                  </a:lnTo>
                  <a:lnTo>
                    <a:pt x="965200" y="25552"/>
                  </a:lnTo>
                  <a:lnTo>
                    <a:pt x="952500" y="24638"/>
                  </a:lnTo>
                  <a:lnTo>
                    <a:pt x="952500" y="27165"/>
                  </a:lnTo>
                  <a:lnTo>
                    <a:pt x="939800" y="21653"/>
                  </a:lnTo>
                  <a:lnTo>
                    <a:pt x="939800" y="382562"/>
                  </a:lnTo>
                  <a:lnTo>
                    <a:pt x="939800" y="393026"/>
                  </a:lnTo>
                  <a:lnTo>
                    <a:pt x="927100" y="392455"/>
                  </a:lnTo>
                  <a:lnTo>
                    <a:pt x="927100" y="387223"/>
                  </a:lnTo>
                  <a:lnTo>
                    <a:pt x="939800" y="382562"/>
                  </a:lnTo>
                  <a:lnTo>
                    <a:pt x="939800" y="21653"/>
                  </a:lnTo>
                  <a:lnTo>
                    <a:pt x="939800" y="10464"/>
                  </a:lnTo>
                  <a:lnTo>
                    <a:pt x="936764" y="14071"/>
                  </a:lnTo>
                  <a:lnTo>
                    <a:pt x="936231" y="13957"/>
                  </a:lnTo>
                  <a:lnTo>
                    <a:pt x="936231" y="14719"/>
                  </a:lnTo>
                  <a:lnTo>
                    <a:pt x="927100" y="25577"/>
                  </a:lnTo>
                  <a:lnTo>
                    <a:pt x="927100" y="26162"/>
                  </a:lnTo>
                  <a:lnTo>
                    <a:pt x="927100" y="180238"/>
                  </a:lnTo>
                  <a:lnTo>
                    <a:pt x="927100" y="188950"/>
                  </a:lnTo>
                  <a:lnTo>
                    <a:pt x="914400" y="188379"/>
                  </a:lnTo>
                  <a:lnTo>
                    <a:pt x="927100" y="180238"/>
                  </a:lnTo>
                  <a:lnTo>
                    <a:pt x="927100" y="26162"/>
                  </a:lnTo>
                  <a:lnTo>
                    <a:pt x="914400" y="27000"/>
                  </a:lnTo>
                  <a:lnTo>
                    <a:pt x="914400" y="18021"/>
                  </a:lnTo>
                  <a:lnTo>
                    <a:pt x="927100" y="22669"/>
                  </a:lnTo>
                  <a:lnTo>
                    <a:pt x="927100" y="14528"/>
                  </a:lnTo>
                  <a:lnTo>
                    <a:pt x="914400" y="17437"/>
                  </a:lnTo>
                  <a:lnTo>
                    <a:pt x="914400" y="12204"/>
                  </a:lnTo>
                  <a:lnTo>
                    <a:pt x="901700" y="22085"/>
                  </a:lnTo>
                  <a:lnTo>
                    <a:pt x="901700" y="20929"/>
                  </a:lnTo>
                  <a:lnTo>
                    <a:pt x="889000" y="13957"/>
                  </a:lnTo>
                  <a:lnTo>
                    <a:pt x="876300" y="16852"/>
                  </a:lnTo>
                  <a:lnTo>
                    <a:pt x="876300" y="287794"/>
                  </a:lnTo>
                  <a:lnTo>
                    <a:pt x="876300" y="293027"/>
                  </a:lnTo>
                  <a:lnTo>
                    <a:pt x="876300" y="330542"/>
                  </a:lnTo>
                  <a:lnTo>
                    <a:pt x="876300" y="548271"/>
                  </a:lnTo>
                  <a:lnTo>
                    <a:pt x="863600" y="548271"/>
                  </a:lnTo>
                  <a:lnTo>
                    <a:pt x="863600" y="547103"/>
                  </a:lnTo>
                  <a:lnTo>
                    <a:pt x="876300" y="548271"/>
                  </a:lnTo>
                  <a:lnTo>
                    <a:pt x="876300" y="330542"/>
                  </a:lnTo>
                  <a:lnTo>
                    <a:pt x="863600" y="333730"/>
                  </a:lnTo>
                  <a:lnTo>
                    <a:pt x="863600" y="330022"/>
                  </a:lnTo>
                  <a:lnTo>
                    <a:pt x="876300" y="330542"/>
                  </a:lnTo>
                  <a:lnTo>
                    <a:pt x="876300" y="293027"/>
                  </a:lnTo>
                  <a:lnTo>
                    <a:pt x="863600" y="293027"/>
                  </a:lnTo>
                  <a:lnTo>
                    <a:pt x="863600" y="287210"/>
                  </a:lnTo>
                  <a:lnTo>
                    <a:pt x="876300" y="287794"/>
                  </a:lnTo>
                  <a:lnTo>
                    <a:pt x="876300" y="16852"/>
                  </a:lnTo>
                  <a:lnTo>
                    <a:pt x="889000" y="8724"/>
                  </a:lnTo>
                  <a:lnTo>
                    <a:pt x="876300" y="8623"/>
                  </a:lnTo>
                  <a:lnTo>
                    <a:pt x="863600" y="10172"/>
                  </a:lnTo>
                  <a:lnTo>
                    <a:pt x="863600" y="12153"/>
                  </a:lnTo>
                  <a:lnTo>
                    <a:pt x="850900" y="13373"/>
                  </a:lnTo>
                  <a:lnTo>
                    <a:pt x="863600" y="16852"/>
                  </a:lnTo>
                  <a:lnTo>
                    <a:pt x="863600" y="24993"/>
                  </a:lnTo>
                  <a:lnTo>
                    <a:pt x="863600" y="30810"/>
                  </a:lnTo>
                  <a:lnTo>
                    <a:pt x="853833" y="32156"/>
                  </a:lnTo>
                  <a:lnTo>
                    <a:pt x="850900" y="34302"/>
                  </a:lnTo>
                  <a:lnTo>
                    <a:pt x="850900" y="153492"/>
                  </a:lnTo>
                  <a:lnTo>
                    <a:pt x="838200" y="155816"/>
                  </a:lnTo>
                  <a:lnTo>
                    <a:pt x="838200" y="599401"/>
                  </a:lnTo>
                  <a:lnTo>
                    <a:pt x="838200" y="602919"/>
                  </a:lnTo>
                  <a:lnTo>
                    <a:pt x="825500" y="599567"/>
                  </a:lnTo>
                  <a:lnTo>
                    <a:pt x="825500" y="711060"/>
                  </a:lnTo>
                  <a:lnTo>
                    <a:pt x="825500" y="717461"/>
                  </a:lnTo>
                  <a:lnTo>
                    <a:pt x="812800" y="718045"/>
                  </a:lnTo>
                  <a:lnTo>
                    <a:pt x="812800" y="711060"/>
                  </a:lnTo>
                  <a:lnTo>
                    <a:pt x="825500" y="711060"/>
                  </a:lnTo>
                  <a:lnTo>
                    <a:pt x="825500" y="599567"/>
                  </a:lnTo>
                  <a:lnTo>
                    <a:pt x="825500" y="598347"/>
                  </a:lnTo>
                  <a:lnTo>
                    <a:pt x="838200" y="599401"/>
                  </a:lnTo>
                  <a:lnTo>
                    <a:pt x="838200" y="155816"/>
                  </a:lnTo>
                  <a:lnTo>
                    <a:pt x="838200" y="148844"/>
                  </a:lnTo>
                  <a:lnTo>
                    <a:pt x="850900" y="153492"/>
                  </a:lnTo>
                  <a:lnTo>
                    <a:pt x="850900" y="34302"/>
                  </a:lnTo>
                  <a:lnTo>
                    <a:pt x="850900" y="32562"/>
                  </a:lnTo>
                  <a:lnTo>
                    <a:pt x="853833" y="32156"/>
                  </a:lnTo>
                  <a:lnTo>
                    <a:pt x="863600" y="24993"/>
                  </a:lnTo>
                  <a:lnTo>
                    <a:pt x="850900" y="27901"/>
                  </a:lnTo>
                  <a:lnTo>
                    <a:pt x="850900" y="13373"/>
                  </a:lnTo>
                  <a:lnTo>
                    <a:pt x="850900" y="8864"/>
                  </a:lnTo>
                  <a:lnTo>
                    <a:pt x="838200" y="6870"/>
                  </a:lnTo>
                  <a:lnTo>
                    <a:pt x="838200" y="8140"/>
                  </a:lnTo>
                  <a:lnTo>
                    <a:pt x="825500" y="8724"/>
                  </a:lnTo>
                  <a:lnTo>
                    <a:pt x="825500" y="13373"/>
                  </a:lnTo>
                  <a:lnTo>
                    <a:pt x="812800" y="13957"/>
                  </a:lnTo>
                  <a:lnTo>
                    <a:pt x="825500" y="24422"/>
                  </a:lnTo>
                  <a:lnTo>
                    <a:pt x="825500" y="562216"/>
                  </a:lnTo>
                  <a:lnTo>
                    <a:pt x="825500" y="570357"/>
                  </a:lnTo>
                  <a:lnTo>
                    <a:pt x="812800" y="569785"/>
                  </a:lnTo>
                  <a:lnTo>
                    <a:pt x="825500" y="562216"/>
                  </a:lnTo>
                  <a:lnTo>
                    <a:pt x="825500" y="24422"/>
                  </a:lnTo>
                  <a:lnTo>
                    <a:pt x="812800" y="22669"/>
                  </a:lnTo>
                  <a:lnTo>
                    <a:pt x="812800" y="28486"/>
                  </a:lnTo>
                  <a:lnTo>
                    <a:pt x="800100" y="20345"/>
                  </a:lnTo>
                  <a:lnTo>
                    <a:pt x="800100" y="22085"/>
                  </a:lnTo>
                  <a:lnTo>
                    <a:pt x="787400" y="27901"/>
                  </a:lnTo>
                  <a:lnTo>
                    <a:pt x="800100" y="31394"/>
                  </a:lnTo>
                  <a:lnTo>
                    <a:pt x="800100" y="490702"/>
                  </a:lnTo>
                  <a:lnTo>
                    <a:pt x="800100" y="499427"/>
                  </a:lnTo>
                  <a:lnTo>
                    <a:pt x="787400" y="498843"/>
                  </a:lnTo>
                  <a:lnTo>
                    <a:pt x="787400" y="490131"/>
                  </a:lnTo>
                  <a:lnTo>
                    <a:pt x="800100" y="490702"/>
                  </a:lnTo>
                  <a:lnTo>
                    <a:pt x="800100" y="31394"/>
                  </a:lnTo>
                  <a:lnTo>
                    <a:pt x="787400" y="37795"/>
                  </a:lnTo>
                  <a:lnTo>
                    <a:pt x="787400" y="205816"/>
                  </a:lnTo>
                  <a:lnTo>
                    <a:pt x="787400" y="211048"/>
                  </a:lnTo>
                  <a:lnTo>
                    <a:pt x="774700" y="211048"/>
                  </a:lnTo>
                  <a:lnTo>
                    <a:pt x="774700" y="234302"/>
                  </a:lnTo>
                  <a:lnTo>
                    <a:pt x="774700" y="239534"/>
                  </a:lnTo>
                  <a:lnTo>
                    <a:pt x="774700" y="494779"/>
                  </a:lnTo>
                  <a:lnTo>
                    <a:pt x="774700" y="498271"/>
                  </a:lnTo>
                  <a:lnTo>
                    <a:pt x="762000" y="499427"/>
                  </a:lnTo>
                  <a:lnTo>
                    <a:pt x="762000" y="493610"/>
                  </a:lnTo>
                  <a:lnTo>
                    <a:pt x="774700" y="494779"/>
                  </a:lnTo>
                  <a:lnTo>
                    <a:pt x="774700" y="239534"/>
                  </a:lnTo>
                  <a:lnTo>
                    <a:pt x="764311" y="236689"/>
                  </a:lnTo>
                  <a:lnTo>
                    <a:pt x="774700" y="234302"/>
                  </a:lnTo>
                  <a:lnTo>
                    <a:pt x="774700" y="211048"/>
                  </a:lnTo>
                  <a:lnTo>
                    <a:pt x="774700" y="206984"/>
                  </a:lnTo>
                  <a:lnTo>
                    <a:pt x="787400" y="205816"/>
                  </a:lnTo>
                  <a:lnTo>
                    <a:pt x="787400" y="37795"/>
                  </a:lnTo>
                  <a:lnTo>
                    <a:pt x="787400" y="27901"/>
                  </a:lnTo>
                  <a:lnTo>
                    <a:pt x="787400" y="22669"/>
                  </a:lnTo>
                  <a:lnTo>
                    <a:pt x="774700" y="24993"/>
                  </a:lnTo>
                  <a:lnTo>
                    <a:pt x="774700" y="44767"/>
                  </a:lnTo>
                  <a:lnTo>
                    <a:pt x="762000" y="39535"/>
                  </a:lnTo>
                  <a:lnTo>
                    <a:pt x="762000" y="36918"/>
                  </a:lnTo>
                  <a:lnTo>
                    <a:pt x="749300" y="33883"/>
                  </a:lnTo>
                  <a:lnTo>
                    <a:pt x="749300" y="236918"/>
                  </a:lnTo>
                  <a:lnTo>
                    <a:pt x="749300" y="248259"/>
                  </a:lnTo>
                  <a:lnTo>
                    <a:pt x="736600" y="251167"/>
                  </a:lnTo>
                  <a:lnTo>
                    <a:pt x="736600" y="249428"/>
                  </a:lnTo>
                  <a:lnTo>
                    <a:pt x="723900" y="245935"/>
                  </a:lnTo>
                  <a:lnTo>
                    <a:pt x="723900" y="249428"/>
                  </a:lnTo>
                  <a:lnTo>
                    <a:pt x="723900" y="999439"/>
                  </a:lnTo>
                  <a:lnTo>
                    <a:pt x="723900" y="1008164"/>
                  </a:lnTo>
                  <a:lnTo>
                    <a:pt x="711200" y="1007579"/>
                  </a:lnTo>
                  <a:lnTo>
                    <a:pt x="711200" y="998867"/>
                  </a:lnTo>
                  <a:lnTo>
                    <a:pt x="723900" y="999439"/>
                  </a:lnTo>
                  <a:lnTo>
                    <a:pt x="723900" y="249428"/>
                  </a:lnTo>
                  <a:lnTo>
                    <a:pt x="711200" y="248259"/>
                  </a:lnTo>
                  <a:lnTo>
                    <a:pt x="711200" y="251167"/>
                  </a:lnTo>
                  <a:lnTo>
                    <a:pt x="711200" y="255231"/>
                  </a:lnTo>
                  <a:lnTo>
                    <a:pt x="711200" y="587006"/>
                  </a:lnTo>
                  <a:lnTo>
                    <a:pt x="711200" y="590715"/>
                  </a:lnTo>
                  <a:lnTo>
                    <a:pt x="698500" y="588340"/>
                  </a:lnTo>
                  <a:lnTo>
                    <a:pt x="711200" y="587006"/>
                  </a:lnTo>
                  <a:lnTo>
                    <a:pt x="711200" y="255231"/>
                  </a:lnTo>
                  <a:lnTo>
                    <a:pt x="698500" y="254076"/>
                  </a:lnTo>
                  <a:lnTo>
                    <a:pt x="711200" y="251167"/>
                  </a:lnTo>
                  <a:lnTo>
                    <a:pt x="711200" y="248259"/>
                  </a:lnTo>
                  <a:lnTo>
                    <a:pt x="711200" y="244195"/>
                  </a:lnTo>
                  <a:lnTo>
                    <a:pt x="723900" y="244563"/>
                  </a:lnTo>
                  <a:lnTo>
                    <a:pt x="723900" y="240512"/>
                  </a:lnTo>
                  <a:lnTo>
                    <a:pt x="736600" y="241858"/>
                  </a:lnTo>
                  <a:lnTo>
                    <a:pt x="736600" y="236994"/>
                  </a:lnTo>
                  <a:lnTo>
                    <a:pt x="749300" y="236918"/>
                  </a:lnTo>
                  <a:lnTo>
                    <a:pt x="749300" y="33883"/>
                  </a:lnTo>
                  <a:lnTo>
                    <a:pt x="749300" y="26047"/>
                  </a:lnTo>
                  <a:lnTo>
                    <a:pt x="736600" y="23914"/>
                  </a:lnTo>
                  <a:lnTo>
                    <a:pt x="736600" y="29070"/>
                  </a:lnTo>
                  <a:lnTo>
                    <a:pt x="723900" y="40690"/>
                  </a:lnTo>
                  <a:lnTo>
                    <a:pt x="723900" y="27901"/>
                  </a:lnTo>
                  <a:lnTo>
                    <a:pt x="711200" y="35458"/>
                  </a:lnTo>
                  <a:lnTo>
                    <a:pt x="711200" y="35966"/>
                  </a:lnTo>
                  <a:lnTo>
                    <a:pt x="698500" y="35509"/>
                  </a:lnTo>
                  <a:lnTo>
                    <a:pt x="698500" y="40119"/>
                  </a:lnTo>
                  <a:lnTo>
                    <a:pt x="685800" y="29337"/>
                  </a:lnTo>
                  <a:lnTo>
                    <a:pt x="685800" y="31026"/>
                  </a:lnTo>
                  <a:lnTo>
                    <a:pt x="685800" y="257124"/>
                  </a:lnTo>
                  <a:lnTo>
                    <a:pt x="685800" y="258140"/>
                  </a:lnTo>
                  <a:lnTo>
                    <a:pt x="685800" y="273265"/>
                  </a:lnTo>
                  <a:lnTo>
                    <a:pt x="685800" y="279654"/>
                  </a:lnTo>
                  <a:lnTo>
                    <a:pt x="673100" y="280238"/>
                  </a:lnTo>
                  <a:lnTo>
                    <a:pt x="673100" y="270929"/>
                  </a:lnTo>
                  <a:lnTo>
                    <a:pt x="685800" y="273265"/>
                  </a:lnTo>
                  <a:lnTo>
                    <a:pt x="685800" y="258140"/>
                  </a:lnTo>
                  <a:lnTo>
                    <a:pt x="673100" y="262763"/>
                  </a:lnTo>
                  <a:lnTo>
                    <a:pt x="673100" y="265925"/>
                  </a:lnTo>
                  <a:lnTo>
                    <a:pt x="660400" y="265912"/>
                  </a:lnTo>
                  <a:lnTo>
                    <a:pt x="660400" y="571157"/>
                  </a:lnTo>
                  <a:lnTo>
                    <a:pt x="660400" y="576757"/>
                  </a:lnTo>
                  <a:lnTo>
                    <a:pt x="647700" y="575017"/>
                  </a:lnTo>
                  <a:lnTo>
                    <a:pt x="647700" y="565708"/>
                  </a:lnTo>
                  <a:lnTo>
                    <a:pt x="635000" y="566877"/>
                  </a:lnTo>
                  <a:lnTo>
                    <a:pt x="635000" y="995375"/>
                  </a:lnTo>
                  <a:lnTo>
                    <a:pt x="622300" y="1001915"/>
                  </a:lnTo>
                  <a:lnTo>
                    <a:pt x="622300" y="995375"/>
                  </a:lnTo>
                  <a:lnTo>
                    <a:pt x="635000" y="995375"/>
                  </a:lnTo>
                  <a:lnTo>
                    <a:pt x="635000" y="566877"/>
                  </a:lnTo>
                  <a:lnTo>
                    <a:pt x="635000" y="565708"/>
                  </a:lnTo>
                  <a:lnTo>
                    <a:pt x="622300" y="567448"/>
                  </a:lnTo>
                  <a:lnTo>
                    <a:pt x="622300" y="569201"/>
                  </a:lnTo>
                  <a:lnTo>
                    <a:pt x="609600" y="568032"/>
                  </a:lnTo>
                  <a:lnTo>
                    <a:pt x="622300" y="570357"/>
                  </a:lnTo>
                  <a:lnTo>
                    <a:pt x="622300" y="575017"/>
                  </a:lnTo>
                  <a:lnTo>
                    <a:pt x="609600" y="574433"/>
                  </a:lnTo>
                  <a:lnTo>
                    <a:pt x="622300" y="577926"/>
                  </a:lnTo>
                  <a:lnTo>
                    <a:pt x="622300" y="583158"/>
                  </a:lnTo>
                  <a:lnTo>
                    <a:pt x="609600" y="578497"/>
                  </a:lnTo>
                  <a:lnTo>
                    <a:pt x="609600" y="584314"/>
                  </a:lnTo>
                  <a:lnTo>
                    <a:pt x="622300" y="583730"/>
                  </a:lnTo>
                  <a:lnTo>
                    <a:pt x="622300" y="587222"/>
                  </a:lnTo>
                  <a:lnTo>
                    <a:pt x="609600" y="586054"/>
                  </a:lnTo>
                  <a:lnTo>
                    <a:pt x="622300" y="590130"/>
                  </a:lnTo>
                  <a:lnTo>
                    <a:pt x="609600" y="588962"/>
                  </a:lnTo>
                  <a:lnTo>
                    <a:pt x="609600" y="592455"/>
                  </a:lnTo>
                  <a:lnTo>
                    <a:pt x="622300" y="596531"/>
                  </a:lnTo>
                  <a:lnTo>
                    <a:pt x="622300" y="640130"/>
                  </a:lnTo>
                  <a:lnTo>
                    <a:pt x="609600" y="637806"/>
                  </a:lnTo>
                  <a:lnTo>
                    <a:pt x="609600" y="636663"/>
                  </a:lnTo>
                  <a:lnTo>
                    <a:pt x="622300" y="640130"/>
                  </a:lnTo>
                  <a:lnTo>
                    <a:pt x="622300" y="596531"/>
                  </a:lnTo>
                  <a:lnTo>
                    <a:pt x="609600" y="597306"/>
                  </a:lnTo>
                  <a:lnTo>
                    <a:pt x="609600" y="609104"/>
                  </a:lnTo>
                  <a:lnTo>
                    <a:pt x="596900" y="611936"/>
                  </a:lnTo>
                  <a:lnTo>
                    <a:pt x="596900" y="624433"/>
                  </a:lnTo>
                  <a:lnTo>
                    <a:pt x="609600" y="626757"/>
                  </a:lnTo>
                  <a:lnTo>
                    <a:pt x="609600" y="631990"/>
                  </a:lnTo>
                  <a:lnTo>
                    <a:pt x="598970" y="631507"/>
                  </a:lnTo>
                  <a:lnTo>
                    <a:pt x="609600" y="633806"/>
                  </a:lnTo>
                  <a:lnTo>
                    <a:pt x="609600" y="636066"/>
                  </a:lnTo>
                  <a:lnTo>
                    <a:pt x="596900" y="633730"/>
                  </a:lnTo>
                  <a:lnTo>
                    <a:pt x="602678" y="635584"/>
                  </a:lnTo>
                  <a:lnTo>
                    <a:pt x="596900" y="635190"/>
                  </a:lnTo>
                  <a:lnTo>
                    <a:pt x="596900" y="634314"/>
                  </a:lnTo>
                  <a:lnTo>
                    <a:pt x="596900" y="633730"/>
                  </a:lnTo>
                  <a:lnTo>
                    <a:pt x="596900" y="632790"/>
                  </a:lnTo>
                  <a:lnTo>
                    <a:pt x="596252" y="632460"/>
                  </a:lnTo>
                  <a:lnTo>
                    <a:pt x="596900" y="632574"/>
                  </a:lnTo>
                  <a:lnTo>
                    <a:pt x="596150" y="632396"/>
                  </a:lnTo>
                  <a:lnTo>
                    <a:pt x="591731" y="630097"/>
                  </a:lnTo>
                  <a:lnTo>
                    <a:pt x="584200" y="627341"/>
                  </a:lnTo>
                  <a:lnTo>
                    <a:pt x="584200" y="629666"/>
                  </a:lnTo>
                  <a:lnTo>
                    <a:pt x="584200" y="630250"/>
                  </a:lnTo>
                  <a:lnTo>
                    <a:pt x="584200" y="630834"/>
                  </a:lnTo>
                  <a:lnTo>
                    <a:pt x="591654" y="633425"/>
                  </a:lnTo>
                  <a:lnTo>
                    <a:pt x="596900" y="636066"/>
                  </a:lnTo>
                  <a:lnTo>
                    <a:pt x="596900" y="636638"/>
                  </a:lnTo>
                  <a:lnTo>
                    <a:pt x="596900" y="638606"/>
                  </a:lnTo>
                  <a:lnTo>
                    <a:pt x="609600" y="641299"/>
                  </a:lnTo>
                  <a:lnTo>
                    <a:pt x="609600" y="1017879"/>
                  </a:lnTo>
                  <a:lnTo>
                    <a:pt x="596900" y="1021029"/>
                  </a:lnTo>
                  <a:lnTo>
                    <a:pt x="596900" y="1017460"/>
                  </a:lnTo>
                  <a:lnTo>
                    <a:pt x="584200" y="1008748"/>
                  </a:lnTo>
                  <a:lnTo>
                    <a:pt x="596900" y="1012228"/>
                  </a:lnTo>
                  <a:lnTo>
                    <a:pt x="609600" y="1011072"/>
                  </a:lnTo>
                  <a:lnTo>
                    <a:pt x="609600" y="663384"/>
                  </a:lnTo>
                  <a:lnTo>
                    <a:pt x="596900" y="657872"/>
                  </a:lnTo>
                  <a:lnTo>
                    <a:pt x="596900" y="654088"/>
                  </a:lnTo>
                  <a:lnTo>
                    <a:pt x="609600" y="660476"/>
                  </a:lnTo>
                  <a:lnTo>
                    <a:pt x="609600" y="642112"/>
                  </a:lnTo>
                  <a:lnTo>
                    <a:pt x="596900" y="639546"/>
                  </a:lnTo>
                  <a:lnTo>
                    <a:pt x="596900" y="641616"/>
                  </a:lnTo>
                  <a:lnTo>
                    <a:pt x="584200" y="633158"/>
                  </a:lnTo>
                  <a:lnTo>
                    <a:pt x="584200" y="643623"/>
                  </a:lnTo>
                  <a:lnTo>
                    <a:pt x="596900" y="646531"/>
                  </a:lnTo>
                  <a:lnTo>
                    <a:pt x="596900" y="653503"/>
                  </a:lnTo>
                  <a:lnTo>
                    <a:pt x="584200" y="655815"/>
                  </a:lnTo>
                  <a:lnTo>
                    <a:pt x="584200" y="952347"/>
                  </a:lnTo>
                  <a:lnTo>
                    <a:pt x="584200" y="953516"/>
                  </a:lnTo>
                  <a:lnTo>
                    <a:pt x="571500" y="953516"/>
                  </a:lnTo>
                  <a:lnTo>
                    <a:pt x="584200" y="952347"/>
                  </a:lnTo>
                  <a:lnTo>
                    <a:pt x="584200" y="655815"/>
                  </a:lnTo>
                  <a:lnTo>
                    <a:pt x="584200" y="647547"/>
                  </a:lnTo>
                  <a:lnTo>
                    <a:pt x="571500" y="639927"/>
                  </a:lnTo>
                  <a:lnTo>
                    <a:pt x="571500" y="654088"/>
                  </a:lnTo>
                  <a:lnTo>
                    <a:pt x="558800" y="651789"/>
                  </a:lnTo>
                  <a:lnTo>
                    <a:pt x="558800" y="655828"/>
                  </a:lnTo>
                  <a:lnTo>
                    <a:pt x="571500" y="655243"/>
                  </a:lnTo>
                  <a:lnTo>
                    <a:pt x="571500" y="661644"/>
                  </a:lnTo>
                  <a:lnTo>
                    <a:pt x="558800" y="655828"/>
                  </a:lnTo>
                  <a:lnTo>
                    <a:pt x="558800" y="656996"/>
                  </a:lnTo>
                  <a:lnTo>
                    <a:pt x="546100" y="668032"/>
                  </a:lnTo>
                  <a:lnTo>
                    <a:pt x="546100" y="662800"/>
                  </a:lnTo>
                  <a:lnTo>
                    <a:pt x="533400" y="668121"/>
                  </a:lnTo>
                  <a:lnTo>
                    <a:pt x="533400" y="670001"/>
                  </a:lnTo>
                  <a:lnTo>
                    <a:pt x="533400" y="990142"/>
                  </a:lnTo>
                  <a:lnTo>
                    <a:pt x="533400" y="999439"/>
                  </a:lnTo>
                  <a:lnTo>
                    <a:pt x="520700" y="996530"/>
                  </a:lnTo>
                  <a:lnTo>
                    <a:pt x="520700" y="988974"/>
                  </a:lnTo>
                  <a:lnTo>
                    <a:pt x="533400" y="990142"/>
                  </a:lnTo>
                  <a:lnTo>
                    <a:pt x="533400" y="670001"/>
                  </a:lnTo>
                  <a:lnTo>
                    <a:pt x="520700" y="669594"/>
                  </a:lnTo>
                  <a:lnTo>
                    <a:pt x="508000" y="668032"/>
                  </a:lnTo>
                  <a:lnTo>
                    <a:pt x="508000" y="692670"/>
                  </a:lnTo>
                  <a:lnTo>
                    <a:pt x="495300" y="697357"/>
                  </a:lnTo>
                  <a:lnTo>
                    <a:pt x="495300" y="693039"/>
                  </a:lnTo>
                  <a:lnTo>
                    <a:pt x="482600" y="696074"/>
                  </a:lnTo>
                  <a:lnTo>
                    <a:pt x="495300" y="702919"/>
                  </a:lnTo>
                  <a:lnTo>
                    <a:pt x="495300" y="709320"/>
                  </a:lnTo>
                  <a:lnTo>
                    <a:pt x="482600" y="706996"/>
                  </a:lnTo>
                  <a:lnTo>
                    <a:pt x="482600" y="714552"/>
                  </a:lnTo>
                  <a:lnTo>
                    <a:pt x="469900" y="714552"/>
                  </a:lnTo>
                  <a:lnTo>
                    <a:pt x="469900" y="933742"/>
                  </a:lnTo>
                  <a:lnTo>
                    <a:pt x="469900" y="939469"/>
                  </a:lnTo>
                  <a:lnTo>
                    <a:pt x="457200" y="938542"/>
                  </a:lnTo>
                  <a:lnTo>
                    <a:pt x="457200" y="935215"/>
                  </a:lnTo>
                  <a:lnTo>
                    <a:pt x="469900" y="933742"/>
                  </a:lnTo>
                  <a:lnTo>
                    <a:pt x="469900" y="714552"/>
                  </a:lnTo>
                  <a:lnTo>
                    <a:pt x="469900" y="703503"/>
                  </a:lnTo>
                  <a:lnTo>
                    <a:pt x="457200" y="706412"/>
                  </a:lnTo>
                  <a:lnTo>
                    <a:pt x="457200" y="703097"/>
                  </a:lnTo>
                  <a:lnTo>
                    <a:pt x="469900" y="700011"/>
                  </a:lnTo>
                  <a:lnTo>
                    <a:pt x="457200" y="702919"/>
                  </a:lnTo>
                  <a:lnTo>
                    <a:pt x="457200" y="699363"/>
                  </a:lnTo>
                  <a:lnTo>
                    <a:pt x="469900" y="695515"/>
                  </a:lnTo>
                  <a:lnTo>
                    <a:pt x="457200" y="698271"/>
                  </a:lnTo>
                  <a:lnTo>
                    <a:pt x="457200" y="695363"/>
                  </a:lnTo>
                  <a:lnTo>
                    <a:pt x="444500" y="705827"/>
                  </a:lnTo>
                  <a:lnTo>
                    <a:pt x="444500" y="706412"/>
                  </a:lnTo>
                  <a:lnTo>
                    <a:pt x="431800" y="703503"/>
                  </a:lnTo>
                  <a:lnTo>
                    <a:pt x="444500" y="694778"/>
                  </a:lnTo>
                  <a:lnTo>
                    <a:pt x="444500" y="689546"/>
                  </a:lnTo>
                  <a:lnTo>
                    <a:pt x="457200" y="686066"/>
                  </a:lnTo>
                  <a:lnTo>
                    <a:pt x="444500" y="686498"/>
                  </a:lnTo>
                  <a:lnTo>
                    <a:pt x="444500" y="676757"/>
                  </a:lnTo>
                  <a:lnTo>
                    <a:pt x="431800" y="673265"/>
                  </a:lnTo>
                  <a:lnTo>
                    <a:pt x="431800" y="677926"/>
                  </a:lnTo>
                  <a:lnTo>
                    <a:pt x="419100" y="682574"/>
                  </a:lnTo>
                  <a:lnTo>
                    <a:pt x="419100" y="668032"/>
                  </a:lnTo>
                  <a:lnTo>
                    <a:pt x="419100" y="667461"/>
                  </a:lnTo>
                  <a:lnTo>
                    <a:pt x="418045" y="667791"/>
                  </a:lnTo>
                  <a:lnTo>
                    <a:pt x="406400" y="665137"/>
                  </a:lnTo>
                  <a:lnTo>
                    <a:pt x="419100" y="662800"/>
                  </a:lnTo>
                  <a:lnTo>
                    <a:pt x="419100" y="660476"/>
                  </a:lnTo>
                  <a:lnTo>
                    <a:pt x="406400" y="658736"/>
                  </a:lnTo>
                  <a:lnTo>
                    <a:pt x="406400" y="658152"/>
                  </a:lnTo>
                  <a:lnTo>
                    <a:pt x="393700" y="661060"/>
                  </a:lnTo>
                  <a:lnTo>
                    <a:pt x="393700" y="659904"/>
                  </a:lnTo>
                  <a:lnTo>
                    <a:pt x="406400" y="657567"/>
                  </a:lnTo>
                  <a:lnTo>
                    <a:pt x="406400" y="656996"/>
                  </a:lnTo>
                  <a:lnTo>
                    <a:pt x="393700" y="658152"/>
                  </a:lnTo>
                  <a:lnTo>
                    <a:pt x="393700" y="650011"/>
                  </a:lnTo>
                  <a:lnTo>
                    <a:pt x="406400" y="637222"/>
                  </a:lnTo>
                  <a:lnTo>
                    <a:pt x="406400" y="632574"/>
                  </a:lnTo>
                  <a:lnTo>
                    <a:pt x="393700" y="633730"/>
                  </a:lnTo>
                  <a:lnTo>
                    <a:pt x="393700" y="605243"/>
                  </a:lnTo>
                  <a:lnTo>
                    <a:pt x="406400" y="604088"/>
                  </a:lnTo>
                  <a:lnTo>
                    <a:pt x="393700" y="604088"/>
                  </a:lnTo>
                  <a:lnTo>
                    <a:pt x="393700" y="602919"/>
                  </a:lnTo>
                  <a:lnTo>
                    <a:pt x="381000" y="598855"/>
                  </a:lnTo>
                  <a:lnTo>
                    <a:pt x="381000" y="882573"/>
                  </a:lnTo>
                  <a:lnTo>
                    <a:pt x="381000" y="886066"/>
                  </a:lnTo>
                  <a:lnTo>
                    <a:pt x="371475" y="887374"/>
                  </a:lnTo>
                  <a:lnTo>
                    <a:pt x="381000" y="882573"/>
                  </a:lnTo>
                  <a:lnTo>
                    <a:pt x="381000" y="598855"/>
                  </a:lnTo>
                  <a:lnTo>
                    <a:pt x="393700" y="594194"/>
                  </a:lnTo>
                  <a:lnTo>
                    <a:pt x="393700" y="591870"/>
                  </a:lnTo>
                  <a:lnTo>
                    <a:pt x="406400" y="588962"/>
                  </a:lnTo>
                  <a:lnTo>
                    <a:pt x="406400" y="576897"/>
                  </a:lnTo>
                  <a:lnTo>
                    <a:pt x="393700" y="571766"/>
                  </a:lnTo>
                  <a:lnTo>
                    <a:pt x="393700" y="571525"/>
                  </a:lnTo>
                  <a:lnTo>
                    <a:pt x="406400" y="574433"/>
                  </a:lnTo>
                  <a:lnTo>
                    <a:pt x="406400" y="569201"/>
                  </a:lnTo>
                  <a:lnTo>
                    <a:pt x="419100" y="563384"/>
                  </a:lnTo>
                  <a:lnTo>
                    <a:pt x="419100" y="559320"/>
                  </a:lnTo>
                  <a:lnTo>
                    <a:pt x="431800" y="564553"/>
                  </a:lnTo>
                  <a:lnTo>
                    <a:pt x="419100" y="555244"/>
                  </a:lnTo>
                  <a:lnTo>
                    <a:pt x="419100" y="554088"/>
                  </a:lnTo>
                  <a:lnTo>
                    <a:pt x="431800" y="556412"/>
                  </a:lnTo>
                  <a:lnTo>
                    <a:pt x="431800" y="535038"/>
                  </a:lnTo>
                  <a:lnTo>
                    <a:pt x="443217" y="533882"/>
                  </a:lnTo>
                  <a:lnTo>
                    <a:pt x="444500" y="534619"/>
                  </a:lnTo>
                  <a:lnTo>
                    <a:pt x="444500" y="533755"/>
                  </a:lnTo>
                  <a:lnTo>
                    <a:pt x="444500" y="530821"/>
                  </a:lnTo>
                  <a:lnTo>
                    <a:pt x="457200" y="537222"/>
                  </a:lnTo>
                  <a:lnTo>
                    <a:pt x="457200" y="515708"/>
                  </a:lnTo>
                  <a:lnTo>
                    <a:pt x="469900" y="526757"/>
                  </a:lnTo>
                  <a:lnTo>
                    <a:pt x="469900" y="504761"/>
                  </a:lnTo>
                  <a:lnTo>
                    <a:pt x="482600" y="499427"/>
                  </a:lnTo>
                  <a:lnTo>
                    <a:pt x="482600" y="498944"/>
                  </a:lnTo>
                  <a:lnTo>
                    <a:pt x="495300" y="497103"/>
                  </a:lnTo>
                  <a:lnTo>
                    <a:pt x="495300" y="500151"/>
                  </a:lnTo>
                  <a:lnTo>
                    <a:pt x="508000" y="497827"/>
                  </a:lnTo>
                  <a:lnTo>
                    <a:pt x="508000" y="481215"/>
                  </a:lnTo>
                  <a:lnTo>
                    <a:pt x="520700" y="494779"/>
                  </a:lnTo>
                  <a:lnTo>
                    <a:pt x="520700" y="474433"/>
                  </a:lnTo>
                  <a:lnTo>
                    <a:pt x="533400" y="476173"/>
                  </a:lnTo>
                  <a:lnTo>
                    <a:pt x="533400" y="464312"/>
                  </a:lnTo>
                  <a:lnTo>
                    <a:pt x="546100" y="463969"/>
                  </a:lnTo>
                  <a:lnTo>
                    <a:pt x="546100" y="468617"/>
                  </a:lnTo>
                  <a:lnTo>
                    <a:pt x="558800" y="466293"/>
                  </a:lnTo>
                  <a:lnTo>
                    <a:pt x="558800" y="462800"/>
                  </a:lnTo>
                  <a:lnTo>
                    <a:pt x="546100" y="461632"/>
                  </a:lnTo>
                  <a:lnTo>
                    <a:pt x="558800" y="453504"/>
                  </a:lnTo>
                  <a:lnTo>
                    <a:pt x="551180" y="447573"/>
                  </a:lnTo>
                  <a:lnTo>
                    <a:pt x="546100" y="448259"/>
                  </a:lnTo>
                  <a:lnTo>
                    <a:pt x="550938" y="447382"/>
                  </a:lnTo>
                  <a:lnTo>
                    <a:pt x="546100" y="443611"/>
                  </a:lnTo>
                  <a:lnTo>
                    <a:pt x="557390" y="446201"/>
                  </a:lnTo>
                  <a:lnTo>
                    <a:pt x="558800" y="445935"/>
                  </a:lnTo>
                  <a:lnTo>
                    <a:pt x="558800" y="446519"/>
                  </a:lnTo>
                  <a:lnTo>
                    <a:pt x="558800" y="453504"/>
                  </a:lnTo>
                  <a:lnTo>
                    <a:pt x="558800" y="456984"/>
                  </a:lnTo>
                  <a:lnTo>
                    <a:pt x="571500" y="454075"/>
                  </a:lnTo>
                  <a:lnTo>
                    <a:pt x="571500" y="451167"/>
                  </a:lnTo>
                  <a:lnTo>
                    <a:pt x="584200" y="448843"/>
                  </a:lnTo>
                  <a:lnTo>
                    <a:pt x="584200" y="449427"/>
                  </a:lnTo>
                  <a:lnTo>
                    <a:pt x="571500" y="457492"/>
                  </a:lnTo>
                  <a:lnTo>
                    <a:pt x="571500" y="461060"/>
                  </a:lnTo>
                  <a:lnTo>
                    <a:pt x="584200" y="450596"/>
                  </a:lnTo>
                  <a:lnTo>
                    <a:pt x="596900" y="446519"/>
                  </a:lnTo>
                  <a:lnTo>
                    <a:pt x="596900" y="448259"/>
                  </a:lnTo>
                  <a:lnTo>
                    <a:pt x="586625" y="458622"/>
                  </a:lnTo>
                  <a:lnTo>
                    <a:pt x="595744" y="458203"/>
                  </a:lnTo>
                  <a:lnTo>
                    <a:pt x="584200" y="464540"/>
                  </a:lnTo>
                  <a:lnTo>
                    <a:pt x="596900" y="465124"/>
                  </a:lnTo>
                  <a:lnTo>
                    <a:pt x="596900" y="483730"/>
                  </a:lnTo>
                  <a:lnTo>
                    <a:pt x="584200" y="484898"/>
                  </a:lnTo>
                  <a:lnTo>
                    <a:pt x="584200" y="485470"/>
                  </a:lnTo>
                  <a:lnTo>
                    <a:pt x="596900" y="486638"/>
                  </a:lnTo>
                  <a:lnTo>
                    <a:pt x="596900" y="485470"/>
                  </a:lnTo>
                  <a:lnTo>
                    <a:pt x="605370" y="482765"/>
                  </a:lnTo>
                  <a:lnTo>
                    <a:pt x="596900" y="486638"/>
                  </a:lnTo>
                  <a:lnTo>
                    <a:pt x="596900" y="487807"/>
                  </a:lnTo>
                  <a:lnTo>
                    <a:pt x="609600" y="486638"/>
                  </a:lnTo>
                  <a:lnTo>
                    <a:pt x="596900" y="489051"/>
                  </a:lnTo>
                  <a:lnTo>
                    <a:pt x="609600" y="488086"/>
                  </a:lnTo>
                  <a:lnTo>
                    <a:pt x="609600" y="493039"/>
                  </a:lnTo>
                  <a:lnTo>
                    <a:pt x="596900" y="494779"/>
                  </a:lnTo>
                  <a:lnTo>
                    <a:pt x="609600" y="496354"/>
                  </a:lnTo>
                  <a:lnTo>
                    <a:pt x="609600" y="498271"/>
                  </a:lnTo>
                  <a:lnTo>
                    <a:pt x="596900" y="504075"/>
                  </a:lnTo>
                  <a:lnTo>
                    <a:pt x="596900" y="510476"/>
                  </a:lnTo>
                  <a:lnTo>
                    <a:pt x="609600" y="508736"/>
                  </a:lnTo>
                  <a:lnTo>
                    <a:pt x="609600" y="516877"/>
                  </a:lnTo>
                  <a:lnTo>
                    <a:pt x="622300" y="516293"/>
                  </a:lnTo>
                  <a:lnTo>
                    <a:pt x="609600" y="516953"/>
                  </a:lnTo>
                  <a:lnTo>
                    <a:pt x="609600" y="519811"/>
                  </a:lnTo>
                  <a:lnTo>
                    <a:pt x="596900" y="522109"/>
                  </a:lnTo>
                  <a:lnTo>
                    <a:pt x="596900" y="536054"/>
                  </a:lnTo>
                  <a:lnTo>
                    <a:pt x="609600" y="534898"/>
                  </a:lnTo>
                  <a:lnTo>
                    <a:pt x="609600" y="552335"/>
                  </a:lnTo>
                  <a:lnTo>
                    <a:pt x="622300" y="553046"/>
                  </a:lnTo>
                  <a:lnTo>
                    <a:pt x="622300" y="552335"/>
                  </a:lnTo>
                  <a:lnTo>
                    <a:pt x="635000" y="551192"/>
                  </a:lnTo>
                  <a:lnTo>
                    <a:pt x="635000" y="556412"/>
                  </a:lnTo>
                  <a:lnTo>
                    <a:pt x="622300" y="561644"/>
                  </a:lnTo>
                  <a:lnTo>
                    <a:pt x="635000" y="563384"/>
                  </a:lnTo>
                  <a:lnTo>
                    <a:pt x="635000" y="565124"/>
                  </a:lnTo>
                  <a:lnTo>
                    <a:pt x="647700" y="559320"/>
                  </a:lnTo>
                  <a:lnTo>
                    <a:pt x="647700" y="565315"/>
                  </a:lnTo>
                  <a:lnTo>
                    <a:pt x="660400" y="571157"/>
                  </a:lnTo>
                  <a:lnTo>
                    <a:pt x="660400" y="265912"/>
                  </a:lnTo>
                  <a:lnTo>
                    <a:pt x="660400" y="256400"/>
                  </a:lnTo>
                  <a:lnTo>
                    <a:pt x="673100" y="253492"/>
                  </a:lnTo>
                  <a:lnTo>
                    <a:pt x="673100" y="259511"/>
                  </a:lnTo>
                  <a:lnTo>
                    <a:pt x="685800" y="257124"/>
                  </a:lnTo>
                  <a:lnTo>
                    <a:pt x="685800" y="31026"/>
                  </a:lnTo>
                  <a:lnTo>
                    <a:pt x="673100" y="34798"/>
                  </a:lnTo>
                  <a:lnTo>
                    <a:pt x="660400" y="30226"/>
                  </a:lnTo>
                  <a:lnTo>
                    <a:pt x="660400" y="44602"/>
                  </a:lnTo>
                  <a:lnTo>
                    <a:pt x="647700" y="46075"/>
                  </a:lnTo>
                  <a:lnTo>
                    <a:pt x="647700" y="262801"/>
                  </a:lnTo>
                  <a:lnTo>
                    <a:pt x="647700" y="278498"/>
                  </a:lnTo>
                  <a:lnTo>
                    <a:pt x="647700" y="556412"/>
                  </a:lnTo>
                  <a:lnTo>
                    <a:pt x="647700" y="558152"/>
                  </a:lnTo>
                  <a:lnTo>
                    <a:pt x="635000" y="560476"/>
                  </a:lnTo>
                  <a:lnTo>
                    <a:pt x="635000" y="559320"/>
                  </a:lnTo>
                  <a:lnTo>
                    <a:pt x="647700" y="556412"/>
                  </a:lnTo>
                  <a:lnTo>
                    <a:pt x="647700" y="278498"/>
                  </a:lnTo>
                  <a:lnTo>
                    <a:pt x="635000" y="271513"/>
                  </a:lnTo>
                  <a:lnTo>
                    <a:pt x="635000" y="285229"/>
                  </a:lnTo>
                  <a:lnTo>
                    <a:pt x="635000" y="540131"/>
                  </a:lnTo>
                  <a:lnTo>
                    <a:pt x="635000" y="541286"/>
                  </a:lnTo>
                  <a:lnTo>
                    <a:pt x="622300" y="541870"/>
                  </a:lnTo>
                  <a:lnTo>
                    <a:pt x="635000" y="540131"/>
                  </a:lnTo>
                  <a:lnTo>
                    <a:pt x="635000" y="285229"/>
                  </a:lnTo>
                  <a:lnTo>
                    <a:pt x="622300" y="285470"/>
                  </a:lnTo>
                  <a:lnTo>
                    <a:pt x="622300" y="290703"/>
                  </a:lnTo>
                  <a:lnTo>
                    <a:pt x="609600" y="281406"/>
                  </a:lnTo>
                  <a:lnTo>
                    <a:pt x="609600" y="286054"/>
                  </a:lnTo>
                  <a:lnTo>
                    <a:pt x="609600" y="291465"/>
                  </a:lnTo>
                  <a:lnTo>
                    <a:pt x="596900" y="289534"/>
                  </a:lnTo>
                  <a:lnTo>
                    <a:pt x="596900" y="378498"/>
                  </a:lnTo>
                  <a:lnTo>
                    <a:pt x="596900" y="384886"/>
                  </a:lnTo>
                  <a:lnTo>
                    <a:pt x="584200" y="390118"/>
                  </a:lnTo>
                  <a:lnTo>
                    <a:pt x="584200" y="370357"/>
                  </a:lnTo>
                  <a:lnTo>
                    <a:pt x="596900" y="378498"/>
                  </a:lnTo>
                  <a:lnTo>
                    <a:pt x="596900" y="289534"/>
                  </a:lnTo>
                  <a:lnTo>
                    <a:pt x="609600" y="286054"/>
                  </a:lnTo>
                  <a:lnTo>
                    <a:pt x="609600" y="281406"/>
                  </a:lnTo>
                  <a:lnTo>
                    <a:pt x="622300" y="284886"/>
                  </a:lnTo>
                  <a:lnTo>
                    <a:pt x="622300" y="276745"/>
                  </a:lnTo>
                  <a:lnTo>
                    <a:pt x="609600" y="280708"/>
                  </a:lnTo>
                  <a:lnTo>
                    <a:pt x="609600" y="280238"/>
                  </a:lnTo>
                  <a:lnTo>
                    <a:pt x="596900" y="273837"/>
                  </a:lnTo>
                  <a:lnTo>
                    <a:pt x="596900" y="262801"/>
                  </a:lnTo>
                  <a:lnTo>
                    <a:pt x="609600" y="268033"/>
                  </a:lnTo>
                  <a:lnTo>
                    <a:pt x="609600" y="274421"/>
                  </a:lnTo>
                  <a:lnTo>
                    <a:pt x="622300" y="270929"/>
                  </a:lnTo>
                  <a:lnTo>
                    <a:pt x="622300" y="266280"/>
                  </a:lnTo>
                  <a:lnTo>
                    <a:pt x="647700" y="262801"/>
                  </a:lnTo>
                  <a:lnTo>
                    <a:pt x="647700" y="46075"/>
                  </a:lnTo>
                  <a:lnTo>
                    <a:pt x="635000" y="44767"/>
                  </a:lnTo>
                  <a:lnTo>
                    <a:pt x="622300" y="43205"/>
                  </a:lnTo>
                  <a:lnTo>
                    <a:pt x="622300" y="41427"/>
                  </a:lnTo>
                  <a:lnTo>
                    <a:pt x="609600" y="39865"/>
                  </a:lnTo>
                  <a:lnTo>
                    <a:pt x="596900" y="38950"/>
                  </a:lnTo>
                  <a:lnTo>
                    <a:pt x="596900" y="47675"/>
                  </a:lnTo>
                  <a:lnTo>
                    <a:pt x="584200" y="56972"/>
                  </a:lnTo>
                  <a:lnTo>
                    <a:pt x="584200" y="58724"/>
                  </a:lnTo>
                  <a:lnTo>
                    <a:pt x="558800" y="62204"/>
                  </a:lnTo>
                  <a:lnTo>
                    <a:pt x="558800" y="65112"/>
                  </a:lnTo>
                  <a:lnTo>
                    <a:pt x="558800" y="69189"/>
                  </a:lnTo>
                  <a:lnTo>
                    <a:pt x="546100" y="65697"/>
                  </a:lnTo>
                  <a:lnTo>
                    <a:pt x="546100" y="68605"/>
                  </a:lnTo>
                  <a:lnTo>
                    <a:pt x="546100" y="379234"/>
                  </a:lnTo>
                  <a:lnTo>
                    <a:pt x="533400" y="378498"/>
                  </a:lnTo>
                  <a:lnTo>
                    <a:pt x="533400" y="376097"/>
                  </a:lnTo>
                  <a:lnTo>
                    <a:pt x="546100" y="379234"/>
                  </a:lnTo>
                  <a:lnTo>
                    <a:pt x="546100" y="68605"/>
                  </a:lnTo>
                  <a:lnTo>
                    <a:pt x="533400" y="65697"/>
                  </a:lnTo>
                  <a:lnTo>
                    <a:pt x="533400" y="71513"/>
                  </a:lnTo>
                  <a:lnTo>
                    <a:pt x="520700" y="69761"/>
                  </a:lnTo>
                  <a:lnTo>
                    <a:pt x="520700" y="85471"/>
                  </a:lnTo>
                  <a:lnTo>
                    <a:pt x="508000" y="81394"/>
                  </a:lnTo>
                  <a:lnTo>
                    <a:pt x="508000" y="87071"/>
                  </a:lnTo>
                  <a:lnTo>
                    <a:pt x="495300" y="85394"/>
                  </a:lnTo>
                  <a:lnTo>
                    <a:pt x="495300" y="88950"/>
                  </a:lnTo>
                  <a:lnTo>
                    <a:pt x="495300" y="326174"/>
                  </a:lnTo>
                  <a:lnTo>
                    <a:pt x="495300" y="330238"/>
                  </a:lnTo>
                  <a:lnTo>
                    <a:pt x="482600" y="329082"/>
                  </a:lnTo>
                  <a:lnTo>
                    <a:pt x="482600" y="327914"/>
                  </a:lnTo>
                  <a:lnTo>
                    <a:pt x="495300" y="326174"/>
                  </a:lnTo>
                  <a:lnTo>
                    <a:pt x="495300" y="88950"/>
                  </a:lnTo>
                  <a:lnTo>
                    <a:pt x="482600" y="90119"/>
                  </a:lnTo>
                  <a:lnTo>
                    <a:pt x="482600" y="93052"/>
                  </a:lnTo>
                  <a:lnTo>
                    <a:pt x="469900" y="98323"/>
                  </a:lnTo>
                  <a:lnTo>
                    <a:pt x="469900" y="94767"/>
                  </a:lnTo>
                  <a:lnTo>
                    <a:pt x="457200" y="104165"/>
                  </a:lnTo>
                  <a:lnTo>
                    <a:pt x="457200" y="112356"/>
                  </a:lnTo>
                  <a:lnTo>
                    <a:pt x="457200" y="339547"/>
                  </a:lnTo>
                  <a:lnTo>
                    <a:pt x="457200" y="344779"/>
                  </a:lnTo>
                  <a:lnTo>
                    <a:pt x="444500" y="347675"/>
                  </a:lnTo>
                  <a:lnTo>
                    <a:pt x="444500" y="345351"/>
                  </a:lnTo>
                  <a:lnTo>
                    <a:pt x="457200" y="339547"/>
                  </a:lnTo>
                  <a:lnTo>
                    <a:pt x="457200" y="112356"/>
                  </a:lnTo>
                  <a:lnTo>
                    <a:pt x="444500" y="119456"/>
                  </a:lnTo>
                  <a:lnTo>
                    <a:pt x="444500" y="111417"/>
                  </a:lnTo>
                  <a:lnTo>
                    <a:pt x="440270" y="114274"/>
                  </a:lnTo>
                  <a:lnTo>
                    <a:pt x="440270" y="348843"/>
                  </a:lnTo>
                  <a:lnTo>
                    <a:pt x="431800" y="351167"/>
                  </a:lnTo>
                  <a:lnTo>
                    <a:pt x="431800" y="350012"/>
                  </a:lnTo>
                  <a:lnTo>
                    <a:pt x="440270" y="348843"/>
                  </a:lnTo>
                  <a:lnTo>
                    <a:pt x="440270" y="114274"/>
                  </a:lnTo>
                  <a:lnTo>
                    <a:pt x="431800" y="119989"/>
                  </a:lnTo>
                  <a:lnTo>
                    <a:pt x="431800" y="122097"/>
                  </a:lnTo>
                  <a:lnTo>
                    <a:pt x="431800" y="129654"/>
                  </a:lnTo>
                  <a:lnTo>
                    <a:pt x="419100" y="128485"/>
                  </a:lnTo>
                  <a:lnTo>
                    <a:pt x="431800" y="122097"/>
                  </a:lnTo>
                  <a:lnTo>
                    <a:pt x="431800" y="119989"/>
                  </a:lnTo>
                  <a:lnTo>
                    <a:pt x="431800" y="119189"/>
                  </a:lnTo>
                  <a:lnTo>
                    <a:pt x="419100" y="124421"/>
                  </a:lnTo>
                  <a:lnTo>
                    <a:pt x="419100" y="127901"/>
                  </a:lnTo>
                  <a:lnTo>
                    <a:pt x="406400" y="130238"/>
                  </a:lnTo>
                  <a:lnTo>
                    <a:pt x="406400" y="134302"/>
                  </a:lnTo>
                  <a:lnTo>
                    <a:pt x="393700" y="132562"/>
                  </a:lnTo>
                  <a:lnTo>
                    <a:pt x="406400" y="139534"/>
                  </a:lnTo>
                  <a:lnTo>
                    <a:pt x="406400" y="153924"/>
                  </a:lnTo>
                  <a:lnTo>
                    <a:pt x="393700" y="150495"/>
                  </a:lnTo>
                  <a:lnTo>
                    <a:pt x="393700" y="138950"/>
                  </a:lnTo>
                  <a:lnTo>
                    <a:pt x="381000" y="145935"/>
                  </a:lnTo>
                  <a:lnTo>
                    <a:pt x="393700" y="151752"/>
                  </a:lnTo>
                  <a:lnTo>
                    <a:pt x="381000" y="154647"/>
                  </a:lnTo>
                  <a:lnTo>
                    <a:pt x="381000" y="161137"/>
                  </a:lnTo>
                  <a:lnTo>
                    <a:pt x="368300" y="168897"/>
                  </a:lnTo>
                  <a:lnTo>
                    <a:pt x="368300" y="177330"/>
                  </a:lnTo>
                  <a:lnTo>
                    <a:pt x="368300" y="882573"/>
                  </a:lnTo>
                  <a:lnTo>
                    <a:pt x="368300" y="948283"/>
                  </a:lnTo>
                  <a:lnTo>
                    <a:pt x="355600" y="947115"/>
                  </a:lnTo>
                  <a:lnTo>
                    <a:pt x="355600" y="934910"/>
                  </a:lnTo>
                  <a:lnTo>
                    <a:pt x="368300" y="941882"/>
                  </a:lnTo>
                  <a:lnTo>
                    <a:pt x="368300" y="923277"/>
                  </a:lnTo>
                  <a:lnTo>
                    <a:pt x="355600" y="926185"/>
                  </a:lnTo>
                  <a:lnTo>
                    <a:pt x="342900" y="928509"/>
                  </a:lnTo>
                  <a:lnTo>
                    <a:pt x="355600" y="926769"/>
                  </a:lnTo>
                  <a:lnTo>
                    <a:pt x="355600" y="932586"/>
                  </a:lnTo>
                  <a:lnTo>
                    <a:pt x="342900" y="931418"/>
                  </a:lnTo>
                  <a:lnTo>
                    <a:pt x="342900" y="933157"/>
                  </a:lnTo>
                  <a:lnTo>
                    <a:pt x="330200" y="936066"/>
                  </a:lnTo>
                  <a:lnTo>
                    <a:pt x="330200" y="934326"/>
                  </a:lnTo>
                  <a:lnTo>
                    <a:pt x="317500" y="934910"/>
                  </a:lnTo>
                  <a:lnTo>
                    <a:pt x="330200" y="930249"/>
                  </a:lnTo>
                  <a:lnTo>
                    <a:pt x="330200" y="925474"/>
                  </a:lnTo>
                  <a:lnTo>
                    <a:pt x="342900" y="926477"/>
                  </a:lnTo>
                  <a:lnTo>
                    <a:pt x="342900" y="924153"/>
                  </a:lnTo>
                  <a:lnTo>
                    <a:pt x="330200" y="920445"/>
                  </a:lnTo>
                  <a:lnTo>
                    <a:pt x="330200" y="914044"/>
                  </a:lnTo>
                  <a:lnTo>
                    <a:pt x="342900" y="914984"/>
                  </a:lnTo>
                  <a:lnTo>
                    <a:pt x="342900" y="915746"/>
                  </a:lnTo>
                  <a:lnTo>
                    <a:pt x="355600" y="916813"/>
                  </a:lnTo>
                  <a:lnTo>
                    <a:pt x="355600" y="904671"/>
                  </a:lnTo>
                  <a:lnTo>
                    <a:pt x="368300" y="907580"/>
                  </a:lnTo>
                  <a:lnTo>
                    <a:pt x="368300" y="903516"/>
                  </a:lnTo>
                  <a:lnTo>
                    <a:pt x="355600" y="903516"/>
                  </a:lnTo>
                  <a:lnTo>
                    <a:pt x="355600" y="900023"/>
                  </a:lnTo>
                  <a:lnTo>
                    <a:pt x="368300" y="897115"/>
                  </a:lnTo>
                  <a:lnTo>
                    <a:pt x="368300" y="892467"/>
                  </a:lnTo>
                  <a:lnTo>
                    <a:pt x="355600" y="897699"/>
                  </a:lnTo>
                  <a:lnTo>
                    <a:pt x="355600" y="897509"/>
                  </a:lnTo>
                  <a:lnTo>
                    <a:pt x="342900" y="890714"/>
                  </a:lnTo>
                  <a:lnTo>
                    <a:pt x="342900" y="895375"/>
                  </a:lnTo>
                  <a:lnTo>
                    <a:pt x="330200" y="895946"/>
                  </a:lnTo>
                  <a:lnTo>
                    <a:pt x="330200" y="904671"/>
                  </a:lnTo>
                  <a:lnTo>
                    <a:pt x="330200" y="911072"/>
                  </a:lnTo>
                  <a:lnTo>
                    <a:pt x="317500" y="911072"/>
                  </a:lnTo>
                  <a:lnTo>
                    <a:pt x="317500" y="906411"/>
                  </a:lnTo>
                  <a:lnTo>
                    <a:pt x="330200" y="904671"/>
                  </a:lnTo>
                  <a:lnTo>
                    <a:pt x="330200" y="895946"/>
                  </a:lnTo>
                  <a:lnTo>
                    <a:pt x="330200" y="879017"/>
                  </a:lnTo>
                  <a:lnTo>
                    <a:pt x="342900" y="871829"/>
                  </a:lnTo>
                  <a:lnTo>
                    <a:pt x="330200" y="866876"/>
                  </a:lnTo>
                  <a:lnTo>
                    <a:pt x="330200" y="867435"/>
                  </a:lnTo>
                  <a:lnTo>
                    <a:pt x="317500" y="867829"/>
                  </a:lnTo>
                  <a:lnTo>
                    <a:pt x="317500" y="860488"/>
                  </a:lnTo>
                  <a:lnTo>
                    <a:pt x="330200" y="858164"/>
                  </a:lnTo>
                  <a:lnTo>
                    <a:pt x="330200" y="859320"/>
                  </a:lnTo>
                  <a:lnTo>
                    <a:pt x="342900" y="862228"/>
                  </a:lnTo>
                  <a:lnTo>
                    <a:pt x="342900" y="869213"/>
                  </a:lnTo>
                  <a:lnTo>
                    <a:pt x="355600" y="872109"/>
                  </a:lnTo>
                  <a:lnTo>
                    <a:pt x="355600" y="888390"/>
                  </a:lnTo>
                  <a:lnTo>
                    <a:pt x="368300" y="882573"/>
                  </a:lnTo>
                  <a:lnTo>
                    <a:pt x="368300" y="177330"/>
                  </a:lnTo>
                  <a:lnTo>
                    <a:pt x="355600" y="170307"/>
                  </a:lnTo>
                  <a:lnTo>
                    <a:pt x="355600" y="185470"/>
                  </a:lnTo>
                  <a:lnTo>
                    <a:pt x="355600" y="202323"/>
                  </a:lnTo>
                  <a:lnTo>
                    <a:pt x="342900" y="196519"/>
                  </a:lnTo>
                  <a:lnTo>
                    <a:pt x="342900" y="201752"/>
                  </a:lnTo>
                  <a:lnTo>
                    <a:pt x="342900" y="343027"/>
                  </a:lnTo>
                  <a:lnTo>
                    <a:pt x="342900" y="378498"/>
                  </a:lnTo>
                  <a:lnTo>
                    <a:pt x="342900" y="853503"/>
                  </a:lnTo>
                  <a:lnTo>
                    <a:pt x="330200" y="855840"/>
                  </a:lnTo>
                  <a:lnTo>
                    <a:pt x="330200" y="853503"/>
                  </a:lnTo>
                  <a:lnTo>
                    <a:pt x="330200" y="848271"/>
                  </a:lnTo>
                  <a:lnTo>
                    <a:pt x="342900" y="853503"/>
                  </a:lnTo>
                  <a:lnTo>
                    <a:pt x="342900" y="378498"/>
                  </a:lnTo>
                  <a:lnTo>
                    <a:pt x="330200" y="372313"/>
                  </a:lnTo>
                  <a:lnTo>
                    <a:pt x="330200" y="816292"/>
                  </a:lnTo>
                  <a:lnTo>
                    <a:pt x="330200" y="820953"/>
                  </a:lnTo>
                  <a:lnTo>
                    <a:pt x="330022" y="821004"/>
                  </a:lnTo>
                  <a:lnTo>
                    <a:pt x="330022" y="853440"/>
                  </a:lnTo>
                  <a:lnTo>
                    <a:pt x="317500" y="852779"/>
                  </a:lnTo>
                  <a:lnTo>
                    <a:pt x="317500" y="848855"/>
                  </a:lnTo>
                  <a:lnTo>
                    <a:pt x="330022" y="853440"/>
                  </a:lnTo>
                  <a:lnTo>
                    <a:pt x="330022" y="821004"/>
                  </a:lnTo>
                  <a:lnTo>
                    <a:pt x="317500" y="824433"/>
                  </a:lnTo>
                  <a:lnTo>
                    <a:pt x="317500" y="838974"/>
                  </a:lnTo>
                  <a:lnTo>
                    <a:pt x="317500" y="843622"/>
                  </a:lnTo>
                  <a:lnTo>
                    <a:pt x="304800" y="844791"/>
                  </a:lnTo>
                  <a:lnTo>
                    <a:pt x="304800" y="884326"/>
                  </a:lnTo>
                  <a:lnTo>
                    <a:pt x="304800" y="892467"/>
                  </a:lnTo>
                  <a:lnTo>
                    <a:pt x="292100" y="890714"/>
                  </a:lnTo>
                  <a:lnTo>
                    <a:pt x="292100" y="884326"/>
                  </a:lnTo>
                  <a:lnTo>
                    <a:pt x="304800" y="884326"/>
                  </a:lnTo>
                  <a:lnTo>
                    <a:pt x="304800" y="844791"/>
                  </a:lnTo>
                  <a:lnTo>
                    <a:pt x="304800" y="841883"/>
                  </a:lnTo>
                  <a:lnTo>
                    <a:pt x="317500" y="838974"/>
                  </a:lnTo>
                  <a:lnTo>
                    <a:pt x="317500" y="824433"/>
                  </a:lnTo>
                  <a:lnTo>
                    <a:pt x="304800" y="827316"/>
                  </a:lnTo>
                  <a:lnTo>
                    <a:pt x="292100" y="819137"/>
                  </a:lnTo>
                  <a:lnTo>
                    <a:pt x="279400" y="804735"/>
                  </a:lnTo>
                  <a:lnTo>
                    <a:pt x="292100" y="788974"/>
                  </a:lnTo>
                  <a:lnTo>
                    <a:pt x="292100" y="793038"/>
                  </a:lnTo>
                  <a:lnTo>
                    <a:pt x="304800" y="795362"/>
                  </a:lnTo>
                  <a:lnTo>
                    <a:pt x="304800" y="801763"/>
                  </a:lnTo>
                  <a:lnTo>
                    <a:pt x="292100" y="800595"/>
                  </a:lnTo>
                  <a:lnTo>
                    <a:pt x="292100" y="805827"/>
                  </a:lnTo>
                  <a:lnTo>
                    <a:pt x="304800" y="811149"/>
                  </a:lnTo>
                  <a:lnTo>
                    <a:pt x="304800" y="812152"/>
                  </a:lnTo>
                  <a:lnTo>
                    <a:pt x="317500" y="810006"/>
                  </a:lnTo>
                  <a:lnTo>
                    <a:pt x="317500" y="815136"/>
                  </a:lnTo>
                  <a:lnTo>
                    <a:pt x="330200" y="816292"/>
                  </a:lnTo>
                  <a:lnTo>
                    <a:pt x="330200" y="372313"/>
                  </a:lnTo>
                  <a:lnTo>
                    <a:pt x="330200" y="343611"/>
                  </a:lnTo>
                  <a:lnTo>
                    <a:pt x="342900" y="343027"/>
                  </a:lnTo>
                  <a:lnTo>
                    <a:pt x="342900" y="201752"/>
                  </a:lnTo>
                  <a:lnTo>
                    <a:pt x="330200" y="191858"/>
                  </a:lnTo>
                  <a:lnTo>
                    <a:pt x="330200" y="206400"/>
                  </a:lnTo>
                  <a:lnTo>
                    <a:pt x="320675" y="201599"/>
                  </a:lnTo>
                  <a:lnTo>
                    <a:pt x="330200" y="208140"/>
                  </a:lnTo>
                  <a:lnTo>
                    <a:pt x="317500" y="206984"/>
                  </a:lnTo>
                  <a:lnTo>
                    <a:pt x="317500" y="220357"/>
                  </a:lnTo>
                  <a:lnTo>
                    <a:pt x="304800" y="219773"/>
                  </a:lnTo>
                  <a:lnTo>
                    <a:pt x="304800" y="657567"/>
                  </a:lnTo>
                  <a:lnTo>
                    <a:pt x="304800" y="668616"/>
                  </a:lnTo>
                  <a:lnTo>
                    <a:pt x="292100" y="669201"/>
                  </a:lnTo>
                  <a:lnTo>
                    <a:pt x="292100" y="658152"/>
                  </a:lnTo>
                  <a:lnTo>
                    <a:pt x="304800" y="657567"/>
                  </a:lnTo>
                  <a:lnTo>
                    <a:pt x="304800" y="219773"/>
                  </a:lnTo>
                  <a:lnTo>
                    <a:pt x="304800" y="209715"/>
                  </a:lnTo>
                  <a:lnTo>
                    <a:pt x="292100" y="205232"/>
                  </a:lnTo>
                  <a:lnTo>
                    <a:pt x="292100" y="228612"/>
                  </a:lnTo>
                  <a:lnTo>
                    <a:pt x="279400" y="233146"/>
                  </a:lnTo>
                  <a:lnTo>
                    <a:pt x="292100" y="233146"/>
                  </a:lnTo>
                  <a:lnTo>
                    <a:pt x="292100" y="239534"/>
                  </a:lnTo>
                  <a:lnTo>
                    <a:pt x="279400" y="238518"/>
                  </a:lnTo>
                  <a:lnTo>
                    <a:pt x="279400" y="237794"/>
                  </a:lnTo>
                  <a:lnTo>
                    <a:pt x="266700" y="230238"/>
                  </a:lnTo>
                  <a:lnTo>
                    <a:pt x="266700" y="249428"/>
                  </a:lnTo>
                  <a:lnTo>
                    <a:pt x="254000" y="248259"/>
                  </a:lnTo>
                  <a:lnTo>
                    <a:pt x="254000" y="264541"/>
                  </a:lnTo>
                  <a:lnTo>
                    <a:pt x="241300" y="261708"/>
                  </a:lnTo>
                  <a:lnTo>
                    <a:pt x="241300" y="285470"/>
                  </a:lnTo>
                  <a:lnTo>
                    <a:pt x="254000" y="291871"/>
                  </a:lnTo>
                  <a:lnTo>
                    <a:pt x="241300" y="294195"/>
                  </a:lnTo>
                  <a:lnTo>
                    <a:pt x="241300" y="286054"/>
                  </a:lnTo>
                  <a:lnTo>
                    <a:pt x="228600" y="280822"/>
                  </a:lnTo>
                  <a:lnTo>
                    <a:pt x="228600" y="276161"/>
                  </a:lnTo>
                  <a:lnTo>
                    <a:pt x="215900" y="286054"/>
                  </a:lnTo>
                  <a:lnTo>
                    <a:pt x="228600" y="291871"/>
                  </a:lnTo>
                  <a:lnTo>
                    <a:pt x="228600" y="293027"/>
                  </a:lnTo>
                  <a:lnTo>
                    <a:pt x="215900" y="290703"/>
                  </a:lnTo>
                  <a:lnTo>
                    <a:pt x="215900" y="294767"/>
                  </a:lnTo>
                  <a:lnTo>
                    <a:pt x="228600" y="296519"/>
                  </a:lnTo>
                  <a:lnTo>
                    <a:pt x="215900" y="295287"/>
                  </a:lnTo>
                  <a:lnTo>
                    <a:pt x="228600" y="299720"/>
                  </a:lnTo>
                  <a:lnTo>
                    <a:pt x="228600" y="306400"/>
                  </a:lnTo>
                  <a:lnTo>
                    <a:pt x="215900" y="302907"/>
                  </a:lnTo>
                  <a:lnTo>
                    <a:pt x="215900" y="306400"/>
                  </a:lnTo>
                  <a:lnTo>
                    <a:pt x="228600" y="312216"/>
                  </a:lnTo>
                  <a:lnTo>
                    <a:pt x="215900" y="312801"/>
                  </a:lnTo>
                  <a:lnTo>
                    <a:pt x="215900" y="308140"/>
                  </a:lnTo>
                  <a:lnTo>
                    <a:pt x="203200" y="302336"/>
                  </a:lnTo>
                  <a:lnTo>
                    <a:pt x="203200" y="305244"/>
                  </a:lnTo>
                  <a:lnTo>
                    <a:pt x="190500" y="305816"/>
                  </a:lnTo>
                  <a:lnTo>
                    <a:pt x="190500" y="306984"/>
                  </a:lnTo>
                  <a:lnTo>
                    <a:pt x="203200" y="317614"/>
                  </a:lnTo>
                  <a:lnTo>
                    <a:pt x="203200" y="333146"/>
                  </a:lnTo>
                  <a:lnTo>
                    <a:pt x="190500" y="325551"/>
                  </a:lnTo>
                  <a:lnTo>
                    <a:pt x="190500" y="318033"/>
                  </a:lnTo>
                  <a:lnTo>
                    <a:pt x="177800" y="316865"/>
                  </a:lnTo>
                  <a:lnTo>
                    <a:pt x="177800" y="323837"/>
                  </a:lnTo>
                  <a:lnTo>
                    <a:pt x="172364" y="324345"/>
                  </a:lnTo>
                  <a:lnTo>
                    <a:pt x="177800" y="327329"/>
                  </a:lnTo>
                  <a:lnTo>
                    <a:pt x="177800" y="332841"/>
                  </a:lnTo>
                  <a:lnTo>
                    <a:pt x="177800" y="370941"/>
                  </a:lnTo>
                  <a:lnTo>
                    <a:pt x="177800" y="372681"/>
                  </a:lnTo>
                  <a:lnTo>
                    <a:pt x="165100" y="370357"/>
                  </a:lnTo>
                  <a:lnTo>
                    <a:pt x="165100" y="364820"/>
                  </a:lnTo>
                  <a:lnTo>
                    <a:pt x="177800" y="370941"/>
                  </a:lnTo>
                  <a:lnTo>
                    <a:pt x="177800" y="332841"/>
                  </a:lnTo>
                  <a:lnTo>
                    <a:pt x="165100" y="334378"/>
                  </a:lnTo>
                  <a:lnTo>
                    <a:pt x="165100" y="363385"/>
                  </a:lnTo>
                  <a:lnTo>
                    <a:pt x="152400" y="362800"/>
                  </a:lnTo>
                  <a:lnTo>
                    <a:pt x="152400" y="368617"/>
                  </a:lnTo>
                  <a:lnTo>
                    <a:pt x="165100" y="375005"/>
                  </a:lnTo>
                  <a:lnTo>
                    <a:pt x="157480" y="375005"/>
                  </a:lnTo>
                  <a:lnTo>
                    <a:pt x="165100" y="380238"/>
                  </a:lnTo>
                  <a:lnTo>
                    <a:pt x="165100" y="383362"/>
                  </a:lnTo>
                  <a:lnTo>
                    <a:pt x="165100" y="388378"/>
                  </a:lnTo>
                  <a:lnTo>
                    <a:pt x="165100" y="469049"/>
                  </a:lnTo>
                  <a:lnTo>
                    <a:pt x="165100" y="476161"/>
                  </a:lnTo>
                  <a:lnTo>
                    <a:pt x="152400" y="484898"/>
                  </a:lnTo>
                  <a:lnTo>
                    <a:pt x="152400" y="863396"/>
                  </a:lnTo>
                  <a:lnTo>
                    <a:pt x="152400" y="875017"/>
                  </a:lnTo>
                  <a:lnTo>
                    <a:pt x="139700" y="876185"/>
                  </a:lnTo>
                  <a:lnTo>
                    <a:pt x="139700" y="864552"/>
                  </a:lnTo>
                  <a:lnTo>
                    <a:pt x="152400" y="863396"/>
                  </a:lnTo>
                  <a:lnTo>
                    <a:pt x="152400" y="484898"/>
                  </a:lnTo>
                  <a:lnTo>
                    <a:pt x="152400" y="479094"/>
                  </a:lnTo>
                  <a:lnTo>
                    <a:pt x="139700" y="470789"/>
                  </a:lnTo>
                  <a:lnTo>
                    <a:pt x="139700" y="461835"/>
                  </a:lnTo>
                  <a:lnTo>
                    <a:pt x="152400" y="454075"/>
                  </a:lnTo>
                  <a:lnTo>
                    <a:pt x="152400" y="462165"/>
                  </a:lnTo>
                  <a:lnTo>
                    <a:pt x="165100" y="469049"/>
                  </a:lnTo>
                  <a:lnTo>
                    <a:pt x="165100" y="388378"/>
                  </a:lnTo>
                  <a:lnTo>
                    <a:pt x="152400" y="393026"/>
                  </a:lnTo>
                  <a:lnTo>
                    <a:pt x="152400" y="403783"/>
                  </a:lnTo>
                  <a:lnTo>
                    <a:pt x="139700" y="414540"/>
                  </a:lnTo>
                  <a:lnTo>
                    <a:pt x="127000" y="407200"/>
                  </a:lnTo>
                  <a:lnTo>
                    <a:pt x="127000" y="400659"/>
                  </a:lnTo>
                  <a:lnTo>
                    <a:pt x="114300" y="395986"/>
                  </a:lnTo>
                  <a:lnTo>
                    <a:pt x="101600" y="394195"/>
                  </a:lnTo>
                  <a:lnTo>
                    <a:pt x="114300" y="404660"/>
                  </a:lnTo>
                  <a:lnTo>
                    <a:pt x="101600" y="401751"/>
                  </a:lnTo>
                  <a:lnTo>
                    <a:pt x="101600" y="402336"/>
                  </a:lnTo>
                  <a:lnTo>
                    <a:pt x="88900" y="402336"/>
                  </a:lnTo>
                  <a:lnTo>
                    <a:pt x="96304" y="410133"/>
                  </a:lnTo>
                  <a:lnTo>
                    <a:pt x="88900" y="406400"/>
                  </a:lnTo>
                  <a:lnTo>
                    <a:pt x="88900" y="413956"/>
                  </a:lnTo>
                  <a:lnTo>
                    <a:pt x="99479" y="413473"/>
                  </a:lnTo>
                  <a:lnTo>
                    <a:pt x="101600" y="415709"/>
                  </a:lnTo>
                  <a:lnTo>
                    <a:pt x="101600" y="418033"/>
                  </a:lnTo>
                  <a:lnTo>
                    <a:pt x="88900" y="413956"/>
                  </a:lnTo>
                  <a:lnTo>
                    <a:pt x="101600" y="419773"/>
                  </a:lnTo>
                  <a:lnTo>
                    <a:pt x="101600" y="699439"/>
                  </a:lnTo>
                  <a:lnTo>
                    <a:pt x="101600" y="707758"/>
                  </a:lnTo>
                  <a:lnTo>
                    <a:pt x="88900" y="707136"/>
                  </a:lnTo>
                  <a:lnTo>
                    <a:pt x="88900" y="701179"/>
                  </a:lnTo>
                  <a:lnTo>
                    <a:pt x="101600" y="699439"/>
                  </a:lnTo>
                  <a:lnTo>
                    <a:pt x="101600" y="419773"/>
                  </a:lnTo>
                  <a:lnTo>
                    <a:pt x="88900" y="418033"/>
                  </a:lnTo>
                  <a:lnTo>
                    <a:pt x="88900" y="431342"/>
                  </a:lnTo>
                  <a:lnTo>
                    <a:pt x="76200" y="428498"/>
                  </a:lnTo>
                  <a:lnTo>
                    <a:pt x="76200" y="431406"/>
                  </a:lnTo>
                  <a:lnTo>
                    <a:pt x="88900" y="438962"/>
                  </a:lnTo>
                  <a:lnTo>
                    <a:pt x="88900" y="441871"/>
                  </a:lnTo>
                  <a:lnTo>
                    <a:pt x="88900" y="529082"/>
                  </a:lnTo>
                  <a:lnTo>
                    <a:pt x="88900" y="535482"/>
                  </a:lnTo>
                  <a:lnTo>
                    <a:pt x="76200" y="535482"/>
                  </a:lnTo>
                  <a:lnTo>
                    <a:pt x="76200" y="529082"/>
                  </a:lnTo>
                  <a:lnTo>
                    <a:pt x="88900" y="529082"/>
                  </a:lnTo>
                  <a:lnTo>
                    <a:pt x="88900" y="441871"/>
                  </a:lnTo>
                  <a:lnTo>
                    <a:pt x="76200" y="437235"/>
                  </a:lnTo>
                  <a:lnTo>
                    <a:pt x="76200" y="441706"/>
                  </a:lnTo>
                  <a:lnTo>
                    <a:pt x="63500" y="438378"/>
                  </a:lnTo>
                  <a:lnTo>
                    <a:pt x="63500" y="456450"/>
                  </a:lnTo>
                  <a:lnTo>
                    <a:pt x="76200" y="462800"/>
                  </a:lnTo>
                  <a:lnTo>
                    <a:pt x="63500" y="462216"/>
                  </a:lnTo>
                  <a:lnTo>
                    <a:pt x="63500" y="460476"/>
                  </a:lnTo>
                  <a:lnTo>
                    <a:pt x="50800" y="461060"/>
                  </a:lnTo>
                  <a:lnTo>
                    <a:pt x="63500" y="466102"/>
                  </a:lnTo>
                  <a:lnTo>
                    <a:pt x="63500" y="470103"/>
                  </a:lnTo>
                  <a:lnTo>
                    <a:pt x="50800" y="466293"/>
                  </a:lnTo>
                  <a:lnTo>
                    <a:pt x="50800" y="470115"/>
                  </a:lnTo>
                  <a:lnTo>
                    <a:pt x="63500" y="474205"/>
                  </a:lnTo>
                  <a:lnTo>
                    <a:pt x="63500" y="470865"/>
                  </a:lnTo>
                  <a:lnTo>
                    <a:pt x="76200" y="475526"/>
                  </a:lnTo>
                  <a:lnTo>
                    <a:pt x="76200" y="480237"/>
                  </a:lnTo>
                  <a:lnTo>
                    <a:pt x="63500" y="477735"/>
                  </a:lnTo>
                  <a:lnTo>
                    <a:pt x="63500" y="480466"/>
                  </a:lnTo>
                  <a:lnTo>
                    <a:pt x="57531" y="480136"/>
                  </a:lnTo>
                  <a:lnTo>
                    <a:pt x="63500" y="482092"/>
                  </a:lnTo>
                  <a:lnTo>
                    <a:pt x="63500" y="488962"/>
                  </a:lnTo>
                  <a:lnTo>
                    <a:pt x="50800" y="489546"/>
                  </a:lnTo>
                  <a:lnTo>
                    <a:pt x="50800" y="490131"/>
                  </a:lnTo>
                  <a:lnTo>
                    <a:pt x="42519" y="490131"/>
                  </a:lnTo>
                  <a:lnTo>
                    <a:pt x="50800" y="491896"/>
                  </a:lnTo>
                  <a:lnTo>
                    <a:pt x="50800" y="496671"/>
                  </a:lnTo>
                  <a:lnTo>
                    <a:pt x="38100" y="494284"/>
                  </a:lnTo>
                  <a:lnTo>
                    <a:pt x="38100" y="497687"/>
                  </a:lnTo>
                  <a:lnTo>
                    <a:pt x="50800" y="505244"/>
                  </a:lnTo>
                  <a:lnTo>
                    <a:pt x="50800" y="506984"/>
                  </a:lnTo>
                  <a:lnTo>
                    <a:pt x="38100" y="505244"/>
                  </a:lnTo>
                  <a:lnTo>
                    <a:pt x="50800" y="510400"/>
                  </a:lnTo>
                  <a:lnTo>
                    <a:pt x="50800" y="527342"/>
                  </a:lnTo>
                  <a:lnTo>
                    <a:pt x="63500" y="529666"/>
                  </a:lnTo>
                  <a:lnTo>
                    <a:pt x="63500" y="533730"/>
                  </a:lnTo>
                  <a:lnTo>
                    <a:pt x="76200" y="538378"/>
                  </a:lnTo>
                  <a:lnTo>
                    <a:pt x="63500" y="536054"/>
                  </a:lnTo>
                  <a:lnTo>
                    <a:pt x="63500" y="535482"/>
                  </a:lnTo>
                  <a:lnTo>
                    <a:pt x="50800" y="533730"/>
                  </a:lnTo>
                  <a:lnTo>
                    <a:pt x="63500" y="542455"/>
                  </a:lnTo>
                  <a:lnTo>
                    <a:pt x="63500" y="674433"/>
                  </a:lnTo>
                  <a:lnTo>
                    <a:pt x="63500" y="685482"/>
                  </a:lnTo>
                  <a:lnTo>
                    <a:pt x="50800" y="684314"/>
                  </a:lnTo>
                  <a:lnTo>
                    <a:pt x="50800" y="673849"/>
                  </a:lnTo>
                  <a:lnTo>
                    <a:pt x="63500" y="674433"/>
                  </a:lnTo>
                  <a:lnTo>
                    <a:pt x="63500" y="542455"/>
                  </a:lnTo>
                  <a:lnTo>
                    <a:pt x="50800" y="544195"/>
                  </a:lnTo>
                  <a:lnTo>
                    <a:pt x="50800" y="536346"/>
                  </a:lnTo>
                  <a:lnTo>
                    <a:pt x="38100" y="536054"/>
                  </a:lnTo>
                  <a:lnTo>
                    <a:pt x="50800" y="532574"/>
                  </a:lnTo>
                  <a:lnTo>
                    <a:pt x="38100" y="531075"/>
                  </a:lnTo>
                  <a:lnTo>
                    <a:pt x="38100" y="528320"/>
                  </a:lnTo>
                  <a:lnTo>
                    <a:pt x="25400" y="526173"/>
                  </a:lnTo>
                  <a:lnTo>
                    <a:pt x="25400" y="542455"/>
                  </a:lnTo>
                  <a:lnTo>
                    <a:pt x="38100" y="545947"/>
                  </a:lnTo>
                  <a:lnTo>
                    <a:pt x="38100" y="554596"/>
                  </a:lnTo>
                  <a:lnTo>
                    <a:pt x="25400" y="554659"/>
                  </a:lnTo>
                  <a:lnTo>
                    <a:pt x="25400" y="563118"/>
                  </a:lnTo>
                  <a:lnTo>
                    <a:pt x="38100" y="566432"/>
                  </a:lnTo>
                  <a:lnTo>
                    <a:pt x="38100" y="572109"/>
                  </a:lnTo>
                  <a:lnTo>
                    <a:pt x="25400" y="566293"/>
                  </a:lnTo>
                  <a:lnTo>
                    <a:pt x="25400" y="573925"/>
                  </a:lnTo>
                  <a:lnTo>
                    <a:pt x="38100" y="576999"/>
                  </a:lnTo>
                  <a:lnTo>
                    <a:pt x="25400" y="580250"/>
                  </a:lnTo>
                  <a:lnTo>
                    <a:pt x="25400" y="580567"/>
                  </a:lnTo>
                  <a:lnTo>
                    <a:pt x="38100" y="583158"/>
                  </a:lnTo>
                  <a:lnTo>
                    <a:pt x="38100" y="596328"/>
                  </a:lnTo>
                  <a:lnTo>
                    <a:pt x="38100" y="605332"/>
                  </a:lnTo>
                  <a:lnTo>
                    <a:pt x="38100" y="619785"/>
                  </a:lnTo>
                  <a:lnTo>
                    <a:pt x="38100" y="620356"/>
                  </a:lnTo>
                  <a:lnTo>
                    <a:pt x="25400" y="622109"/>
                  </a:lnTo>
                  <a:lnTo>
                    <a:pt x="25400" y="619201"/>
                  </a:lnTo>
                  <a:lnTo>
                    <a:pt x="38100" y="619785"/>
                  </a:lnTo>
                  <a:lnTo>
                    <a:pt x="38100" y="605332"/>
                  </a:lnTo>
                  <a:lnTo>
                    <a:pt x="25400" y="605243"/>
                  </a:lnTo>
                  <a:lnTo>
                    <a:pt x="38100" y="596328"/>
                  </a:lnTo>
                  <a:lnTo>
                    <a:pt x="38100" y="583158"/>
                  </a:lnTo>
                  <a:lnTo>
                    <a:pt x="25400" y="580821"/>
                  </a:lnTo>
                  <a:lnTo>
                    <a:pt x="25400" y="604088"/>
                  </a:lnTo>
                  <a:lnTo>
                    <a:pt x="12700" y="605243"/>
                  </a:lnTo>
                  <a:lnTo>
                    <a:pt x="12700" y="626757"/>
                  </a:lnTo>
                  <a:lnTo>
                    <a:pt x="0" y="636066"/>
                  </a:lnTo>
                  <a:lnTo>
                    <a:pt x="12700" y="641870"/>
                  </a:lnTo>
                  <a:lnTo>
                    <a:pt x="12700" y="642454"/>
                  </a:lnTo>
                  <a:lnTo>
                    <a:pt x="10883" y="642785"/>
                  </a:lnTo>
                  <a:lnTo>
                    <a:pt x="12700" y="643039"/>
                  </a:lnTo>
                  <a:lnTo>
                    <a:pt x="12700" y="647687"/>
                  </a:lnTo>
                  <a:lnTo>
                    <a:pt x="0" y="645363"/>
                  </a:lnTo>
                  <a:lnTo>
                    <a:pt x="12700" y="652589"/>
                  </a:lnTo>
                  <a:lnTo>
                    <a:pt x="12700" y="678942"/>
                  </a:lnTo>
                  <a:lnTo>
                    <a:pt x="25400" y="681913"/>
                  </a:lnTo>
                  <a:lnTo>
                    <a:pt x="25400" y="684898"/>
                  </a:lnTo>
                  <a:lnTo>
                    <a:pt x="12700" y="683742"/>
                  </a:lnTo>
                  <a:lnTo>
                    <a:pt x="12700" y="713968"/>
                  </a:lnTo>
                  <a:lnTo>
                    <a:pt x="0" y="718616"/>
                  </a:lnTo>
                  <a:lnTo>
                    <a:pt x="12700" y="721525"/>
                  </a:lnTo>
                  <a:lnTo>
                    <a:pt x="12700" y="735825"/>
                  </a:lnTo>
                  <a:lnTo>
                    <a:pt x="0" y="738238"/>
                  </a:lnTo>
                  <a:lnTo>
                    <a:pt x="0" y="750011"/>
                  </a:lnTo>
                  <a:lnTo>
                    <a:pt x="12700" y="751179"/>
                  </a:lnTo>
                  <a:lnTo>
                    <a:pt x="12700" y="754087"/>
                  </a:lnTo>
                  <a:lnTo>
                    <a:pt x="0" y="754087"/>
                  </a:lnTo>
                  <a:lnTo>
                    <a:pt x="12700" y="758151"/>
                  </a:lnTo>
                  <a:lnTo>
                    <a:pt x="0" y="761060"/>
                  </a:lnTo>
                  <a:lnTo>
                    <a:pt x="0" y="762812"/>
                  </a:lnTo>
                  <a:lnTo>
                    <a:pt x="12700" y="761060"/>
                  </a:lnTo>
                  <a:lnTo>
                    <a:pt x="12700" y="768908"/>
                  </a:lnTo>
                  <a:lnTo>
                    <a:pt x="6108" y="770521"/>
                  </a:lnTo>
                  <a:lnTo>
                    <a:pt x="5384" y="769785"/>
                  </a:lnTo>
                  <a:lnTo>
                    <a:pt x="5384" y="770369"/>
                  </a:lnTo>
                  <a:lnTo>
                    <a:pt x="5829" y="770597"/>
                  </a:lnTo>
                  <a:lnTo>
                    <a:pt x="0" y="772020"/>
                  </a:lnTo>
                  <a:lnTo>
                    <a:pt x="0" y="773277"/>
                  </a:lnTo>
                  <a:lnTo>
                    <a:pt x="12700" y="784326"/>
                  </a:lnTo>
                  <a:lnTo>
                    <a:pt x="0" y="784326"/>
                  </a:lnTo>
                  <a:lnTo>
                    <a:pt x="0" y="824433"/>
                  </a:lnTo>
                  <a:lnTo>
                    <a:pt x="12700" y="823861"/>
                  </a:lnTo>
                  <a:lnTo>
                    <a:pt x="25400" y="826770"/>
                  </a:lnTo>
                  <a:lnTo>
                    <a:pt x="21170" y="827544"/>
                  </a:lnTo>
                  <a:lnTo>
                    <a:pt x="25400" y="828509"/>
                  </a:lnTo>
                  <a:lnTo>
                    <a:pt x="25400" y="832002"/>
                  </a:lnTo>
                  <a:lnTo>
                    <a:pt x="12700" y="832573"/>
                  </a:lnTo>
                  <a:lnTo>
                    <a:pt x="0" y="830834"/>
                  </a:lnTo>
                  <a:lnTo>
                    <a:pt x="12700" y="834898"/>
                  </a:lnTo>
                  <a:lnTo>
                    <a:pt x="0" y="835482"/>
                  </a:lnTo>
                  <a:lnTo>
                    <a:pt x="0" y="866305"/>
                  </a:lnTo>
                  <a:lnTo>
                    <a:pt x="12700" y="864552"/>
                  </a:lnTo>
                  <a:lnTo>
                    <a:pt x="12700" y="868045"/>
                  </a:lnTo>
                  <a:lnTo>
                    <a:pt x="25400" y="869213"/>
                  </a:lnTo>
                  <a:lnTo>
                    <a:pt x="25400" y="875017"/>
                  </a:lnTo>
                  <a:lnTo>
                    <a:pt x="12700" y="883158"/>
                  </a:lnTo>
                  <a:lnTo>
                    <a:pt x="12700" y="889558"/>
                  </a:lnTo>
                  <a:lnTo>
                    <a:pt x="25400" y="893051"/>
                  </a:lnTo>
                  <a:lnTo>
                    <a:pt x="25400" y="898855"/>
                  </a:lnTo>
                  <a:lnTo>
                    <a:pt x="12700" y="896531"/>
                  </a:lnTo>
                  <a:lnTo>
                    <a:pt x="12700" y="904087"/>
                  </a:lnTo>
                  <a:lnTo>
                    <a:pt x="25400" y="906411"/>
                  </a:lnTo>
                  <a:lnTo>
                    <a:pt x="25400" y="915136"/>
                  </a:lnTo>
                  <a:lnTo>
                    <a:pt x="38100" y="913396"/>
                  </a:lnTo>
                  <a:lnTo>
                    <a:pt x="38100" y="916889"/>
                  </a:lnTo>
                  <a:lnTo>
                    <a:pt x="25400" y="917460"/>
                  </a:lnTo>
                  <a:lnTo>
                    <a:pt x="38100" y="921207"/>
                  </a:lnTo>
                  <a:lnTo>
                    <a:pt x="38100" y="926045"/>
                  </a:lnTo>
                  <a:lnTo>
                    <a:pt x="25400" y="931532"/>
                  </a:lnTo>
                  <a:lnTo>
                    <a:pt x="25400" y="954087"/>
                  </a:lnTo>
                  <a:lnTo>
                    <a:pt x="38100" y="958748"/>
                  </a:lnTo>
                  <a:lnTo>
                    <a:pt x="38100" y="959904"/>
                  </a:lnTo>
                  <a:lnTo>
                    <a:pt x="25400" y="964552"/>
                  </a:lnTo>
                  <a:lnTo>
                    <a:pt x="38100" y="967460"/>
                  </a:lnTo>
                  <a:lnTo>
                    <a:pt x="38100" y="982002"/>
                  </a:lnTo>
                  <a:lnTo>
                    <a:pt x="26670" y="985659"/>
                  </a:lnTo>
                  <a:lnTo>
                    <a:pt x="38100" y="987234"/>
                  </a:lnTo>
                  <a:lnTo>
                    <a:pt x="38100" y="990142"/>
                  </a:lnTo>
                  <a:lnTo>
                    <a:pt x="25400" y="991882"/>
                  </a:lnTo>
                  <a:lnTo>
                    <a:pt x="25400" y="993635"/>
                  </a:lnTo>
                  <a:lnTo>
                    <a:pt x="38100" y="994206"/>
                  </a:lnTo>
                  <a:lnTo>
                    <a:pt x="38100" y="997699"/>
                  </a:lnTo>
                  <a:lnTo>
                    <a:pt x="25400" y="996530"/>
                  </a:lnTo>
                  <a:lnTo>
                    <a:pt x="25400" y="997699"/>
                  </a:lnTo>
                  <a:lnTo>
                    <a:pt x="38100" y="998283"/>
                  </a:lnTo>
                  <a:lnTo>
                    <a:pt x="38100" y="1017206"/>
                  </a:lnTo>
                  <a:lnTo>
                    <a:pt x="25400" y="1023937"/>
                  </a:lnTo>
                  <a:lnTo>
                    <a:pt x="1282700" y="1023937"/>
                  </a:lnTo>
                  <a:lnTo>
                    <a:pt x="1282700" y="1012571"/>
                  </a:lnTo>
                  <a:lnTo>
                    <a:pt x="1295400" y="1017397"/>
                  </a:lnTo>
                  <a:lnTo>
                    <a:pt x="1295400" y="1023937"/>
                  </a:lnTo>
                  <a:lnTo>
                    <a:pt x="1308100" y="1023937"/>
                  </a:lnTo>
                  <a:lnTo>
                    <a:pt x="1320800" y="1023277"/>
                  </a:lnTo>
                  <a:lnTo>
                    <a:pt x="1320800" y="1023937"/>
                  </a:lnTo>
                  <a:lnTo>
                    <a:pt x="1333500" y="1022921"/>
                  </a:lnTo>
                  <a:lnTo>
                    <a:pt x="1333500" y="1017803"/>
                  </a:lnTo>
                  <a:lnTo>
                    <a:pt x="1346200" y="1013396"/>
                  </a:lnTo>
                  <a:lnTo>
                    <a:pt x="1346200" y="1009535"/>
                  </a:lnTo>
                  <a:lnTo>
                    <a:pt x="1358900" y="1006932"/>
                  </a:lnTo>
                  <a:lnTo>
                    <a:pt x="1371600" y="1005954"/>
                  </a:lnTo>
                  <a:lnTo>
                    <a:pt x="1371600" y="1011072"/>
                  </a:lnTo>
                  <a:lnTo>
                    <a:pt x="1384300" y="1007071"/>
                  </a:lnTo>
                  <a:lnTo>
                    <a:pt x="1384300" y="991450"/>
                  </a:lnTo>
                  <a:lnTo>
                    <a:pt x="1397000" y="990727"/>
                  </a:lnTo>
                  <a:lnTo>
                    <a:pt x="1397000" y="993622"/>
                  </a:lnTo>
                  <a:lnTo>
                    <a:pt x="1409700" y="987437"/>
                  </a:lnTo>
                  <a:lnTo>
                    <a:pt x="1435100" y="979462"/>
                  </a:lnTo>
                  <a:lnTo>
                    <a:pt x="1447800" y="973759"/>
                  </a:lnTo>
                  <a:lnTo>
                    <a:pt x="1473200" y="974445"/>
                  </a:lnTo>
                  <a:lnTo>
                    <a:pt x="1473200" y="966431"/>
                  </a:lnTo>
                  <a:lnTo>
                    <a:pt x="1485900" y="963104"/>
                  </a:lnTo>
                  <a:lnTo>
                    <a:pt x="1498600" y="958900"/>
                  </a:lnTo>
                  <a:lnTo>
                    <a:pt x="1498600" y="950798"/>
                  </a:lnTo>
                  <a:lnTo>
                    <a:pt x="1511300" y="953223"/>
                  </a:lnTo>
                  <a:lnTo>
                    <a:pt x="1524000" y="954328"/>
                  </a:lnTo>
                  <a:lnTo>
                    <a:pt x="1536700" y="952931"/>
                  </a:lnTo>
                  <a:lnTo>
                    <a:pt x="1536700" y="930833"/>
                  </a:lnTo>
                  <a:lnTo>
                    <a:pt x="1549400" y="941298"/>
                  </a:lnTo>
                  <a:lnTo>
                    <a:pt x="1549400" y="925601"/>
                  </a:lnTo>
                  <a:lnTo>
                    <a:pt x="1562100" y="934910"/>
                  </a:lnTo>
                  <a:lnTo>
                    <a:pt x="1562100" y="918679"/>
                  </a:lnTo>
                  <a:lnTo>
                    <a:pt x="1574800" y="917321"/>
                  </a:lnTo>
                  <a:lnTo>
                    <a:pt x="1587500" y="918794"/>
                  </a:lnTo>
                  <a:lnTo>
                    <a:pt x="1587500" y="922108"/>
                  </a:lnTo>
                  <a:lnTo>
                    <a:pt x="1600200" y="916444"/>
                  </a:lnTo>
                  <a:lnTo>
                    <a:pt x="1600200" y="908748"/>
                  </a:lnTo>
                  <a:lnTo>
                    <a:pt x="1600200" y="905103"/>
                  </a:lnTo>
                  <a:lnTo>
                    <a:pt x="1612900" y="899439"/>
                  </a:lnTo>
                  <a:lnTo>
                    <a:pt x="1612900" y="895946"/>
                  </a:lnTo>
                  <a:lnTo>
                    <a:pt x="1625600" y="897115"/>
                  </a:lnTo>
                  <a:lnTo>
                    <a:pt x="1625600" y="892467"/>
                  </a:lnTo>
                  <a:lnTo>
                    <a:pt x="1638300" y="890714"/>
                  </a:lnTo>
                  <a:lnTo>
                    <a:pt x="1638300" y="880833"/>
                  </a:lnTo>
                  <a:lnTo>
                    <a:pt x="1651000" y="884326"/>
                  </a:lnTo>
                  <a:lnTo>
                    <a:pt x="1651000" y="871537"/>
                  </a:lnTo>
                  <a:lnTo>
                    <a:pt x="1663700" y="869200"/>
                  </a:lnTo>
                  <a:lnTo>
                    <a:pt x="1663700" y="865720"/>
                  </a:lnTo>
                  <a:lnTo>
                    <a:pt x="1651000" y="862088"/>
                  </a:lnTo>
                  <a:lnTo>
                    <a:pt x="1651000" y="858164"/>
                  </a:lnTo>
                  <a:lnTo>
                    <a:pt x="1638300" y="856411"/>
                  </a:lnTo>
                  <a:lnTo>
                    <a:pt x="1638300" y="848271"/>
                  </a:lnTo>
                  <a:lnTo>
                    <a:pt x="1651000" y="848855"/>
                  </a:lnTo>
                  <a:lnTo>
                    <a:pt x="1651000" y="837806"/>
                  </a:lnTo>
                  <a:lnTo>
                    <a:pt x="1663700" y="839965"/>
                  </a:lnTo>
                  <a:lnTo>
                    <a:pt x="1663700" y="843699"/>
                  </a:lnTo>
                  <a:lnTo>
                    <a:pt x="1676400" y="847534"/>
                  </a:lnTo>
                  <a:lnTo>
                    <a:pt x="1676400" y="850023"/>
                  </a:lnTo>
                  <a:lnTo>
                    <a:pt x="1689100" y="851763"/>
                  </a:lnTo>
                  <a:lnTo>
                    <a:pt x="1676400" y="841883"/>
                  </a:lnTo>
                  <a:lnTo>
                    <a:pt x="1689100" y="843622"/>
                  </a:lnTo>
                  <a:lnTo>
                    <a:pt x="1689100" y="851763"/>
                  </a:lnTo>
                  <a:lnTo>
                    <a:pt x="1689100" y="860628"/>
                  </a:lnTo>
                  <a:lnTo>
                    <a:pt x="1676400" y="864717"/>
                  </a:lnTo>
                  <a:lnTo>
                    <a:pt x="1676400" y="872591"/>
                  </a:lnTo>
                  <a:lnTo>
                    <a:pt x="1673161" y="872363"/>
                  </a:lnTo>
                  <a:lnTo>
                    <a:pt x="1672869" y="878509"/>
                  </a:lnTo>
                  <a:lnTo>
                    <a:pt x="1676400" y="874585"/>
                  </a:lnTo>
                  <a:lnTo>
                    <a:pt x="1676400" y="880249"/>
                  </a:lnTo>
                  <a:lnTo>
                    <a:pt x="1663700" y="882573"/>
                  </a:lnTo>
                  <a:lnTo>
                    <a:pt x="1676400" y="880833"/>
                  </a:lnTo>
                  <a:lnTo>
                    <a:pt x="1676400" y="889800"/>
                  </a:lnTo>
                  <a:lnTo>
                    <a:pt x="1689100" y="894422"/>
                  </a:lnTo>
                  <a:lnTo>
                    <a:pt x="1689100" y="898067"/>
                  </a:lnTo>
                  <a:lnTo>
                    <a:pt x="1701800" y="894791"/>
                  </a:lnTo>
                  <a:lnTo>
                    <a:pt x="1689100" y="898271"/>
                  </a:lnTo>
                  <a:lnTo>
                    <a:pt x="1714500" y="901433"/>
                  </a:lnTo>
                  <a:lnTo>
                    <a:pt x="1714500" y="895375"/>
                  </a:lnTo>
                  <a:lnTo>
                    <a:pt x="1727200" y="895375"/>
                  </a:lnTo>
                  <a:lnTo>
                    <a:pt x="1727200" y="901179"/>
                  </a:lnTo>
                  <a:lnTo>
                    <a:pt x="1714500" y="902347"/>
                  </a:lnTo>
                  <a:lnTo>
                    <a:pt x="1714500" y="903071"/>
                  </a:lnTo>
                  <a:lnTo>
                    <a:pt x="1727200" y="904494"/>
                  </a:lnTo>
                  <a:lnTo>
                    <a:pt x="1739900" y="906995"/>
                  </a:lnTo>
                  <a:lnTo>
                    <a:pt x="1739900" y="901814"/>
                  </a:lnTo>
                  <a:lnTo>
                    <a:pt x="1752600" y="899515"/>
                  </a:lnTo>
                  <a:lnTo>
                    <a:pt x="1752600" y="894207"/>
                  </a:lnTo>
                  <a:lnTo>
                    <a:pt x="1765300" y="897978"/>
                  </a:lnTo>
                  <a:lnTo>
                    <a:pt x="1778000" y="906386"/>
                  </a:lnTo>
                  <a:lnTo>
                    <a:pt x="1778000" y="904671"/>
                  </a:lnTo>
                  <a:lnTo>
                    <a:pt x="1790700" y="903516"/>
                  </a:lnTo>
                  <a:lnTo>
                    <a:pt x="1790700" y="910488"/>
                  </a:lnTo>
                  <a:lnTo>
                    <a:pt x="1803400" y="908748"/>
                  </a:lnTo>
                  <a:lnTo>
                    <a:pt x="1803400" y="910755"/>
                  </a:lnTo>
                  <a:lnTo>
                    <a:pt x="1816100" y="915352"/>
                  </a:lnTo>
                  <a:lnTo>
                    <a:pt x="1816100" y="918984"/>
                  </a:lnTo>
                  <a:lnTo>
                    <a:pt x="1803400" y="922108"/>
                  </a:lnTo>
                  <a:lnTo>
                    <a:pt x="1816100" y="924648"/>
                  </a:lnTo>
                  <a:lnTo>
                    <a:pt x="1828800" y="926261"/>
                  </a:lnTo>
                  <a:lnTo>
                    <a:pt x="1841500" y="927100"/>
                  </a:lnTo>
                  <a:lnTo>
                    <a:pt x="1854200" y="927341"/>
                  </a:lnTo>
                  <a:lnTo>
                    <a:pt x="1854200" y="917460"/>
                  </a:lnTo>
                  <a:lnTo>
                    <a:pt x="1866900" y="924445"/>
                  </a:lnTo>
                  <a:lnTo>
                    <a:pt x="1854200" y="928509"/>
                  </a:lnTo>
                  <a:lnTo>
                    <a:pt x="1854200" y="929093"/>
                  </a:lnTo>
                  <a:lnTo>
                    <a:pt x="1866900" y="929170"/>
                  </a:lnTo>
                  <a:lnTo>
                    <a:pt x="1879600" y="932294"/>
                  </a:lnTo>
                  <a:lnTo>
                    <a:pt x="1879600" y="937590"/>
                  </a:lnTo>
                  <a:lnTo>
                    <a:pt x="1892300" y="944206"/>
                  </a:lnTo>
                  <a:lnTo>
                    <a:pt x="1879600" y="943914"/>
                  </a:lnTo>
                  <a:lnTo>
                    <a:pt x="1866900" y="943190"/>
                  </a:lnTo>
                  <a:lnTo>
                    <a:pt x="1854200" y="941298"/>
                  </a:lnTo>
                  <a:lnTo>
                    <a:pt x="1841500" y="939088"/>
                  </a:lnTo>
                  <a:lnTo>
                    <a:pt x="1816100" y="937082"/>
                  </a:lnTo>
                  <a:lnTo>
                    <a:pt x="1803400" y="935736"/>
                  </a:lnTo>
                  <a:lnTo>
                    <a:pt x="1778000" y="935482"/>
                  </a:lnTo>
                  <a:lnTo>
                    <a:pt x="1778000" y="941412"/>
                  </a:lnTo>
                  <a:lnTo>
                    <a:pt x="1765300" y="952347"/>
                  </a:lnTo>
                  <a:lnTo>
                    <a:pt x="1765300" y="960666"/>
                  </a:lnTo>
                  <a:lnTo>
                    <a:pt x="1752600" y="958748"/>
                  </a:lnTo>
                  <a:lnTo>
                    <a:pt x="1752600" y="948728"/>
                  </a:lnTo>
                  <a:lnTo>
                    <a:pt x="1739900" y="951763"/>
                  </a:lnTo>
                  <a:lnTo>
                    <a:pt x="1739900" y="954366"/>
                  </a:lnTo>
                  <a:lnTo>
                    <a:pt x="1727200" y="956424"/>
                  </a:lnTo>
                  <a:lnTo>
                    <a:pt x="1727200" y="958316"/>
                  </a:lnTo>
                  <a:lnTo>
                    <a:pt x="1727200" y="1004671"/>
                  </a:lnTo>
                  <a:lnTo>
                    <a:pt x="1727200" y="1011656"/>
                  </a:lnTo>
                  <a:lnTo>
                    <a:pt x="1714500" y="1011072"/>
                  </a:lnTo>
                  <a:lnTo>
                    <a:pt x="1714500" y="1005255"/>
                  </a:lnTo>
                  <a:lnTo>
                    <a:pt x="1727200" y="1004671"/>
                  </a:lnTo>
                  <a:lnTo>
                    <a:pt x="1727200" y="958316"/>
                  </a:lnTo>
                  <a:lnTo>
                    <a:pt x="1714500" y="959827"/>
                  </a:lnTo>
                  <a:lnTo>
                    <a:pt x="1714500" y="961237"/>
                  </a:lnTo>
                  <a:lnTo>
                    <a:pt x="1701800" y="962812"/>
                  </a:lnTo>
                  <a:lnTo>
                    <a:pt x="1701800" y="964234"/>
                  </a:lnTo>
                  <a:lnTo>
                    <a:pt x="1689100" y="965860"/>
                  </a:lnTo>
                  <a:lnTo>
                    <a:pt x="1689100" y="967714"/>
                  </a:lnTo>
                  <a:lnTo>
                    <a:pt x="1676400" y="969784"/>
                  </a:lnTo>
                  <a:lnTo>
                    <a:pt x="1676400" y="972185"/>
                  </a:lnTo>
                  <a:lnTo>
                    <a:pt x="1663700" y="975017"/>
                  </a:lnTo>
                  <a:lnTo>
                    <a:pt x="1663700" y="978293"/>
                  </a:lnTo>
                  <a:lnTo>
                    <a:pt x="1651000" y="982002"/>
                  </a:lnTo>
                  <a:lnTo>
                    <a:pt x="1651000" y="995959"/>
                  </a:lnTo>
                  <a:lnTo>
                    <a:pt x="1651000" y="1005840"/>
                  </a:lnTo>
                  <a:lnTo>
                    <a:pt x="1638300" y="1003515"/>
                  </a:lnTo>
                  <a:lnTo>
                    <a:pt x="1638300" y="997115"/>
                  </a:lnTo>
                  <a:lnTo>
                    <a:pt x="1651000" y="995959"/>
                  </a:lnTo>
                  <a:lnTo>
                    <a:pt x="1651000" y="982002"/>
                  </a:lnTo>
                  <a:lnTo>
                    <a:pt x="1651000" y="975017"/>
                  </a:lnTo>
                  <a:lnTo>
                    <a:pt x="1663700" y="973861"/>
                  </a:lnTo>
                  <a:lnTo>
                    <a:pt x="1651000" y="972464"/>
                  </a:lnTo>
                  <a:lnTo>
                    <a:pt x="1638300" y="976185"/>
                  </a:lnTo>
                  <a:lnTo>
                    <a:pt x="1638300" y="988974"/>
                  </a:lnTo>
                  <a:lnTo>
                    <a:pt x="1625600" y="990142"/>
                  </a:lnTo>
                  <a:lnTo>
                    <a:pt x="1625600" y="982459"/>
                  </a:lnTo>
                  <a:lnTo>
                    <a:pt x="1612900" y="987742"/>
                  </a:lnTo>
                  <a:lnTo>
                    <a:pt x="1612900" y="990727"/>
                  </a:lnTo>
                  <a:lnTo>
                    <a:pt x="1600200" y="990142"/>
                  </a:lnTo>
                  <a:lnTo>
                    <a:pt x="1600200" y="993051"/>
                  </a:lnTo>
                  <a:lnTo>
                    <a:pt x="1587500" y="995375"/>
                  </a:lnTo>
                  <a:lnTo>
                    <a:pt x="1587500" y="997699"/>
                  </a:lnTo>
                  <a:lnTo>
                    <a:pt x="1600200" y="1001763"/>
                  </a:lnTo>
                  <a:lnTo>
                    <a:pt x="1587500" y="1004176"/>
                  </a:lnTo>
                  <a:lnTo>
                    <a:pt x="1574800" y="1008811"/>
                  </a:lnTo>
                  <a:lnTo>
                    <a:pt x="1574800" y="1013129"/>
                  </a:lnTo>
                  <a:lnTo>
                    <a:pt x="1569199" y="1013764"/>
                  </a:lnTo>
                  <a:lnTo>
                    <a:pt x="1569389" y="1013396"/>
                  </a:lnTo>
                  <a:lnTo>
                    <a:pt x="1569389" y="1012228"/>
                  </a:lnTo>
                  <a:lnTo>
                    <a:pt x="1559496" y="1011656"/>
                  </a:lnTo>
                  <a:lnTo>
                    <a:pt x="1562989" y="1013980"/>
                  </a:lnTo>
                  <a:lnTo>
                    <a:pt x="1564068" y="1014349"/>
                  </a:lnTo>
                  <a:lnTo>
                    <a:pt x="1562100" y="1014564"/>
                  </a:lnTo>
                  <a:lnTo>
                    <a:pt x="1562100" y="1023937"/>
                  </a:lnTo>
                  <a:lnTo>
                    <a:pt x="1663700" y="1023937"/>
                  </a:lnTo>
                  <a:lnTo>
                    <a:pt x="1663700" y="1017460"/>
                  </a:lnTo>
                  <a:lnTo>
                    <a:pt x="1676400" y="1019797"/>
                  </a:lnTo>
                  <a:lnTo>
                    <a:pt x="1676400" y="1023937"/>
                  </a:lnTo>
                  <a:lnTo>
                    <a:pt x="2705100" y="1023937"/>
                  </a:lnTo>
                  <a:lnTo>
                    <a:pt x="2717800" y="1023277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119061"/>
            <a:ext cx="1028611" cy="116713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7271514" y="7433851"/>
            <a:ext cx="1016635" cy="1920239"/>
          </a:xfrm>
          <a:custGeom>
            <a:avLst/>
            <a:gdLst/>
            <a:ahLst/>
            <a:cxnLst/>
            <a:rect l="l" t="t" r="r" b="b"/>
            <a:pathLst>
              <a:path w="1016634" h="1920240">
                <a:moveTo>
                  <a:pt x="244866" y="332187"/>
                </a:moveTo>
                <a:lnTo>
                  <a:pt x="226719" y="332187"/>
                </a:lnTo>
                <a:lnTo>
                  <a:pt x="213307" y="319487"/>
                </a:lnTo>
                <a:lnTo>
                  <a:pt x="204198" y="294087"/>
                </a:lnTo>
                <a:lnTo>
                  <a:pt x="198962" y="281387"/>
                </a:lnTo>
                <a:lnTo>
                  <a:pt x="272408" y="243287"/>
                </a:lnTo>
                <a:lnTo>
                  <a:pt x="281732" y="243287"/>
                </a:lnTo>
                <a:lnTo>
                  <a:pt x="288474" y="255987"/>
                </a:lnTo>
                <a:lnTo>
                  <a:pt x="291773" y="255987"/>
                </a:lnTo>
                <a:lnTo>
                  <a:pt x="290769" y="268687"/>
                </a:lnTo>
                <a:lnTo>
                  <a:pt x="272408" y="268687"/>
                </a:lnTo>
                <a:lnTo>
                  <a:pt x="272408" y="281387"/>
                </a:lnTo>
                <a:lnTo>
                  <a:pt x="226504" y="281387"/>
                </a:lnTo>
                <a:lnTo>
                  <a:pt x="244866" y="332187"/>
                </a:lnTo>
                <a:close/>
              </a:path>
              <a:path w="1016634" h="1920240">
                <a:moveTo>
                  <a:pt x="327492" y="382987"/>
                </a:moveTo>
                <a:lnTo>
                  <a:pt x="255194" y="382987"/>
                </a:lnTo>
                <a:lnTo>
                  <a:pt x="256054" y="370287"/>
                </a:lnTo>
                <a:lnTo>
                  <a:pt x="258637" y="370287"/>
                </a:lnTo>
                <a:lnTo>
                  <a:pt x="266239" y="344887"/>
                </a:lnTo>
                <a:lnTo>
                  <a:pt x="283166" y="294087"/>
                </a:lnTo>
                <a:lnTo>
                  <a:pt x="290769" y="268687"/>
                </a:lnTo>
                <a:lnTo>
                  <a:pt x="309704" y="294087"/>
                </a:lnTo>
                <a:lnTo>
                  <a:pt x="325196" y="306787"/>
                </a:lnTo>
                <a:lnTo>
                  <a:pt x="337246" y="319487"/>
                </a:lnTo>
                <a:lnTo>
                  <a:pt x="345853" y="344887"/>
                </a:lnTo>
                <a:lnTo>
                  <a:pt x="348578" y="344887"/>
                </a:lnTo>
                <a:lnTo>
                  <a:pt x="350443" y="357587"/>
                </a:lnTo>
                <a:lnTo>
                  <a:pt x="286179" y="357587"/>
                </a:lnTo>
                <a:lnTo>
                  <a:pt x="286179" y="370287"/>
                </a:lnTo>
                <a:lnTo>
                  <a:pt x="327492" y="382987"/>
                </a:lnTo>
                <a:close/>
              </a:path>
              <a:path w="1016634" h="1920240">
                <a:moveTo>
                  <a:pt x="263944" y="294087"/>
                </a:moveTo>
                <a:lnTo>
                  <a:pt x="240132" y="294087"/>
                </a:lnTo>
                <a:lnTo>
                  <a:pt x="226504" y="281387"/>
                </a:lnTo>
                <a:lnTo>
                  <a:pt x="272408" y="281387"/>
                </a:lnTo>
                <a:lnTo>
                  <a:pt x="263944" y="294087"/>
                </a:lnTo>
                <a:close/>
              </a:path>
              <a:path w="1016634" h="1920240">
                <a:moveTo>
                  <a:pt x="364214" y="471887"/>
                </a:moveTo>
                <a:lnTo>
                  <a:pt x="336672" y="471887"/>
                </a:lnTo>
                <a:lnTo>
                  <a:pt x="332082" y="446487"/>
                </a:lnTo>
                <a:lnTo>
                  <a:pt x="305114" y="446487"/>
                </a:lnTo>
                <a:lnTo>
                  <a:pt x="288474" y="433787"/>
                </a:lnTo>
                <a:lnTo>
                  <a:pt x="275276" y="408387"/>
                </a:lnTo>
                <a:lnTo>
                  <a:pt x="258637" y="395687"/>
                </a:lnTo>
                <a:lnTo>
                  <a:pt x="256054" y="382987"/>
                </a:lnTo>
                <a:lnTo>
                  <a:pt x="327492" y="382987"/>
                </a:lnTo>
                <a:lnTo>
                  <a:pt x="322399" y="357587"/>
                </a:lnTo>
                <a:lnTo>
                  <a:pt x="350443" y="357587"/>
                </a:lnTo>
                <a:lnTo>
                  <a:pt x="352308" y="370287"/>
                </a:lnTo>
                <a:lnTo>
                  <a:pt x="355034" y="370287"/>
                </a:lnTo>
                <a:lnTo>
                  <a:pt x="358476" y="382987"/>
                </a:lnTo>
                <a:lnTo>
                  <a:pt x="365362" y="395687"/>
                </a:lnTo>
                <a:lnTo>
                  <a:pt x="368805" y="408387"/>
                </a:lnTo>
                <a:lnTo>
                  <a:pt x="398068" y="408387"/>
                </a:lnTo>
                <a:lnTo>
                  <a:pt x="396849" y="421087"/>
                </a:lnTo>
                <a:lnTo>
                  <a:pt x="391756" y="433787"/>
                </a:lnTo>
                <a:lnTo>
                  <a:pt x="378416" y="433787"/>
                </a:lnTo>
                <a:lnTo>
                  <a:pt x="367657" y="446487"/>
                </a:lnTo>
                <a:lnTo>
                  <a:pt x="362063" y="459187"/>
                </a:lnTo>
                <a:lnTo>
                  <a:pt x="364214" y="471887"/>
                </a:lnTo>
                <a:close/>
              </a:path>
              <a:path w="1016634" h="1920240">
                <a:moveTo>
                  <a:pt x="398068" y="408387"/>
                </a:moveTo>
                <a:lnTo>
                  <a:pt x="368805" y="408387"/>
                </a:lnTo>
                <a:lnTo>
                  <a:pt x="387166" y="382987"/>
                </a:lnTo>
                <a:lnTo>
                  <a:pt x="394984" y="395687"/>
                </a:lnTo>
                <a:lnTo>
                  <a:pt x="398068" y="408387"/>
                </a:lnTo>
                <a:close/>
              </a:path>
              <a:path w="1016634" h="1920240">
                <a:moveTo>
                  <a:pt x="488118" y="509987"/>
                </a:moveTo>
                <a:lnTo>
                  <a:pt x="414708" y="509987"/>
                </a:lnTo>
                <a:lnTo>
                  <a:pt x="428479" y="497287"/>
                </a:lnTo>
                <a:lnTo>
                  <a:pt x="423889" y="497287"/>
                </a:lnTo>
                <a:lnTo>
                  <a:pt x="419298" y="484587"/>
                </a:lnTo>
                <a:lnTo>
                  <a:pt x="364214" y="484587"/>
                </a:lnTo>
                <a:lnTo>
                  <a:pt x="405527" y="459187"/>
                </a:lnTo>
                <a:lnTo>
                  <a:pt x="391756" y="433787"/>
                </a:lnTo>
                <a:lnTo>
                  <a:pt x="433069" y="433787"/>
                </a:lnTo>
                <a:lnTo>
                  <a:pt x="443756" y="459187"/>
                </a:lnTo>
                <a:lnTo>
                  <a:pt x="460038" y="471887"/>
                </a:lnTo>
                <a:lnTo>
                  <a:pt x="478901" y="497287"/>
                </a:lnTo>
                <a:lnTo>
                  <a:pt x="488118" y="509987"/>
                </a:lnTo>
                <a:close/>
              </a:path>
              <a:path w="1016634" h="1920240">
                <a:moveTo>
                  <a:pt x="488153" y="725887"/>
                </a:moveTo>
                <a:lnTo>
                  <a:pt x="465991" y="687787"/>
                </a:lnTo>
                <a:lnTo>
                  <a:pt x="441676" y="662387"/>
                </a:lnTo>
                <a:lnTo>
                  <a:pt x="416501" y="624287"/>
                </a:lnTo>
                <a:lnTo>
                  <a:pt x="391756" y="586187"/>
                </a:lnTo>
                <a:lnTo>
                  <a:pt x="350443" y="535387"/>
                </a:lnTo>
                <a:lnTo>
                  <a:pt x="342195" y="522687"/>
                </a:lnTo>
                <a:lnTo>
                  <a:pt x="339541" y="509987"/>
                </a:lnTo>
                <a:lnTo>
                  <a:pt x="344634" y="497287"/>
                </a:lnTo>
                <a:lnTo>
                  <a:pt x="359624" y="484587"/>
                </a:lnTo>
                <a:lnTo>
                  <a:pt x="419298" y="484587"/>
                </a:lnTo>
                <a:lnTo>
                  <a:pt x="414708" y="497287"/>
                </a:lnTo>
                <a:lnTo>
                  <a:pt x="405527" y="497287"/>
                </a:lnTo>
                <a:lnTo>
                  <a:pt x="410118" y="509987"/>
                </a:lnTo>
                <a:lnTo>
                  <a:pt x="488118" y="509987"/>
                </a:lnTo>
                <a:lnTo>
                  <a:pt x="497334" y="522687"/>
                </a:lnTo>
                <a:lnTo>
                  <a:pt x="451431" y="535387"/>
                </a:lnTo>
                <a:lnTo>
                  <a:pt x="449279" y="548087"/>
                </a:lnTo>
                <a:lnTo>
                  <a:pt x="454874" y="560787"/>
                </a:lnTo>
                <a:lnTo>
                  <a:pt x="465632" y="573487"/>
                </a:lnTo>
                <a:lnTo>
                  <a:pt x="535993" y="573487"/>
                </a:lnTo>
                <a:lnTo>
                  <a:pt x="541516" y="586187"/>
                </a:lnTo>
                <a:lnTo>
                  <a:pt x="488154" y="586187"/>
                </a:lnTo>
                <a:lnTo>
                  <a:pt x="529467" y="662387"/>
                </a:lnTo>
                <a:lnTo>
                  <a:pt x="594879" y="662387"/>
                </a:lnTo>
                <a:lnTo>
                  <a:pt x="615679" y="687787"/>
                </a:lnTo>
                <a:lnTo>
                  <a:pt x="630454" y="700487"/>
                </a:lnTo>
                <a:lnTo>
                  <a:pt x="639420" y="713187"/>
                </a:lnTo>
                <a:lnTo>
                  <a:pt x="524876" y="713187"/>
                </a:lnTo>
                <a:lnTo>
                  <a:pt x="488153" y="725887"/>
                </a:lnTo>
                <a:close/>
              </a:path>
              <a:path w="1016634" h="1920240">
                <a:moveTo>
                  <a:pt x="535993" y="573487"/>
                </a:moveTo>
                <a:lnTo>
                  <a:pt x="478973" y="573487"/>
                </a:lnTo>
                <a:lnTo>
                  <a:pt x="515696" y="548087"/>
                </a:lnTo>
                <a:lnTo>
                  <a:pt x="524876" y="548087"/>
                </a:lnTo>
                <a:lnTo>
                  <a:pt x="524876" y="560787"/>
                </a:lnTo>
                <a:lnTo>
                  <a:pt x="535993" y="573487"/>
                </a:lnTo>
                <a:close/>
              </a:path>
              <a:path w="1016634" h="1920240">
                <a:moveTo>
                  <a:pt x="534057" y="611587"/>
                </a:moveTo>
                <a:lnTo>
                  <a:pt x="488154" y="586187"/>
                </a:lnTo>
                <a:lnTo>
                  <a:pt x="541516" y="586187"/>
                </a:lnTo>
                <a:lnTo>
                  <a:pt x="541014" y="598887"/>
                </a:lnTo>
                <a:lnTo>
                  <a:pt x="534057" y="611587"/>
                </a:lnTo>
                <a:close/>
              </a:path>
              <a:path w="1016634" h="1920240">
                <a:moveTo>
                  <a:pt x="594879" y="662387"/>
                </a:moveTo>
                <a:lnTo>
                  <a:pt x="529467" y="662387"/>
                </a:lnTo>
                <a:lnTo>
                  <a:pt x="552418" y="636987"/>
                </a:lnTo>
                <a:lnTo>
                  <a:pt x="572358" y="649687"/>
                </a:lnTo>
                <a:lnTo>
                  <a:pt x="594879" y="662387"/>
                </a:lnTo>
                <a:close/>
              </a:path>
              <a:path w="1016634" h="1920240">
                <a:moveTo>
                  <a:pt x="1016485" y="916387"/>
                </a:moveTo>
                <a:lnTo>
                  <a:pt x="823248" y="916387"/>
                </a:lnTo>
                <a:lnTo>
                  <a:pt x="1016485" y="662387"/>
                </a:lnTo>
                <a:lnTo>
                  <a:pt x="1016485" y="802087"/>
                </a:lnTo>
                <a:lnTo>
                  <a:pt x="960959" y="802087"/>
                </a:lnTo>
                <a:lnTo>
                  <a:pt x="969422" y="814787"/>
                </a:lnTo>
                <a:lnTo>
                  <a:pt x="977025" y="827487"/>
                </a:lnTo>
                <a:lnTo>
                  <a:pt x="988070" y="827487"/>
                </a:lnTo>
                <a:lnTo>
                  <a:pt x="1006862" y="840187"/>
                </a:lnTo>
                <a:lnTo>
                  <a:pt x="988501" y="903687"/>
                </a:lnTo>
                <a:lnTo>
                  <a:pt x="1016485" y="903687"/>
                </a:lnTo>
                <a:lnTo>
                  <a:pt x="1016485" y="916387"/>
                </a:lnTo>
                <a:close/>
              </a:path>
              <a:path w="1016634" h="1920240">
                <a:moveTo>
                  <a:pt x="1016485" y="967187"/>
                </a:moveTo>
                <a:lnTo>
                  <a:pt x="993091" y="954487"/>
                </a:lnTo>
                <a:lnTo>
                  <a:pt x="662586" y="954487"/>
                </a:lnTo>
                <a:lnTo>
                  <a:pt x="575370" y="827487"/>
                </a:lnTo>
                <a:lnTo>
                  <a:pt x="602912" y="802087"/>
                </a:lnTo>
                <a:lnTo>
                  <a:pt x="511105" y="751287"/>
                </a:lnTo>
                <a:lnTo>
                  <a:pt x="524876" y="713187"/>
                </a:lnTo>
                <a:lnTo>
                  <a:pt x="639420" y="713187"/>
                </a:lnTo>
                <a:lnTo>
                  <a:pt x="648385" y="725887"/>
                </a:lnTo>
                <a:lnTo>
                  <a:pt x="670620" y="738587"/>
                </a:lnTo>
                <a:lnTo>
                  <a:pt x="691133" y="763987"/>
                </a:lnTo>
                <a:lnTo>
                  <a:pt x="703899" y="789387"/>
                </a:lnTo>
                <a:lnTo>
                  <a:pt x="697373" y="802087"/>
                </a:lnTo>
                <a:lnTo>
                  <a:pt x="689555" y="814787"/>
                </a:lnTo>
                <a:lnTo>
                  <a:pt x="687762" y="840187"/>
                </a:lnTo>
                <a:lnTo>
                  <a:pt x="699309" y="852887"/>
                </a:lnTo>
                <a:lnTo>
                  <a:pt x="736104" y="852887"/>
                </a:lnTo>
                <a:lnTo>
                  <a:pt x="766443" y="865587"/>
                </a:lnTo>
                <a:lnTo>
                  <a:pt x="780321" y="878287"/>
                </a:lnTo>
                <a:lnTo>
                  <a:pt x="703899" y="878287"/>
                </a:lnTo>
                <a:lnTo>
                  <a:pt x="703899" y="890987"/>
                </a:lnTo>
                <a:lnTo>
                  <a:pt x="794200" y="890987"/>
                </a:lnTo>
                <a:lnTo>
                  <a:pt x="823248" y="916387"/>
                </a:lnTo>
                <a:lnTo>
                  <a:pt x="1016485" y="916387"/>
                </a:lnTo>
                <a:lnTo>
                  <a:pt x="1016485" y="967187"/>
                </a:lnTo>
                <a:close/>
              </a:path>
              <a:path w="1016634" h="1920240">
                <a:moveTo>
                  <a:pt x="794200" y="890987"/>
                </a:moveTo>
                <a:lnTo>
                  <a:pt x="736032" y="890987"/>
                </a:lnTo>
                <a:lnTo>
                  <a:pt x="703899" y="878287"/>
                </a:lnTo>
                <a:lnTo>
                  <a:pt x="780321" y="878287"/>
                </a:lnTo>
                <a:lnTo>
                  <a:pt x="794200" y="890987"/>
                </a:lnTo>
                <a:close/>
              </a:path>
              <a:path w="1016634" h="1920240">
                <a:moveTo>
                  <a:pt x="630454" y="1348187"/>
                </a:moveTo>
                <a:lnTo>
                  <a:pt x="593731" y="1348187"/>
                </a:lnTo>
                <a:lnTo>
                  <a:pt x="598465" y="1335487"/>
                </a:lnTo>
                <a:lnTo>
                  <a:pt x="604060" y="1322787"/>
                </a:lnTo>
                <a:lnTo>
                  <a:pt x="607933" y="1310087"/>
                </a:lnTo>
                <a:lnTo>
                  <a:pt x="607502" y="1297387"/>
                </a:lnTo>
                <a:lnTo>
                  <a:pt x="598752" y="1271987"/>
                </a:lnTo>
                <a:lnTo>
                  <a:pt x="602912" y="1259287"/>
                </a:lnTo>
                <a:lnTo>
                  <a:pt x="613958" y="1233887"/>
                </a:lnTo>
                <a:lnTo>
                  <a:pt x="625864" y="1208487"/>
                </a:lnTo>
                <a:lnTo>
                  <a:pt x="637698" y="1195787"/>
                </a:lnTo>
                <a:lnTo>
                  <a:pt x="651684" y="1170387"/>
                </a:lnTo>
                <a:lnTo>
                  <a:pt x="666531" y="1144987"/>
                </a:lnTo>
                <a:lnTo>
                  <a:pt x="680948" y="1119587"/>
                </a:lnTo>
                <a:lnTo>
                  <a:pt x="65842" y="1119587"/>
                </a:lnTo>
                <a:lnTo>
                  <a:pt x="51999" y="1106887"/>
                </a:lnTo>
                <a:lnTo>
                  <a:pt x="6168" y="1106887"/>
                </a:lnTo>
                <a:lnTo>
                  <a:pt x="0" y="1068787"/>
                </a:lnTo>
                <a:lnTo>
                  <a:pt x="8463" y="1030687"/>
                </a:lnTo>
                <a:lnTo>
                  <a:pt x="30697" y="1017987"/>
                </a:lnTo>
                <a:lnTo>
                  <a:pt x="65842" y="1005287"/>
                </a:lnTo>
                <a:lnTo>
                  <a:pt x="437660" y="1005287"/>
                </a:lnTo>
                <a:lnTo>
                  <a:pt x="449207" y="979887"/>
                </a:lnTo>
                <a:lnTo>
                  <a:pt x="468071" y="967187"/>
                </a:lnTo>
                <a:lnTo>
                  <a:pt x="569058" y="967187"/>
                </a:lnTo>
                <a:lnTo>
                  <a:pt x="597676" y="954487"/>
                </a:lnTo>
                <a:lnTo>
                  <a:pt x="993091" y="954487"/>
                </a:lnTo>
                <a:lnTo>
                  <a:pt x="982763" y="992587"/>
                </a:lnTo>
                <a:lnTo>
                  <a:pt x="474382" y="992587"/>
                </a:lnTo>
                <a:lnTo>
                  <a:pt x="488154" y="1030687"/>
                </a:lnTo>
                <a:lnTo>
                  <a:pt x="1016485" y="1030687"/>
                </a:lnTo>
                <a:lnTo>
                  <a:pt x="1016485" y="1056087"/>
                </a:lnTo>
                <a:lnTo>
                  <a:pt x="552418" y="1056087"/>
                </a:lnTo>
                <a:lnTo>
                  <a:pt x="547828" y="1068787"/>
                </a:lnTo>
                <a:lnTo>
                  <a:pt x="579960" y="1081487"/>
                </a:lnTo>
                <a:lnTo>
                  <a:pt x="966696" y="1081487"/>
                </a:lnTo>
                <a:lnTo>
                  <a:pt x="964401" y="1106887"/>
                </a:lnTo>
                <a:lnTo>
                  <a:pt x="974156" y="1119587"/>
                </a:lnTo>
                <a:lnTo>
                  <a:pt x="997681" y="1132287"/>
                </a:lnTo>
                <a:lnTo>
                  <a:pt x="1016485" y="1132287"/>
                </a:lnTo>
                <a:lnTo>
                  <a:pt x="1016485" y="1170387"/>
                </a:lnTo>
                <a:lnTo>
                  <a:pt x="823248" y="1170387"/>
                </a:lnTo>
                <a:lnTo>
                  <a:pt x="802233" y="1183087"/>
                </a:lnTo>
                <a:lnTo>
                  <a:pt x="775624" y="1208487"/>
                </a:lnTo>
                <a:lnTo>
                  <a:pt x="746432" y="1208487"/>
                </a:lnTo>
                <a:lnTo>
                  <a:pt x="717671" y="1221187"/>
                </a:lnTo>
                <a:lnTo>
                  <a:pt x="772755" y="1233887"/>
                </a:lnTo>
                <a:lnTo>
                  <a:pt x="757191" y="1246587"/>
                </a:lnTo>
                <a:lnTo>
                  <a:pt x="644799" y="1246587"/>
                </a:lnTo>
                <a:lnTo>
                  <a:pt x="634973" y="1259287"/>
                </a:lnTo>
                <a:lnTo>
                  <a:pt x="635044" y="1284687"/>
                </a:lnTo>
                <a:lnTo>
                  <a:pt x="708490" y="1284687"/>
                </a:lnTo>
                <a:lnTo>
                  <a:pt x="697473" y="1335487"/>
                </a:lnTo>
                <a:lnTo>
                  <a:pt x="612093" y="1335487"/>
                </a:lnTo>
                <a:lnTo>
                  <a:pt x="630454" y="1348187"/>
                </a:lnTo>
                <a:close/>
              </a:path>
              <a:path w="1016634" h="1920240">
                <a:moveTo>
                  <a:pt x="437660" y="1005287"/>
                </a:moveTo>
                <a:lnTo>
                  <a:pt x="166830" y="1005287"/>
                </a:lnTo>
                <a:lnTo>
                  <a:pt x="216893" y="992587"/>
                </a:lnTo>
                <a:lnTo>
                  <a:pt x="302316" y="992587"/>
                </a:lnTo>
                <a:lnTo>
                  <a:pt x="337246" y="979887"/>
                </a:lnTo>
                <a:lnTo>
                  <a:pt x="410118" y="979887"/>
                </a:lnTo>
                <a:lnTo>
                  <a:pt x="437660" y="1005287"/>
                </a:lnTo>
                <a:close/>
              </a:path>
              <a:path w="1016634" h="1920240">
                <a:moveTo>
                  <a:pt x="584551" y="1030687"/>
                </a:moveTo>
                <a:lnTo>
                  <a:pt x="488154" y="1030687"/>
                </a:lnTo>
                <a:lnTo>
                  <a:pt x="515696" y="1017987"/>
                </a:lnTo>
                <a:lnTo>
                  <a:pt x="474382" y="992587"/>
                </a:lnTo>
                <a:lnTo>
                  <a:pt x="982763" y="992587"/>
                </a:lnTo>
                <a:lnTo>
                  <a:pt x="979320" y="1005287"/>
                </a:lnTo>
                <a:lnTo>
                  <a:pt x="657422" y="1005287"/>
                </a:lnTo>
                <a:lnTo>
                  <a:pt x="624644" y="1017987"/>
                </a:lnTo>
                <a:lnTo>
                  <a:pt x="584551" y="1030687"/>
                </a:lnTo>
                <a:close/>
              </a:path>
              <a:path w="1016634" h="1920240">
                <a:moveTo>
                  <a:pt x="1016485" y="1030687"/>
                </a:moveTo>
                <a:lnTo>
                  <a:pt x="713080" y="1030687"/>
                </a:lnTo>
                <a:lnTo>
                  <a:pt x="685897" y="1017987"/>
                </a:lnTo>
                <a:lnTo>
                  <a:pt x="657422" y="1005287"/>
                </a:lnTo>
                <a:lnTo>
                  <a:pt x="1016485" y="1005287"/>
                </a:lnTo>
                <a:lnTo>
                  <a:pt x="1016485" y="1030687"/>
                </a:lnTo>
                <a:close/>
              </a:path>
              <a:path w="1016634" h="1920240">
                <a:moveTo>
                  <a:pt x="966696" y="1081487"/>
                </a:moveTo>
                <a:lnTo>
                  <a:pt x="579960" y="1081487"/>
                </a:lnTo>
                <a:lnTo>
                  <a:pt x="584551" y="1068787"/>
                </a:lnTo>
                <a:lnTo>
                  <a:pt x="552418" y="1056087"/>
                </a:lnTo>
                <a:lnTo>
                  <a:pt x="979320" y="1056087"/>
                </a:lnTo>
                <a:lnTo>
                  <a:pt x="966696" y="1081487"/>
                </a:lnTo>
                <a:close/>
              </a:path>
              <a:path w="1016634" h="1920240">
                <a:moveTo>
                  <a:pt x="1016485" y="1068787"/>
                </a:moveTo>
                <a:lnTo>
                  <a:pt x="1001124" y="1068787"/>
                </a:lnTo>
                <a:lnTo>
                  <a:pt x="990222" y="1056087"/>
                </a:lnTo>
                <a:lnTo>
                  <a:pt x="1016485" y="1056087"/>
                </a:lnTo>
                <a:lnTo>
                  <a:pt x="1016485" y="1068787"/>
                </a:lnTo>
                <a:close/>
              </a:path>
              <a:path w="1016634" h="1920240">
                <a:moveTo>
                  <a:pt x="423889" y="1132287"/>
                </a:moveTo>
                <a:lnTo>
                  <a:pt x="155928" y="1132287"/>
                </a:lnTo>
                <a:lnTo>
                  <a:pt x="110670" y="1119587"/>
                </a:lnTo>
                <a:lnTo>
                  <a:pt x="473978" y="1119587"/>
                </a:lnTo>
                <a:lnTo>
                  <a:pt x="423889" y="1132287"/>
                </a:lnTo>
                <a:close/>
              </a:path>
              <a:path w="1016634" h="1920240">
                <a:moveTo>
                  <a:pt x="1016485" y="1373587"/>
                </a:moveTo>
                <a:lnTo>
                  <a:pt x="1016042" y="1373587"/>
                </a:lnTo>
                <a:lnTo>
                  <a:pt x="986277" y="1348187"/>
                </a:lnTo>
                <a:lnTo>
                  <a:pt x="967270" y="1310087"/>
                </a:lnTo>
                <a:lnTo>
                  <a:pt x="961174" y="1271987"/>
                </a:lnTo>
                <a:lnTo>
                  <a:pt x="970139" y="1233887"/>
                </a:lnTo>
                <a:lnTo>
                  <a:pt x="928826" y="1208487"/>
                </a:lnTo>
                <a:lnTo>
                  <a:pt x="873742" y="1208487"/>
                </a:lnTo>
                <a:lnTo>
                  <a:pt x="866067" y="1195787"/>
                </a:lnTo>
                <a:lnTo>
                  <a:pt x="857102" y="1183087"/>
                </a:lnTo>
                <a:lnTo>
                  <a:pt x="847276" y="1170387"/>
                </a:lnTo>
                <a:lnTo>
                  <a:pt x="1016485" y="1170387"/>
                </a:lnTo>
                <a:lnTo>
                  <a:pt x="1016485" y="1208487"/>
                </a:lnTo>
                <a:lnTo>
                  <a:pt x="898989" y="1208487"/>
                </a:lnTo>
                <a:lnTo>
                  <a:pt x="886796" y="1221187"/>
                </a:lnTo>
                <a:lnTo>
                  <a:pt x="1016485" y="1221187"/>
                </a:lnTo>
                <a:lnTo>
                  <a:pt x="1016485" y="1373587"/>
                </a:lnTo>
                <a:close/>
              </a:path>
              <a:path w="1016634" h="1920240">
                <a:moveTo>
                  <a:pt x="947187" y="1259287"/>
                </a:moveTo>
                <a:lnTo>
                  <a:pt x="938007" y="1259287"/>
                </a:lnTo>
                <a:lnTo>
                  <a:pt x="933416" y="1246587"/>
                </a:lnTo>
                <a:lnTo>
                  <a:pt x="933416" y="1233887"/>
                </a:lnTo>
                <a:lnTo>
                  <a:pt x="938007" y="1233887"/>
                </a:lnTo>
                <a:lnTo>
                  <a:pt x="947187" y="1259287"/>
                </a:lnTo>
                <a:close/>
              </a:path>
              <a:path w="1016634" h="1920240">
                <a:moveTo>
                  <a:pt x="685538" y="1284687"/>
                </a:moveTo>
                <a:lnTo>
                  <a:pt x="635044" y="1284687"/>
                </a:lnTo>
                <a:lnTo>
                  <a:pt x="644655" y="1271987"/>
                </a:lnTo>
                <a:lnTo>
                  <a:pt x="660291" y="1271987"/>
                </a:lnTo>
                <a:lnTo>
                  <a:pt x="672484" y="1259287"/>
                </a:lnTo>
                <a:lnTo>
                  <a:pt x="671767" y="1246587"/>
                </a:lnTo>
                <a:lnTo>
                  <a:pt x="757191" y="1246587"/>
                </a:lnTo>
                <a:lnTo>
                  <a:pt x="734311" y="1259287"/>
                </a:lnTo>
                <a:lnTo>
                  <a:pt x="708849" y="1271987"/>
                </a:lnTo>
                <a:lnTo>
                  <a:pt x="685538" y="1284687"/>
                </a:lnTo>
                <a:close/>
              </a:path>
              <a:path w="1016634" h="1920240">
                <a:moveTo>
                  <a:pt x="263227" y="1906987"/>
                </a:moveTo>
                <a:lnTo>
                  <a:pt x="251249" y="1906987"/>
                </a:lnTo>
                <a:lnTo>
                  <a:pt x="243144" y="1894287"/>
                </a:lnTo>
                <a:lnTo>
                  <a:pt x="239343" y="1881587"/>
                </a:lnTo>
                <a:lnTo>
                  <a:pt x="240275" y="1868887"/>
                </a:lnTo>
                <a:lnTo>
                  <a:pt x="240275" y="1856187"/>
                </a:lnTo>
                <a:lnTo>
                  <a:pt x="265430" y="1818087"/>
                </a:lnTo>
                <a:lnTo>
                  <a:pt x="287280" y="1767287"/>
                </a:lnTo>
                <a:lnTo>
                  <a:pt x="308029" y="1729187"/>
                </a:lnTo>
                <a:lnTo>
                  <a:pt x="329879" y="1678387"/>
                </a:lnTo>
                <a:lnTo>
                  <a:pt x="355034" y="1627587"/>
                </a:lnTo>
                <a:lnTo>
                  <a:pt x="366796" y="1614887"/>
                </a:lnTo>
                <a:lnTo>
                  <a:pt x="393765" y="1576787"/>
                </a:lnTo>
                <a:lnTo>
                  <a:pt x="405527" y="1551387"/>
                </a:lnTo>
                <a:lnTo>
                  <a:pt x="413919" y="1538687"/>
                </a:lnTo>
                <a:lnTo>
                  <a:pt x="424463" y="1525987"/>
                </a:lnTo>
                <a:lnTo>
                  <a:pt x="435867" y="1500587"/>
                </a:lnTo>
                <a:lnTo>
                  <a:pt x="446840" y="1487887"/>
                </a:lnTo>
                <a:lnTo>
                  <a:pt x="462405" y="1475187"/>
                </a:lnTo>
                <a:lnTo>
                  <a:pt x="471514" y="1449787"/>
                </a:lnTo>
                <a:lnTo>
                  <a:pt x="479762" y="1424387"/>
                </a:lnTo>
                <a:lnTo>
                  <a:pt x="492744" y="1411687"/>
                </a:lnTo>
                <a:lnTo>
                  <a:pt x="508308" y="1398987"/>
                </a:lnTo>
                <a:lnTo>
                  <a:pt x="520860" y="1373587"/>
                </a:lnTo>
                <a:lnTo>
                  <a:pt x="530829" y="1360887"/>
                </a:lnTo>
                <a:lnTo>
                  <a:pt x="538647" y="1348187"/>
                </a:lnTo>
                <a:lnTo>
                  <a:pt x="547900" y="1322787"/>
                </a:lnTo>
                <a:lnTo>
                  <a:pt x="561025" y="1322787"/>
                </a:lnTo>
                <a:lnTo>
                  <a:pt x="576733" y="1335487"/>
                </a:lnTo>
                <a:lnTo>
                  <a:pt x="593731" y="1348187"/>
                </a:lnTo>
                <a:lnTo>
                  <a:pt x="630454" y="1348187"/>
                </a:lnTo>
                <a:lnTo>
                  <a:pt x="647814" y="1360194"/>
                </a:lnTo>
                <a:lnTo>
                  <a:pt x="647955" y="1360887"/>
                </a:lnTo>
                <a:lnTo>
                  <a:pt x="675569" y="1360887"/>
                </a:lnTo>
                <a:lnTo>
                  <a:pt x="673489" y="1373587"/>
                </a:lnTo>
                <a:lnTo>
                  <a:pt x="651828" y="1437087"/>
                </a:lnTo>
                <a:lnTo>
                  <a:pt x="619409" y="1487887"/>
                </a:lnTo>
                <a:lnTo>
                  <a:pt x="593731" y="1500587"/>
                </a:lnTo>
                <a:lnTo>
                  <a:pt x="587635" y="1500587"/>
                </a:lnTo>
                <a:lnTo>
                  <a:pt x="582829" y="1513287"/>
                </a:lnTo>
                <a:lnTo>
                  <a:pt x="578885" y="1525987"/>
                </a:lnTo>
                <a:lnTo>
                  <a:pt x="575370" y="1538687"/>
                </a:lnTo>
                <a:lnTo>
                  <a:pt x="563751" y="1564087"/>
                </a:lnTo>
                <a:lnTo>
                  <a:pt x="547828" y="1589487"/>
                </a:lnTo>
                <a:lnTo>
                  <a:pt x="525020" y="1602187"/>
                </a:lnTo>
                <a:lnTo>
                  <a:pt x="492744" y="1614887"/>
                </a:lnTo>
                <a:lnTo>
                  <a:pt x="502212" y="1627587"/>
                </a:lnTo>
                <a:lnTo>
                  <a:pt x="503072" y="1652987"/>
                </a:lnTo>
                <a:lnTo>
                  <a:pt x="495326" y="1678387"/>
                </a:lnTo>
                <a:lnTo>
                  <a:pt x="478973" y="1691087"/>
                </a:lnTo>
                <a:lnTo>
                  <a:pt x="474383" y="1691087"/>
                </a:lnTo>
                <a:lnTo>
                  <a:pt x="457312" y="1716487"/>
                </a:lnTo>
                <a:lnTo>
                  <a:pt x="441103" y="1741887"/>
                </a:lnTo>
                <a:lnTo>
                  <a:pt x="426614" y="1767287"/>
                </a:lnTo>
                <a:lnTo>
                  <a:pt x="414708" y="1792687"/>
                </a:lnTo>
                <a:lnTo>
                  <a:pt x="405743" y="1830787"/>
                </a:lnTo>
                <a:lnTo>
                  <a:pt x="394625" y="1856187"/>
                </a:lnTo>
                <a:lnTo>
                  <a:pt x="332082" y="1856187"/>
                </a:lnTo>
                <a:lnTo>
                  <a:pt x="332082" y="1868887"/>
                </a:lnTo>
                <a:lnTo>
                  <a:pt x="327492" y="1868887"/>
                </a:lnTo>
                <a:lnTo>
                  <a:pt x="329930" y="1881587"/>
                </a:lnTo>
                <a:lnTo>
                  <a:pt x="276998" y="1881587"/>
                </a:lnTo>
                <a:lnTo>
                  <a:pt x="263227" y="1906987"/>
                </a:lnTo>
                <a:close/>
              </a:path>
              <a:path w="1016634" h="1920240">
                <a:moveTo>
                  <a:pt x="694719" y="1348187"/>
                </a:moveTo>
                <a:lnTo>
                  <a:pt x="641069" y="1348187"/>
                </a:lnTo>
                <a:lnTo>
                  <a:pt x="635044" y="1335487"/>
                </a:lnTo>
                <a:lnTo>
                  <a:pt x="697473" y="1335487"/>
                </a:lnTo>
                <a:lnTo>
                  <a:pt x="694719" y="1348187"/>
                </a:lnTo>
                <a:close/>
              </a:path>
              <a:path w="1016634" h="1920240">
                <a:moveTo>
                  <a:pt x="675569" y="1360887"/>
                </a:moveTo>
                <a:lnTo>
                  <a:pt x="648815" y="1360887"/>
                </a:lnTo>
                <a:lnTo>
                  <a:pt x="647814" y="1360194"/>
                </a:lnTo>
                <a:lnTo>
                  <a:pt x="645373" y="1348187"/>
                </a:lnTo>
                <a:lnTo>
                  <a:pt x="676358" y="1348187"/>
                </a:lnTo>
                <a:lnTo>
                  <a:pt x="675569" y="1360887"/>
                </a:lnTo>
                <a:close/>
              </a:path>
              <a:path w="1016634" h="1920240">
                <a:moveTo>
                  <a:pt x="648815" y="1360887"/>
                </a:moveTo>
                <a:lnTo>
                  <a:pt x="647955" y="1360887"/>
                </a:lnTo>
                <a:lnTo>
                  <a:pt x="647814" y="1360194"/>
                </a:lnTo>
                <a:lnTo>
                  <a:pt x="648815" y="1360887"/>
                </a:lnTo>
                <a:close/>
              </a:path>
              <a:path w="1016634" h="1920240">
                <a:moveTo>
                  <a:pt x="311210" y="1919687"/>
                </a:moveTo>
                <a:lnTo>
                  <a:pt x="286179" y="1919687"/>
                </a:lnTo>
                <a:lnTo>
                  <a:pt x="286179" y="1881587"/>
                </a:lnTo>
                <a:lnTo>
                  <a:pt x="352021" y="1881587"/>
                </a:lnTo>
                <a:lnTo>
                  <a:pt x="359624" y="1894287"/>
                </a:lnTo>
                <a:lnTo>
                  <a:pt x="352667" y="1906987"/>
                </a:lnTo>
                <a:lnTo>
                  <a:pt x="334951" y="1906987"/>
                </a:lnTo>
                <a:lnTo>
                  <a:pt x="311210" y="1919687"/>
                </a:lnTo>
                <a:close/>
              </a:path>
              <a:path w="1016634" h="1920240">
                <a:moveTo>
                  <a:pt x="125517" y="105577"/>
                </a:moveTo>
                <a:lnTo>
                  <a:pt x="107155" y="82625"/>
                </a:lnTo>
                <a:lnTo>
                  <a:pt x="124441" y="62758"/>
                </a:lnTo>
                <a:lnTo>
                  <a:pt x="142157" y="51067"/>
                </a:lnTo>
                <a:lnTo>
                  <a:pt x="160733" y="47122"/>
                </a:lnTo>
                <a:lnTo>
                  <a:pt x="180601" y="50493"/>
                </a:lnTo>
                <a:lnTo>
                  <a:pt x="197169" y="60749"/>
                </a:lnTo>
                <a:lnTo>
                  <a:pt x="206421" y="77461"/>
                </a:lnTo>
                <a:lnTo>
                  <a:pt x="207806" y="87216"/>
                </a:lnTo>
                <a:lnTo>
                  <a:pt x="166830" y="87216"/>
                </a:lnTo>
                <a:lnTo>
                  <a:pt x="125517" y="105577"/>
                </a:lnTo>
                <a:close/>
              </a:path>
              <a:path w="1016634" h="1920240">
                <a:moveTo>
                  <a:pt x="254046" y="165251"/>
                </a:moveTo>
                <a:lnTo>
                  <a:pt x="176010" y="165251"/>
                </a:lnTo>
                <a:lnTo>
                  <a:pt x="166830" y="87216"/>
                </a:lnTo>
                <a:lnTo>
                  <a:pt x="207806" y="87216"/>
                </a:lnTo>
                <a:lnTo>
                  <a:pt x="209649" y="100198"/>
                </a:lnTo>
                <a:lnTo>
                  <a:pt x="208143" y="128529"/>
                </a:lnTo>
                <a:lnTo>
                  <a:pt x="254046" y="165251"/>
                </a:lnTo>
                <a:close/>
              </a:path>
              <a:path w="1016634" h="1920240">
                <a:moveTo>
                  <a:pt x="194372" y="238697"/>
                </a:moveTo>
                <a:lnTo>
                  <a:pt x="194372" y="183613"/>
                </a:lnTo>
                <a:lnTo>
                  <a:pt x="231094" y="192793"/>
                </a:lnTo>
                <a:lnTo>
                  <a:pt x="233103" y="215458"/>
                </a:lnTo>
                <a:lnTo>
                  <a:pt x="226504" y="229516"/>
                </a:lnTo>
                <a:lnTo>
                  <a:pt x="213020" y="236689"/>
                </a:lnTo>
                <a:lnTo>
                  <a:pt x="194372" y="238697"/>
                </a:lnTo>
                <a:close/>
              </a:path>
              <a:path w="1016634" h="1920240">
                <a:moveTo>
                  <a:pt x="97975" y="32132"/>
                </a:moveTo>
                <a:lnTo>
                  <a:pt x="88794" y="4590"/>
                </a:lnTo>
                <a:lnTo>
                  <a:pt x="125514" y="0"/>
                </a:lnTo>
                <a:lnTo>
                  <a:pt x="130107" y="13770"/>
                </a:lnTo>
                <a:lnTo>
                  <a:pt x="97975" y="321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2826"/>
            <a:ext cx="741680" cy="1511300"/>
          </a:xfrm>
          <a:custGeom>
            <a:avLst/>
            <a:gdLst/>
            <a:ahLst/>
            <a:cxnLst/>
            <a:rect l="l" t="t" r="r" b="b"/>
            <a:pathLst>
              <a:path w="741680" h="1511300">
                <a:moveTo>
                  <a:pt x="207443" y="495299"/>
                </a:moveTo>
                <a:lnTo>
                  <a:pt x="161764" y="482599"/>
                </a:lnTo>
                <a:lnTo>
                  <a:pt x="215056" y="482599"/>
                </a:lnTo>
                <a:lnTo>
                  <a:pt x="206789" y="457199"/>
                </a:lnTo>
                <a:lnTo>
                  <a:pt x="194596" y="457199"/>
                </a:lnTo>
                <a:lnTo>
                  <a:pt x="165570" y="444499"/>
                </a:lnTo>
                <a:lnTo>
                  <a:pt x="150344" y="444499"/>
                </a:lnTo>
                <a:lnTo>
                  <a:pt x="142731" y="431799"/>
                </a:lnTo>
                <a:lnTo>
                  <a:pt x="146537" y="419099"/>
                </a:lnTo>
                <a:lnTo>
                  <a:pt x="150344" y="419099"/>
                </a:lnTo>
                <a:lnTo>
                  <a:pt x="172648" y="406399"/>
                </a:lnTo>
                <a:lnTo>
                  <a:pt x="186031" y="380999"/>
                </a:lnTo>
                <a:lnTo>
                  <a:pt x="195845" y="368299"/>
                </a:lnTo>
                <a:lnTo>
                  <a:pt x="207443" y="342899"/>
                </a:lnTo>
                <a:lnTo>
                  <a:pt x="223086" y="330199"/>
                </a:lnTo>
                <a:lnTo>
                  <a:pt x="241227" y="304799"/>
                </a:lnTo>
                <a:lnTo>
                  <a:pt x="261509" y="292099"/>
                </a:lnTo>
                <a:lnTo>
                  <a:pt x="283575" y="292099"/>
                </a:lnTo>
                <a:lnTo>
                  <a:pt x="283575" y="279399"/>
                </a:lnTo>
                <a:lnTo>
                  <a:pt x="279769" y="266699"/>
                </a:lnTo>
                <a:lnTo>
                  <a:pt x="308973" y="228599"/>
                </a:lnTo>
                <a:lnTo>
                  <a:pt x="337081" y="190499"/>
                </a:lnTo>
                <a:lnTo>
                  <a:pt x="363910" y="152399"/>
                </a:lnTo>
                <a:lnTo>
                  <a:pt x="389277" y="114299"/>
                </a:lnTo>
                <a:lnTo>
                  <a:pt x="413000" y="76199"/>
                </a:lnTo>
                <a:lnTo>
                  <a:pt x="421505" y="63499"/>
                </a:lnTo>
                <a:lnTo>
                  <a:pt x="429654" y="50799"/>
                </a:lnTo>
                <a:lnTo>
                  <a:pt x="437089" y="38099"/>
                </a:lnTo>
                <a:lnTo>
                  <a:pt x="443453" y="25399"/>
                </a:lnTo>
                <a:lnTo>
                  <a:pt x="451780" y="12699"/>
                </a:lnTo>
                <a:lnTo>
                  <a:pt x="464389" y="0"/>
                </a:lnTo>
                <a:lnTo>
                  <a:pt x="496745" y="0"/>
                </a:lnTo>
                <a:lnTo>
                  <a:pt x="496329" y="25399"/>
                </a:lnTo>
                <a:lnTo>
                  <a:pt x="493414" y="38099"/>
                </a:lnTo>
                <a:lnTo>
                  <a:pt x="485504" y="50799"/>
                </a:lnTo>
                <a:lnTo>
                  <a:pt x="470099" y="63499"/>
                </a:lnTo>
                <a:lnTo>
                  <a:pt x="476463" y="76199"/>
                </a:lnTo>
                <a:lnTo>
                  <a:pt x="478188" y="88899"/>
                </a:lnTo>
                <a:lnTo>
                  <a:pt x="474917" y="114299"/>
                </a:lnTo>
                <a:lnTo>
                  <a:pt x="466292" y="114299"/>
                </a:lnTo>
                <a:lnTo>
                  <a:pt x="454932" y="139699"/>
                </a:lnTo>
                <a:lnTo>
                  <a:pt x="443929" y="165099"/>
                </a:lnTo>
                <a:lnTo>
                  <a:pt x="390160" y="165099"/>
                </a:lnTo>
                <a:lnTo>
                  <a:pt x="424420" y="203199"/>
                </a:lnTo>
                <a:lnTo>
                  <a:pt x="406517" y="228599"/>
                </a:lnTo>
                <a:lnTo>
                  <a:pt x="386829" y="253999"/>
                </a:lnTo>
                <a:lnTo>
                  <a:pt x="365001" y="279399"/>
                </a:lnTo>
                <a:lnTo>
                  <a:pt x="340674" y="304799"/>
                </a:lnTo>
                <a:lnTo>
                  <a:pt x="336868" y="304799"/>
                </a:lnTo>
                <a:lnTo>
                  <a:pt x="336868" y="317499"/>
                </a:lnTo>
                <a:lnTo>
                  <a:pt x="333061" y="317499"/>
                </a:lnTo>
                <a:lnTo>
                  <a:pt x="323664" y="342899"/>
                </a:lnTo>
                <a:lnTo>
                  <a:pt x="314980" y="342899"/>
                </a:lnTo>
                <a:lnTo>
                  <a:pt x="302013" y="355599"/>
                </a:lnTo>
                <a:lnTo>
                  <a:pt x="279769" y="355599"/>
                </a:lnTo>
                <a:lnTo>
                  <a:pt x="294995" y="368299"/>
                </a:lnTo>
                <a:lnTo>
                  <a:pt x="282306" y="393699"/>
                </a:lnTo>
                <a:lnTo>
                  <a:pt x="249316" y="393699"/>
                </a:lnTo>
                <a:lnTo>
                  <a:pt x="245509" y="406399"/>
                </a:lnTo>
                <a:lnTo>
                  <a:pt x="237896" y="406399"/>
                </a:lnTo>
                <a:lnTo>
                  <a:pt x="239561" y="431799"/>
                </a:lnTo>
                <a:lnTo>
                  <a:pt x="231234" y="457199"/>
                </a:lnTo>
                <a:lnTo>
                  <a:pt x="218625" y="482599"/>
                </a:lnTo>
                <a:lnTo>
                  <a:pt x="207443" y="495299"/>
                </a:lnTo>
                <a:close/>
              </a:path>
              <a:path w="741680" h="1511300">
                <a:moveTo>
                  <a:pt x="424420" y="203199"/>
                </a:moveTo>
                <a:lnTo>
                  <a:pt x="423884" y="190499"/>
                </a:lnTo>
                <a:lnTo>
                  <a:pt x="420137" y="177799"/>
                </a:lnTo>
                <a:lnTo>
                  <a:pt x="409966" y="165099"/>
                </a:lnTo>
                <a:lnTo>
                  <a:pt x="443929" y="165099"/>
                </a:lnTo>
                <a:lnTo>
                  <a:pt x="433639" y="177799"/>
                </a:lnTo>
                <a:lnTo>
                  <a:pt x="424420" y="203199"/>
                </a:lnTo>
                <a:close/>
              </a:path>
              <a:path w="741680" h="1511300">
                <a:moveTo>
                  <a:pt x="275962" y="406399"/>
                </a:moveTo>
                <a:lnTo>
                  <a:pt x="249316" y="393699"/>
                </a:lnTo>
                <a:lnTo>
                  <a:pt x="282306" y="393699"/>
                </a:lnTo>
                <a:lnTo>
                  <a:pt x="275962" y="406399"/>
                </a:lnTo>
                <a:close/>
              </a:path>
              <a:path w="741680" h="1511300">
                <a:moveTo>
                  <a:pt x="215056" y="482599"/>
                </a:moveTo>
                <a:lnTo>
                  <a:pt x="157957" y="482599"/>
                </a:lnTo>
                <a:lnTo>
                  <a:pt x="161764" y="457199"/>
                </a:lnTo>
                <a:lnTo>
                  <a:pt x="215056" y="482599"/>
                </a:lnTo>
                <a:close/>
              </a:path>
              <a:path w="741680" h="1511300">
                <a:moveTo>
                  <a:pt x="1291" y="939799"/>
                </a:moveTo>
                <a:lnTo>
                  <a:pt x="0" y="939799"/>
                </a:lnTo>
                <a:lnTo>
                  <a:pt x="0" y="622299"/>
                </a:lnTo>
                <a:lnTo>
                  <a:pt x="112278" y="469899"/>
                </a:lnTo>
                <a:lnTo>
                  <a:pt x="157957" y="482599"/>
                </a:lnTo>
                <a:lnTo>
                  <a:pt x="161764" y="482599"/>
                </a:lnTo>
                <a:lnTo>
                  <a:pt x="158314" y="495299"/>
                </a:lnTo>
                <a:lnTo>
                  <a:pt x="165570" y="507999"/>
                </a:lnTo>
                <a:lnTo>
                  <a:pt x="175682" y="520699"/>
                </a:lnTo>
                <a:lnTo>
                  <a:pt x="180797" y="520699"/>
                </a:lnTo>
                <a:lnTo>
                  <a:pt x="161288" y="558799"/>
                </a:lnTo>
                <a:lnTo>
                  <a:pt x="133214" y="584199"/>
                </a:lnTo>
                <a:lnTo>
                  <a:pt x="99431" y="596899"/>
                </a:lnTo>
                <a:lnTo>
                  <a:pt x="62792" y="596899"/>
                </a:lnTo>
                <a:lnTo>
                  <a:pt x="69810" y="609599"/>
                </a:lnTo>
                <a:lnTo>
                  <a:pt x="76115" y="609599"/>
                </a:lnTo>
                <a:lnTo>
                  <a:pt x="85275" y="622299"/>
                </a:lnTo>
                <a:lnTo>
                  <a:pt x="100858" y="622299"/>
                </a:lnTo>
                <a:lnTo>
                  <a:pt x="85632" y="673099"/>
                </a:lnTo>
                <a:lnTo>
                  <a:pt x="741668" y="673099"/>
                </a:lnTo>
                <a:lnTo>
                  <a:pt x="741668" y="698499"/>
                </a:lnTo>
                <a:lnTo>
                  <a:pt x="530826" y="698499"/>
                </a:lnTo>
                <a:lnTo>
                  <a:pt x="527198" y="711199"/>
                </a:lnTo>
                <a:lnTo>
                  <a:pt x="260735" y="711199"/>
                </a:lnTo>
                <a:lnTo>
                  <a:pt x="256929" y="723899"/>
                </a:lnTo>
                <a:lnTo>
                  <a:pt x="89438" y="723899"/>
                </a:lnTo>
                <a:lnTo>
                  <a:pt x="78018" y="761999"/>
                </a:lnTo>
                <a:lnTo>
                  <a:pt x="213540" y="761999"/>
                </a:lnTo>
                <a:lnTo>
                  <a:pt x="209822" y="774699"/>
                </a:lnTo>
                <a:lnTo>
                  <a:pt x="197391" y="787399"/>
                </a:lnTo>
                <a:lnTo>
                  <a:pt x="184603" y="800099"/>
                </a:lnTo>
                <a:lnTo>
                  <a:pt x="78018" y="800099"/>
                </a:lnTo>
                <a:lnTo>
                  <a:pt x="67550" y="825499"/>
                </a:lnTo>
                <a:lnTo>
                  <a:pt x="65647" y="838199"/>
                </a:lnTo>
                <a:lnTo>
                  <a:pt x="73736" y="850899"/>
                </a:lnTo>
                <a:lnTo>
                  <a:pt x="93245" y="863599"/>
                </a:lnTo>
                <a:lnTo>
                  <a:pt x="108531" y="876299"/>
                </a:lnTo>
                <a:lnTo>
                  <a:pt x="124174" y="876299"/>
                </a:lnTo>
                <a:lnTo>
                  <a:pt x="137675" y="888999"/>
                </a:lnTo>
                <a:lnTo>
                  <a:pt x="146537" y="901699"/>
                </a:lnTo>
                <a:lnTo>
                  <a:pt x="151266" y="914399"/>
                </a:lnTo>
                <a:lnTo>
                  <a:pt x="97051" y="914399"/>
                </a:lnTo>
                <a:lnTo>
                  <a:pt x="97051" y="927099"/>
                </a:lnTo>
                <a:lnTo>
                  <a:pt x="11403" y="927099"/>
                </a:lnTo>
                <a:lnTo>
                  <a:pt x="1291" y="939799"/>
                </a:lnTo>
                <a:close/>
              </a:path>
              <a:path w="741680" h="1511300">
                <a:moveTo>
                  <a:pt x="627835" y="647699"/>
                </a:moveTo>
                <a:lnTo>
                  <a:pt x="580550" y="647699"/>
                </a:lnTo>
                <a:lnTo>
                  <a:pt x="614750" y="634999"/>
                </a:lnTo>
                <a:lnTo>
                  <a:pt x="627835" y="647699"/>
                </a:lnTo>
                <a:close/>
              </a:path>
              <a:path w="741680" h="1511300">
                <a:moveTo>
                  <a:pt x="726331" y="647699"/>
                </a:moveTo>
                <a:lnTo>
                  <a:pt x="627835" y="647699"/>
                </a:lnTo>
                <a:lnTo>
                  <a:pt x="639493" y="634999"/>
                </a:lnTo>
                <a:lnTo>
                  <a:pt x="707060" y="634999"/>
                </a:lnTo>
                <a:lnTo>
                  <a:pt x="726331" y="647699"/>
                </a:lnTo>
                <a:close/>
              </a:path>
              <a:path w="741680" h="1511300">
                <a:moveTo>
                  <a:pt x="741668" y="673099"/>
                </a:moveTo>
                <a:lnTo>
                  <a:pt x="440836" y="673099"/>
                </a:lnTo>
                <a:lnTo>
                  <a:pt x="455824" y="660399"/>
                </a:lnTo>
                <a:lnTo>
                  <a:pt x="469385" y="660399"/>
                </a:lnTo>
                <a:lnTo>
                  <a:pt x="481519" y="647699"/>
                </a:lnTo>
                <a:lnTo>
                  <a:pt x="741668" y="647699"/>
                </a:lnTo>
                <a:lnTo>
                  <a:pt x="741668" y="673099"/>
                </a:lnTo>
                <a:close/>
              </a:path>
              <a:path w="741680" h="1511300">
                <a:moveTo>
                  <a:pt x="321641" y="673099"/>
                </a:moveTo>
                <a:lnTo>
                  <a:pt x="232781" y="673099"/>
                </a:lnTo>
                <a:lnTo>
                  <a:pt x="262639" y="660399"/>
                </a:lnTo>
                <a:lnTo>
                  <a:pt x="292497" y="660399"/>
                </a:lnTo>
                <a:lnTo>
                  <a:pt x="321641" y="673099"/>
                </a:lnTo>
                <a:close/>
              </a:path>
              <a:path w="741680" h="1511300">
                <a:moveTo>
                  <a:pt x="618556" y="711199"/>
                </a:moveTo>
                <a:lnTo>
                  <a:pt x="527198" y="711199"/>
                </a:lnTo>
                <a:lnTo>
                  <a:pt x="553844" y="698499"/>
                </a:lnTo>
                <a:lnTo>
                  <a:pt x="603330" y="698499"/>
                </a:lnTo>
                <a:lnTo>
                  <a:pt x="618556" y="711199"/>
                </a:lnTo>
                <a:close/>
              </a:path>
              <a:path w="741680" h="1511300">
                <a:moveTo>
                  <a:pt x="719015" y="711199"/>
                </a:moveTo>
                <a:lnTo>
                  <a:pt x="626170" y="711199"/>
                </a:lnTo>
                <a:lnTo>
                  <a:pt x="610943" y="698499"/>
                </a:lnTo>
                <a:lnTo>
                  <a:pt x="724666" y="698499"/>
                </a:lnTo>
                <a:lnTo>
                  <a:pt x="719015" y="711199"/>
                </a:lnTo>
                <a:close/>
              </a:path>
              <a:path w="741680" h="1511300">
                <a:moveTo>
                  <a:pt x="374934" y="812799"/>
                </a:moveTo>
                <a:lnTo>
                  <a:pt x="325448" y="736599"/>
                </a:lnTo>
                <a:lnTo>
                  <a:pt x="253122" y="736599"/>
                </a:lnTo>
                <a:lnTo>
                  <a:pt x="283575" y="723899"/>
                </a:lnTo>
                <a:lnTo>
                  <a:pt x="275962" y="711199"/>
                </a:lnTo>
                <a:lnTo>
                  <a:pt x="713722" y="711199"/>
                </a:lnTo>
                <a:lnTo>
                  <a:pt x="700815" y="723899"/>
                </a:lnTo>
                <a:lnTo>
                  <a:pt x="701826" y="736599"/>
                </a:lnTo>
                <a:lnTo>
                  <a:pt x="707833" y="749299"/>
                </a:lnTo>
                <a:lnTo>
                  <a:pt x="470099" y="749299"/>
                </a:lnTo>
                <a:lnTo>
                  <a:pt x="455408" y="761999"/>
                </a:lnTo>
                <a:lnTo>
                  <a:pt x="428880" y="761999"/>
                </a:lnTo>
                <a:lnTo>
                  <a:pt x="420613" y="774699"/>
                </a:lnTo>
                <a:lnTo>
                  <a:pt x="414546" y="787399"/>
                </a:lnTo>
                <a:lnTo>
                  <a:pt x="403483" y="787399"/>
                </a:lnTo>
                <a:lnTo>
                  <a:pt x="389565" y="800099"/>
                </a:lnTo>
                <a:lnTo>
                  <a:pt x="374934" y="812799"/>
                </a:lnTo>
                <a:close/>
              </a:path>
              <a:path w="741680" h="1511300">
                <a:moveTo>
                  <a:pt x="213540" y="761999"/>
                </a:moveTo>
                <a:lnTo>
                  <a:pt x="78018" y="761999"/>
                </a:lnTo>
                <a:lnTo>
                  <a:pt x="123698" y="749299"/>
                </a:lnTo>
                <a:lnTo>
                  <a:pt x="89438" y="723899"/>
                </a:lnTo>
                <a:lnTo>
                  <a:pt x="215056" y="723899"/>
                </a:lnTo>
                <a:lnTo>
                  <a:pt x="217257" y="749299"/>
                </a:lnTo>
                <a:lnTo>
                  <a:pt x="213540" y="761999"/>
                </a:lnTo>
                <a:close/>
              </a:path>
              <a:path w="741680" h="1511300">
                <a:moveTo>
                  <a:pt x="253122" y="800099"/>
                </a:moveTo>
                <a:lnTo>
                  <a:pt x="196023" y="800099"/>
                </a:lnTo>
                <a:lnTo>
                  <a:pt x="222015" y="774699"/>
                </a:lnTo>
                <a:lnTo>
                  <a:pt x="232662" y="761999"/>
                </a:lnTo>
                <a:lnTo>
                  <a:pt x="229747" y="749299"/>
                </a:lnTo>
                <a:lnTo>
                  <a:pt x="215056" y="723899"/>
                </a:lnTo>
                <a:lnTo>
                  <a:pt x="249316" y="723899"/>
                </a:lnTo>
                <a:lnTo>
                  <a:pt x="253122" y="736599"/>
                </a:lnTo>
                <a:lnTo>
                  <a:pt x="325448" y="736599"/>
                </a:lnTo>
                <a:lnTo>
                  <a:pt x="324853" y="749299"/>
                </a:lnTo>
                <a:lnTo>
                  <a:pt x="322236" y="761999"/>
                </a:lnTo>
                <a:lnTo>
                  <a:pt x="321641" y="774699"/>
                </a:lnTo>
                <a:lnTo>
                  <a:pt x="317835" y="787399"/>
                </a:lnTo>
                <a:lnTo>
                  <a:pt x="267338" y="787399"/>
                </a:lnTo>
                <a:lnTo>
                  <a:pt x="253122" y="800099"/>
                </a:lnTo>
                <a:close/>
              </a:path>
              <a:path w="741680" h="1511300">
                <a:moveTo>
                  <a:pt x="475868" y="800099"/>
                </a:moveTo>
                <a:lnTo>
                  <a:pt x="443155" y="800099"/>
                </a:lnTo>
                <a:lnTo>
                  <a:pt x="428226" y="787399"/>
                </a:lnTo>
                <a:lnTo>
                  <a:pt x="470099" y="749299"/>
                </a:lnTo>
                <a:lnTo>
                  <a:pt x="707833" y="749299"/>
                </a:lnTo>
                <a:lnTo>
                  <a:pt x="709915" y="761999"/>
                </a:lnTo>
                <a:lnTo>
                  <a:pt x="660667" y="761999"/>
                </a:lnTo>
                <a:lnTo>
                  <a:pt x="645203" y="774699"/>
                </a:lnTo>
                <a:lnTo>
                  <a:pt x="573234" y="774699"/>
                </a:lnTo>
                <a:lnTo>
                  <a:pt x="546231" y="787399"/>
                </a:lnTo>
                <a:lnTo>
                  <a:pt x="492939" y="787399"/>
                </a:lnTo>
                <a:lnTo>
                  <a:pt x="475868" y="800099"/>
                </a:lnTo>
                <a:close/>
              </a:path>
              <a:path w="741680" h="1511300">
                <a:moveTo>
                  <a:pt x="108471" y="812799"/>
                </a:moveTo>
                <a:lnTo>
                  <a:pt x="87059" y="812799"/>
                </a:lnTo>
                <a:lnTo>
                  <a:pt x="78018" y="800099"/>
                </a:lnTo>
                <a:lnTo>
                  <a:pt x="126255" y="800099"/>
                </a:lnTo>
                <a:lnTo>
                  <a:pt x="108471" y="812799"/>
                </a:lnTo>
                <a:close/>
              </a:path>
              <a:path w="741680" h="1511300">
                <a:moveTo>
                  <a:pt x="191681" y="1079499"/>
                </a:moveTo>
                <a:lnTo>
                  <a:pt x="119891" y="1079499"/>
                </a:lnTo>
                <a:lnTo>
                  <a:pt x="114181" y="1066799"/>
                </a:lnTo>
                <a:lnTo>
                  <a:pt x="108471" y="1066799"/>
                </a:lnTo>
                <a:lnTo>
                  <a:pt x="83788" y="1041399"/>
                </a:lnTo>
                <a:lnTo>
                  <a:pt x="68026" y="1015999"/>
                </a:lnTo>
                <a:lnTo>
                  <a:pt x="62970" y="990599"/>
                </a:lnTo>
                <a:lnTo>
                  <a:pt x="70405" y="952499"/>
                </a:lnTo>
                <a:lnTo>
                  <a:pt x="36146" y="927099"/>
                </a:lnTo>
                <a:lnTo>
                  <a:pt x="131311" y="927099"/>
                </a:lnTo>
                <a:lnTo>
                  <a:pt x="131311" y="914399"/>
                </a:lnTo>
                <a:lnTo>
                  <a:pt x="151266" y="914399"/>
                </a:lnTo>
                <a:lnTo>
                  <a:pt x="155994" y="927099"/>
                </a:lnTo>
                <a:lnTo>
                  <a:pt x="170804" y="939799"/>
                </a:lnTo>
                <a:lnTo>
                  <a:pt x="187756" y="965199"/>
                </a:lnTo>
                <a:lnTo>
                  <a:pt x="203636" y="977899"/>
                </a:lnTo>
                <a:lnTo>
                  <a:pt x="212201" y="990599"/>
                </a:lnTo>
                <a:lnTo>
                  <a:pt x="215056" y="1003299"/>
                </a:lnTo>
                <a:lnTo>
                  <a:pt x="212201" y="1028699"/>
                </a:lnTo>
                <a:lnTo>
                  <a:pt x="203636" y="1041399"/>
                </a:lnTo>
                <a:lnTo>
                  <a:pt x="237896" y="1041399"/>
                </a:lnTo>
                <a:lnTo>
                  <a:pt x="184603" y="1066799"/>
                </a:lnTo>
                <a:lnTo>
                  <a:pt x="191681" y="1079499"/>
                </a:lnTo>
                <a:close/>
              </a:path>
              <a:path w="741680" h="1511300">
                <a:moveTo>
                  <a:pt x="51372" y="977899"/>
                </a:moveTo>
                <a:lnTo>
                  <a:pt x="43759" y="977899"/>
                </a:lnTo>
                <a:lnTo>
                  <a:pt x="43759" y="965199"/>
                </a:lnTo>
                <a:lnTo>
                  <a:pt x="39952" y="965199"/>
                </a:lnTo>
                <a:lnTo>
                  <a:pt x="39952" y="952499"/>
                </a:lnTo>
                <a:lnTo>
                  <a:pt x="43759" y="939799"/>
                </a:lnTo>
                <a:lnTo>
                  <a:pt x="51372" y="977899"/>
                </a:lnTo>
                <a:close/>
              </a:path>
              <a:path w="741680" h="1511300">
                <a:moveTo>
                  <a:pt x="212975" y="1092199"/>
                </a:moveTo>
                <a:lnTo>
                  <a:pt x="131311" y="1092199"/>
                </a:lnTo>
                <a:lnTo>
                  <a:pt x="125601" y="1079499"/>
                </a:lnTo>
                <a:lnTo>
                  <a:pt x="201257" y="1079499"/>
                </a:lnTo>
                <a:lnTo>
                  <a:pt x="212975" y="1092199"/>
                </a:lnTo>
                <a:close/>
              </a:path>
              <a:path w="741680" h="1511300">
                <a:moveTo>
                  <a:pt x="138924" y="1104899"/>
                </a:moveTo>
                <a:lnTo>
                  <a:pt x="135117" y="1104899"/>
                </a:lnTo>
                <a:lnTo>
                  <a:pt x="135117" y="1092199"/>
                </a:lnTo>
                <a:lnTo>
                  <a:pt x="161764" y="1092199"/>
                </a:lnTo>
                <a:lnTo>
                  <a:pt x="138924" y="1104899"/>
                </a:lnTo>
                <a:close/>
              </a:path>
              <a:path w="741680" h="1511300">
                <a:moveTo>
                  <a:pt x="523391" y="1498599"/>
                </a:moveTo>
                <a:lnTo>
                  <a:pt x="432033" y="1498599"/>
                </a:lnTo>
                <a:lnTo>
                  <a:pt x="409193" y="1473199"/>
                </a:lnTo>
                <a:lnTo>
                  <a:pt x="363514" y="1409699"/>
                </a:lnTo>
                <a:lnTo>
                  <a:pt x="340674" y="1384299"/>
                </a:lnTo>
                <a:lnTo>
                  <a:pt x="328719" y="1371599"/>
                </a:lnTo>
                <a:lnTo>
                  <a:pt x="316407" y="1358899"/>
                </a:lnTo>
                <a:lnTo>
                  <a:pt x="304809" y="1346199"/>
                </a:lnTo>
                <a:lnTo>
                  <a:pt x="294995" y="1333499"/>
                </a:lnTo>
                <a:lnTo>
                  <a:pt x="284348" y="1320799"/>
                </a:lnTo>
                <a:lnTo>
                  <a:pt x="272631" y="1308099"/>
                </a:lnTo>
                <a:lnTo>
                  <a:pt x="264483" y="1295399"/>
                </a:lnTo>
                <a:lnTo>
                  <a:pt x="264542" y="1282699"/>
                </a:lnTo>
                <a:lnTo>
                  <a:pt x="249970" y="1269999"/>
                </a:lnTo>
                <a:lnTo>
                  <a:pt x="239323" y="1257299"/>
                </a:lnTo>
                <a:lnTo>
                  <a:pt x="230818" y="1244599"/>
                </a:lnTo>
                <a:lnTo>
                  <a:pt x="222669" y="1231899"/>
                </a:lnTo>
                <a:lnTo>
                  <a:pt x="205480" y="1206499"/>
                </a:lnTo>
                <a:lnTo>
                  <a:pt x="187934" y="1181099"/>
                </a:lnTo>
                <a:lnTo>
                  <a:pt x="169674" y="1155699"/>
                </a:lnTo>
                <a:lnTo>
                  <a:pt x="150344" y="1130299"/>
                </a:lnTo>
                <a:lnTo>
                  <a:pt x="162715" y="1130299"/>
                </a:lnTo>
                <a:lnTo>
                  <a:pt x="167474" y="1117599"/>
                </a:lnTo>
                <a:lnTo>
                  <a:pt x="169377" y="1117599"/>
                </a:lnTo>
                <a:lnTo>
                  <a:pt x="169377" y="1104899"/>
                </a:lnTo>
                <a:lnTo>
                  <a:pt x="161764" y="1092199"/>
                </a:lnTo>
                <a:lnTo>
                  <a:pt x="235041" y="1092199"/>
                </a:lnTo>
                <a:lnTo>
                  <a:pt x="252171" y="1104899"/>
                </a:lnTo>
                <a:lnTo>
                  <a:pt x="260735" y="1104899"/>
                </a:lnTo>
                <a:lnTo>
                  <a:pt x="290950" y="1117599"/>
                </a:lnTo>
                <a:lnTo>
                  <a:pt x="311173" y="1130299"/>
                </a:lnTo>
                <a:lnTo>
                  <a:pt x="327113" y="1168399"/>
                </a:lnTo>
                <a:lnTo>
                  <a:pt x="344481" y="1193799"/>
                </a:lnTo>
                <a:lnTo>
                  <a:pt x="363871" y="1206499"/>
                </a:lnTo>
                <a:lnTo>
                  <a:pt x="401223" y="1257299"/>
                </a:lnTo>
                <a:lnTo>
                  <a:pt x="420613" y="1282699"/>
                </a:lnTo>
                <a:lnTo>
                  <a:pt x="432568" y="1295399"/>
                </a:lnTo>
                <a:lnTo>
                  <a:pt x="382547" y="1295399"/>
                </a:lnTo>
                <a:lnTo>
                  <a:pt x="371127" y="1358899"/>
                </a:lnTo>
                <a:lnTo>
                  <a:pt x="486087" y="1358899"/>
                </a:lnTo>
                <a:lnTo>
                  <a:pt x="504358" y="1396999"/>
                </a:lnTo>
                <a:lnTo>
                  <a:pt x="528209" y="1396999"/>
                </a:lnTo>
                <a:lnTo>
                  <a:pt x="540997" y="1409699"/>
                </a:lnTo>
                <a:lnTo>
                  <a:pt x="548789" y="1422399"/>
                </a:lnTo>
                <a:lnTo>
                  <a:pt x="557651" y="1447799"/>
                </a:lnTo>
                <a:lnTo>
                  <a:pt x="547480" y="1460499"/>
                </a:lnTo>
                <a:lnTo>
                  <a:pt x="536239" y="1460499"/>
                </a:lnTo>
                <a:lnTo>
                  <a:pt x="527138" y="1473199"/>
                </a:lnTo>
                <a:lnTo>
                  <a:pt x="523391" y="1498599"/>
                </a:lnTo>
                <a:close/>
              </a:path>
              <a:path w="741680" h="1511300">
                <a:moveTo>
                  <a:pt x="486087" y="1358899"/>
                </a:moveTo>
                <a:lnTo>
                  <a:pt x="371127" y="1358899"/>
                </a:lnTo>
                <a:lnTo>
                  <a:pt x="383082" y="1346199"/>
                </a:lnTo>
                <a:lnTo>
                  <a:pt x="386829" y="1333499"/>
                </a:lnTo>
                <a:lnTo>
                  <a:pt x="385580" y="1320799"/>
                </a:lnTo>
                <a:lnTo>
                  <a:pt x="382547" y="1295399"/>
                </a:lnTo>
                <a:lnTo>
                  <a:pt x="432568" y="1295399"/>
                </a:lnTo>
                <a:lnTo>
                  <a:pt x="439170" y="1308099"/>
                </a:lnTo>
                <a:lnTo>
                  <a:pt x="439349" y="1320799"/>
                </a:lnTo>
                <a:lnTo>
                  <a:pt x="432033" y="1333499"/>
                </a:lnTo>
                <a:lnTo>
                  <a:pt x="428543" y="1345141"/>
                </a:lnTo>
                <a:lnTo>
                  <a:pt x="424420" y="1346199"/>
                </a:lnTo>
                <a:lnTo>
                  <a:pt x="479996" y="1346199"/>
                </a:lnTo>
                <a:lnTo>
                  <a:pt x="486087" y="1358899"/>
                </a:lnTo>
                <a:close/>
              </a:path>
              <a:path w="741680" h="1511300">
                <a:moveTo>
                  <a:pt x="479996" y="1346199"/>
                </a:moveTo>
                <a:lnTo>
                  <a:pt x="428226" y="1346199"/>
                </a:lnTo>
                <a:lnTo>
                  <a:pt x="428543" y="1345141"/>
                </a:lnTo>
                <a:lnTo>
                  <a:pt x="473905" y="1333499"/>
                </a:lnTo>
                <a:lnTo>
                  <a:pt x="479996" y="1346199"/>
                </a:lnTo>
                <a:close/>
              </a:path>
              <a:path w="741680" h="1511300">
                <a:moveTo>
                  <a:pt x="428226" y="1346199"/>
                </a:moveTo>
                <a:lnTo>
                  <a:pt x="424420" y="1346199"/>
                </a:lnTo>
                <a:lnTo>
                  <a:pt x="428543" y="1345141"/>
                </a:lnTo>
                <a:lnTo>
                  <a:pt x="428226" y="1346199"/>
                </a:lnTo>
                <a:close/>
              </a:path>
              <a:path w="741680" h="1511300">
                <a:moveTo>
                  <a:pt x="502455" y="1511299"/>
                </a:moveTo>
                <a:lnTo>
                  <a:pt x="449638" y="1511299"/>
                </a:lnTo>
                <a:lnTo>
                  <a:pt x="440657" y="1498599"/>
                </a:lnTo>
                <a:lnTo>
                  <a:pt x="517206" y="1498599"/>
                </a:lnTo>
                <a:lnTo>
                  <a:pt x="502455" y="15112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1266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Microsoft Sans Serif</vt:lpstr>
      <vt:lpstr>Trebuchet MS</vt:lpstr>
      <vt:lpstr>Office Theme</vt:lpstr>
      <vt:lpstr>Voting App  presentation Presented by Aditya Saini</vt:lpstr>
      <vt:lpstr>Origin of the  creative idea</vt:lpstr>
      <vt:lpstr>01.</vt:lpstr>
      <vt:lpstr>Inspiration  and creativity</vt:lpstr>
      <vt:lpstr>Ideation  process</vt:lpstr>
      <vt:lpstr>Creation process The HTML structure comprises a primary div with the class "poll" where poll options are  displayed. CSS styling enhances the visual appeal, featuring a 400px wide container with  padding, margin, and a subtle box shadow. The options are stylized with a hover effect and  a distinctive appearance for the selected option, creating a user-friendly interface.</vt:lpstr>
      <vt:lpstr>PowerPoint Presentation</vt:lpstr>
      <vt:lpstr>Success cases</vt:lpstr>
      <vt:lpstr>Opportunities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Anant Sharma</dc:creator>
  <cp:keywords>DAF1ehdI_jA,BAFREK40Nf4</cp:keywords>
  <cp:lastModifiedBy>ADITYA SAINI</cp:lastModifiedBy>
  <cp:revision>3</cp:revision>
  <dcterms:created xsi:type="dcterms:W3CDTF">2023-11-29T11:17:53Z</dcterms:created>
  <dcterms:modified xsi:type="dcterms:W3CDTF">2023-11-30T13:23:28Z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2023-11-29T00:00:00Z</vt:filetime>
  </property>
</Properties>
</file>