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B29"/>
    <a:srgbClr val="011525"/>
    <a:srgbClr val="022038"/>
    <a:srgbClr val="02223C"/>
    <a:srgbClr val="011423"/>
    <a:srgbClr val="1D0048"/>
    <a:srgbClr val="001132"/>
    <a:srgbClr val="000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8F4A-BB31-8B2B-A1F2-91011D5F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280AF-09B7-5FEC-2B45-B546096FD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97E7-F266-95DD-508C-E1C83C1D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9B88-08AE-8D00-BBA6-CB22FDBC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E01F-5FED-2AAE-0B48-D7A9D13E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3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7472-3306-E8B3-F75D-928745FF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64B79-2689-4C32-A6BC-ECFB4150B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DE8A-2C93-0350-21F6-166E595E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206A4-D4E9-5614-D8C7-F06DD58F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B529-36CE-66DE-2467-4516367E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0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68F2E-AABF-5B82-38AC-9CA4585F7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C116C-B1EC-6293-F6E2-10AB5BE7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8211-902A-B150-7F25-2A907D22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FB6F-199E-C583-D17C-E2ED14F5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CC0A-7ED7-E05A-E47D-B66F4EA8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19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C9B-51E8-9536-BA2A-32BBE7DF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1A66-16D4-7679-A7B0-6FF327301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CF395-B1E0-15CB-EFDB-7886F70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7F0E-E9E2-AC56-BD78-19BF05B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172F-37EE-D9CE-8197-E8011A50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336C-746E-550C-ED3A-EB3CA2DC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82AD-7C7B-FBD8-C580-551AC321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5DFF-9E18-36FA-4926-08816CA9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06BE8-EEAC-4EE0-9B3E-F8F638D9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0BED-6415-8040-7247-E5C08B8A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4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3999-4EB8-5734-3360-A36A565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BD43-0499-32D1-E139-0224CA4C4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A57E4-7880-F700-BBDD-173607FE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AFA86-4C7E-2968-D869-3736B870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8AE0-7799-3049-E7EE-7A3B659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DFE1-39F3-3DBD-6901-DC9E1219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3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D83B-03B8-D7C0-138A-DB9D1EE7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C70C-EB82-C2D8-D897-B899AFFC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1C2C-43C7-5A47-631F-C93E39D3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481E6-F817-CAAA-0F4C-6B8CF85AF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73933-FBD5-E57C-DC4C-A36CD97B9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C6B4F-B50D-4195-3FF2-1D0C0B02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3E926-6D42-F9D7-8710-CAB2B3D8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06254-0D3E-003C-C170-92C6CE5B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5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23A9-FF57-BEDC-CFD2-4F62888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68702-570A-EA99-1ECD-C033D02D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738FB-3343-E94C-E45C-F6B1D8AC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305E4-8420-8209-C233-266A60B9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1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F4025-B86D-FA68-86FE-3B719983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1424F-A5B4-41A6-8DB4-81450515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32D56-D14B-1E41-02B2-5F932357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4DF5-638E-3F98-2C2B-60F35E38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D170-5CF1-F301-4278-60F31FC7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9F243-EC11-4319-6D02-21A43237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0E17-A29D-D79A-3DCA-9700A1E7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3BD5-C5CD-17A1-EF9E-276B79DB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5E08-757B-44A6-DF7F-2EA6DFDD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8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633E-4BA0-F478-7AD0-C65E528A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5C42E-9031-C843-08FC-6CBED8078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92BB-7B34-46B6-F579-35710B475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07827-408A-0BF2-944C-B450AF3A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79B4B-3DED-A96E-72BE-77C02CD6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EFBA-4850-F582-A8FA-90F0E91B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3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30AB7-CD81-1608-0D4E-00762E29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B3AE-6C22-8EC3-52B5-D9F177F63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C15F-C234-87AA-82D1-2AF4200ED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33B00-978A-4947-AE36-39F1C75B79EA}" type="datetimeFigureOut">
              <a:rPr lang="en-IN" smtClean="0"/>
              <a:t>09-02-2024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B3447-92D1-EEDC-8D44-14C533C9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FB56-82B2-6D40-AB41-30940A9F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EDAC-F2B8-48B4-9567-67B9C52DB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7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B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236EDE-6FC0-9D9C-74C8-06E5CF5420DA}"/>
              </a:ext>
            </a:extLst>
          </p:cNvPr>
          <p:cNvGrpSpPr/>
          <p:nvPr/>
        </p:nvGrpSpPr>
        <p:grpSpPr>
          <a:xfrm>
            <a:off x="2118253" y="803174"/>
            <a:ext cx="9761144" cy="5760937"/>
            <a:chOff x="1729867" y="859420"/>
            <a:chExt cx="8732266" cy="51391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3F4509-63D8-53A8-B26F-333B0770D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867" y="859420"/>
              <a:ext cx="8732266" cy="5139159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615E55-61A3-E647-2D8A-39DD780BD8DF}"/>
                </a:ext>
              </a:extLst>
            </p:cNvPr>
            <p:cNvSpPr/>
            <p:nvPr/>
          </p:nvSpPr>
          <p:spPr>
            <a:xfrm>
              <a:off x="6669971" y="2031567"/>
              <a:ext cx="2647649" cy="2771927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4603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64415F-B633-C048-6825-DAF1916D9625}"/>
              </a:ext>
            </a:extLst>
          </p:cNvPr>
          <p:cNvGrpSpPr/>
          <p:nvPr/>
        </p:nvGrpSpPr>
        <p:grpSpPr>
          <a:xfrm>
            <a:off x="3690906" y="1028843"/>
            <a:ext cx="4337327" cy="4337327"/>
            <a:chOff x="4974152" y="1591033"/>
            <a:chExt cx="4337327" cy="4337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390A70-17AD-0BFA-EA5C-5DD9BBD5B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152" y="1591033"/>
              <a:ext cx="4337327" cy="433732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62DBC9-BC87-99AA-907B-80FC401EEFE4}"/>
                </a:ext>
              </a:extLst>
            </p:cNvPr>
            <p:cNvSpPr/>
            <p:nvPr/>
          </p:nvSpPr>
          <p:spPr>
            <a:xfrm>
              <a:off x="5992194" y="2592109"/>
              <a:ext cx="2313606" cy="2338031"/>
            </a:xfrm>
            <a:prstGeom prst="ellipse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425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8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Chakre</dc:creator>
  <cp:lastModifiedBy>Aditya Chakre</cp:lastModifiedBy>
  <cp:revision>2</cp:revision>
  <dcterms:created xsi:type="dcterms:W3CDTF">2024-02-09T13:18:55Z</dcterms:created>
  <dcterms:modified xsi:type="dcterms:W3CDTF">2024-02-09T14:30:20Z</dcterms:modified>
</cp:coreProperties>
</file>