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ditya12-sudo/Data-Science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ditya12-sudo/Data-Science-Capstone-Project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84830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Aditya RajI</a:t>
            </a:r>
            <a:r>
              <a:rPr lang="en-IN" sz="2400" dirty="0">
                <a:hlinkClick r:id="rId2"/>
              </a:rPr>
              <a:t>Aditya12-sudo/Data-Science-Capstone-Project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6965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800" y="1940645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dirty="0">
                <a:hlinkClick r:id="rId2"/>
              </a:rPr>
              <a:t>Aditya12-sudo/Data-Science-Capstone-Project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600" dirty="0">
                <a:hlinkClick r:id="rId2"/>
              </a:rPr>
              <a:t>Aditya12-sudo/Data-Science-Capstone-Project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7679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>
                <a:hlinkClick r:id="rId23"/>
              </a:rPr>
              <a:t>Aditya12-sudo/Data-Science-Capstone-Project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4642" y="-80392"/>
            <a:ext cx="4138421" cy="6883146"/>
            <a:chOff x="-34163" y="-25146"/>
            <a:chExt cx="4138421" cy="6883146"/>
          </a:xfrm>
        </p:grpSpPr>
        <p:sp>
          <p:nvSpPr>
            <p:cNvPr id="3" name="object 3"/>
            <p:cNvSpPr/>
            <p:nvPr/>
          </p:nvSpPr>
          <p:spPr>
            <a:xfrm>
              <a:off x="-34163" y="-25146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2641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Aditya Raj</cp:lastModifiedBy>
  <cp:revision>3</cp:revision>
  <dcterms:created xsi:type="dcterms:W3CDTF">2021-08-26T16:53:12Z</dcterms:created>
  <dcterms:modified xsi:type="dcterms:W3CDTF">2025-07-19T15:21:20Z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