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C90C-DE00-A2FD-2867-9ECD5D4D0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EE67C-3E08-B727-DA15-3FFF2096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213C-20D8-135F-F23C-A5966302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E084-4DAD-3C25-711B-770166C0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33F4-D2B1-4F26-843B-426D9F54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89FC-92D8-0377-C1F4-6C83E32E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A1567-5ED4-44EC-66BB-A35AF44D5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C9F02-259B-9570-9F52-1835AB3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B1AD-2693-E185-E74F-DC784526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119C-4D79-39E0-0F29-5C0C8796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DCD6B-25B7-5625-D5FC-41799C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D9D06-AA7E-4F3B-C008-47ADC62C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E0426-7AB4-8302-DFE8-91FFEF92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0BDB-86B3-F19E-80B9-6F2312C8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9834-286B-A9CB-78A6-7E2211DD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4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5933-A5B5-67F6-9589-D11DA925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18CE-2305-4233-06E4-D9C2469D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52114-E3F2-84D8-1F16-1E7A2C50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578E-16D7-9E70-869F-FAA32EB2C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17F7-EBD8-7ADE-DE65-E2AFD209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2CA6-0099-D378-BEF6-460E5F32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0564-25C7-BBD5-13EF-98B05B86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B70B-CA1F-A6DC-EFC6-AE214C3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F36A4-2BB1-CDA7-1631-AFBF0F12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743A-7E67-B934-4D8B-23E67EEE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7E04-C34E-1F84-49FC-55046AB1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350-561C-DEFC-EA8C-7C3B09B1A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DD09-2DC4-F592-E2F8-DE155F1C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EFBC9-435E-FE32-F913-0832CC12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769E2-477A-DEA3-6596-DE114986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15F2-CADE-B976-09C9-A176FD10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CDC2-4885-BC96-741A-6425DE1B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51A2C-DFDE-AE5A-6FAD-DBBF1E93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540E-E300-09F5-0C4C-9E0C85D49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65BA4-0D5D-AE55-163B-BE293F521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E0688-6F26-0DB1-4EAD-53570CBDE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7F558-673A-7B34-830F-A32AB032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BA366-B16D-1B47-5A7B-DC5E73DF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680E5-EC03-C005-6232-487E0388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5ADF-70F3-A582-2128-EEF45447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036-CE12-BE58-4D84-8BA2FE85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5FAD6-DDA3-535D-FF08-534BC32C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3E437-39AD-690F-1657-3834B9C3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1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F7EA-8610-270C-6890-E5DABDA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6E6FE-52D3-0C0A-725F-10F9BBEA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70F3-21C3-8C0B-5759-D365A97E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180-448D-64BF-F54D-8E11C868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A381-CCD6-8AFB-A537-4F66FCBF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26A3D-786D-8705-F056-097781785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CBE3-1348-8192-987A-BA44E367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E4D2-4E0E-1D8F-D026-DD5F86C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3C848-C38F-4603-F942-1D2695F6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B713-4D88-4E95-56FA-5312A82A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A59FC-DFED-2CDD-A653-B2869C8D6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3AC3-03CE-5B31-5696-A76FF67D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6858D-DED9-1772-9389-8F65B541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5930F-6C8E-1A49-287B-32DE7A2A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D736-B51F-00CF-DE4F-7EE8DF69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761C3-77CD-365E-04DA-5EEF0A41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AE752-D4DB-C652-E895-80EABC91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2359-2E11-5C03-CD0F-5C58F45F5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3AFA9-A2D7-43C3-811F-60B69CB1651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A1E8-21EE-18FE-E3A9-041F4E2F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8D58-AB8A-A0AF-60D1-49EE893C1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0C1A-8B77-4612-9B71-EF5A29DC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3D96-1C09-E50D-8A05-FF544623A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C5532-FB60-B272-E6EC-46C7BE7F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ECDD8-B1F2-A27B-4128-8B3DBF681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66" y="994611"/>
            <a:ext cx="9289333" cy="48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4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2387-3306-EA75-040C-49629FAC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C26BA-C2C8-0409-C11D-C55C24FE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515600" cy="5749925"/>
          </a:xfrm>
        </p:spPr>
      </p:pic>
    </p:spTree>
    <p:extLst>
      <p:ext uri="{BB962C8B-B14F-4D97-AF65-F5344CB8AC3E}">
        <p14:creationId xmlns:p14="http://schemas.microsoft.com/office/powerpoint/2010/main" val="26763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811B-D1FE-E581-9B85-28B9D73A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4D70D-1584-B291-0B5D-9BBF00AB8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"/>
            <a:ext cx="12192000" cy="6852942"/>
          </a:xfrm>
        </p:spPr>
      </p:pic>
    </p:spTree>
    <p:extLst>
      <p:ext uri="{BB962C8B-B14F-4D97-AF65-F5344CB8AC3E}">
        <p14:creationId xmlns:p14="http://schemas.microsoft.com/office/powerpoint/2010/main" val="102121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345F-A17D-88CE-AF81-6693BD1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BBF009-6197-3942-9909-EB3A8B1B0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"/>
            <a:ext cx="11753850" cy="6146510"/>
          </a:xfrm>
        </p:spPr>
      </p:pic>
    </p:spTree>
    <p:extLst>
      <p:ext uri="{BB962C8B-B14F-4D97-AF65-F5344CB8AC3E}">
        <p14:creationId xmlns:p14="http://schemas.microsoft.com/office/powerpoint/2010/main" val="283530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05CD-05C0-2346-78E8-D6899FB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77ECF9-57E2-7967-F021-0FDA70CEF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200686"/>
            <a:ext cx="11725276" cy="5976277"/>
          </a:xfrm>
        </p:spPr>
      </p:pic>
    </p:spTree>
    <p:extLst>
      <p:ext uri="{BB962C8B-B14F-4D97-AF65-F5344CB8AC3E}">
        <p14:creationId xmlns:p14="http://schemas.microsoft.com/office/powerpoint/2010/main" val="21893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21BB-B63F-3F05-FB92-E85A200E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BC0B-F72D-BDFF-BBA7-90791C75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65125"/>
            <a:ext cx="11258550" cy="5811838"/>
          </a:xfrm>
        </p:spPr>
      </p:pic>
    </p:spTree>
    <p:extLst>
      <p:ext uri="{BB962C8B-B14F-4D97-AF65-F5344CB8AC3E}">
        <p14:creationId xmlns:p14="http://schemas.microsoft.com/office/powerpoint/2010/main" val="2851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4BBB-A82F-5B5B-0F80-D23364B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8871F-8030-D492-E4B3-C8530202F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00025"/>
            <a:ext cx="11598697" cy="4951989"/>
          </a:xfrm>
        </p:spPr>
      </p:pic>
    </p:spTree>
    <p:extLst>
      <p:ext uri="{BB962C8B-B14F-4D97-AF65-F5344CB8AC3E}">
        <p14:creationId xmlns:p14="http://schemas.microsoft.com/office/powerpoint/2010/main" val="229291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8A81-1374-3772-A023-E83739F3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D137A-8DD9-1ACA-45E1-2A758EA0A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281031"/>
            <a:ext cx="10620375" cy="5895932"/>
          </a:xfrm>
        </p:spPr>
      </p:pic>
    </p:spTree>
    <p:extLst>
      <p:ext uri="{BB962C8B-B14F-4D97-AF65-F5344CB8AC3E}">
        <p14:creationId xmlns:p14="http://schemas.microsoft.com/office/powerpoint/2010/main" val="103572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22C4-3DF2-9AFB-7591-4B1E80F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260DA-9903-33CB-9F17-14E39CE76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365125"/>
            <a:ext cx="10696575" cy="4996457"/>
          </a:xfrm>
        </p:spPr>
      </p:pic>
    </p:spTree>
    <p:extLst>
      <p:ext uri="{BB962C8B-B14F-4D97-AF65-F5344CB8AC3E}">
        <p14:creationId xmlns:p14="http://schemas.microsoft.com/office/powerpoint/2010/main" val="291787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5B7-2B7F-6D81-1C74-D1F6281A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E0ED4-C04E-3715-3B80-A86195E79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6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52025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Mishra</dc:creator>
  <cp:lastModifiedBy>Abhinav Mishra</cp:lastModifiedBy>
  <cp:revision>1</cp:revision>
  <dcterms:created xsi:type="dcterms:W3CDTF">2024-11-29T07:52:51Z</dcterms:created>
  <dcterms:modified xsi:type="dcterms:W3CDTF">2024-11-29T07:52:54Z</dcterms:modified>
</cp:coreProperties>
</file>