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1e00d4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1e00d4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1e00d47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1e00d47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1e00d47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1e00d47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1e00d47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1e00d47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1e00d47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1e00d47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841a7e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841a7e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347da876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347da876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4793ea37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4793ea37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Train Booking System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347125" y="996700"/>
            <a:ext cx="2714700" cy="34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1826875" y="1081163"/>
            <a:ext cx="15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REGISTRATION</a:t>
            </a:r>
            <a:endParaRPr b="1" sz="1200"/>
          </a:p>
        </p:txBody>
      </p:sp>
      <p:sp>
        <p:nvSpPr>
          <p:cNvPr id="61" name="Google Shape;61;p14"/>
          <p:cNvSpPr txBox="1"/>
          <p:nvPr/>
        </p:nvSpPr>
        <p:spPr>
          <a:xfrm>
            <a:off x="1418550" y="1464450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username:</a:t>
            </a:r>
            <a:endParaRPr sz="900"/>
          </a:p>
        </p:txBody>
      </p:sp>
      <p:sp>
        <p:nvSpPr>
          <p:cNvPr id="62" name="Google Shape;62;p14"/>
          <p:cNvSpPr txBox="1"/>
          <p:nvPr/>
        </p:nvSpPr>
        <p:spPr>
          <a:xfrm>
            <a:off x="2490100" y="1816550"/>
            <a:ext cx="1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510400" y="2206550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email: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418550" y="2542213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password: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418550" y="2924388"/>
            <a:ext cx="116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Confirm password: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428650" y="3540000"/>
            <a:ext cx="9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number: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581850" y="2142025"/>
            <a:ext cx="13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xyz@gmail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597350" y="2490100"/>
            <a:ext cx="12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581900" y="2938588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388050" y="3540000"/>
            <a:ext cx="13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0987654321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65650" y="1816550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538550" y="1521313"/>
            <a:ext cx="12552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Aditya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301250" y="2241225"/>
            <a:ext cx="16839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aditya@gmail.com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597350" y="2582813"/>
            <a:ext cx="12552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602375" y="3061413"/>
            <a:ext cx="12552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479750" y="3627900"/>
            <a:ext cx="13728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1234567890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030875" y="4153575"/>
            <a:ext cx="1347300" cy="22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SUBMIT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988375" y="1428750"/>
            <a:ext cx="2306400" cy="305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5437425" y="1520600"/>
            <a:ext cx="13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Registration.java</a:t>
            </a:r>
            <a:endParaRPr sz="1100"/>
          </a:p>
        </p:txBody>
      </p:sp>
      <p:sp>
        <p:nvSpPr>
          <p:cNvPr id="80" name="Google Shape;80;p14"/>
          <p:cNvSpPr txBox="1"/>
          <p:nvPr/>
        </p:nvSpPr>
        <p:spPr>
          <a:xfrm>
            <a:off x="5274125" y="2153325"/>
            <a:ext cx="168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if(valid)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Status = “success”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Goto “registration.jsp”;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Else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Status = “failed”;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Goto “registration.jsp”;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000"/>
          </a:p>
        </p:txBody>
      </p:sp>
      <p:sp>
        <p:nvSpPr>
          <p:cNvPr id="81" name="Google Shape;81;p14"/>
          <p:cNvSpPr/>
          <p:nvPr/>
        </p:nvSpPr>
        <p:spPr>
          <a:xfrm>
            <a:off x="4108675" y="2132925"/>
            <a:ext cx="7959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108675" y="3469825"/>
            <a:ext cx="859200" cy="73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4110725" y="2255375"/>
            <a:ext cx="7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/</a:t>
            </a:r>
            <a:r>
              <a:rPr lang="en-GB" sz="1200"/>
              <a:t>register</a:t>
            </a:r>
            <a:endParaRPr sz="1000"/>
          </a:p>
        </p:txBody>
      </p:sp>
      <p:sp>
        <p:nvSpPr>
          <p:cNvPr id="84" name="Google Shape;84;p14"/>
          <p:cNvSpPr txBox="1"/>
          <p:nvPr/>
        </p:nvSpPr>
        <p:spPr>
          <a:xfrm>
            <a:off x="4045350" y="3571875"/>
            <a:ext cx="9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registration.jsp</a:t>
            </a:r>
            <a:endParaRPr sz="1100"/>
          </a:p>
        </p:txBody>
      </p:sp>
      <p:sp>
        <p:nvSpPr>
          <p:cNvPr id="85" name="Google Shape;85;p14"/>
          <p:cNvSpPr/>
          <p:nvPr/>
        </p:nvSpPr>
        <p:spPr>
          <a:xfrm>
            <a:off x="693975" y="3228950"/>
            <a:ext cx="6123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8055875" y="1979900"/>
            <a:ext cx="859200" cy="11697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database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7820625" y="3329575"/>
            <a:ext cx="92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8" name="Google Shape;88;p14"/>
          <p:cNvSpPr/>
          <p:nvPr/>
        </p:nvSpPr>
        <p:spPr>
          <a:xfrm>
            <a:off x="448850" y="2542050"/>
            <a:ext cx="3777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4"/>
          <p:cNvCxnSpPr/>
          <p:nvPr/>
        </p:nvCxnSpPr>
        <p:spPr>
          <a:xfrm flipH="1" rot="10800000">
            <a:off x="367400" y="3761525"/>
            <a:ext cx="2757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>
            <a:endCxn id="88" idx="4"/>
          </p:cNvCxnSpPr>
          <p:nvPr/>
        </p:nvCxnSpPr>
        <p:spPr>
          <a:xfrm flipH="1" rot="10800000">
            <a:off x="326300" y="2942250"/>
            <a:ext cx="3114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>
            <a:stCxn id="88" idx="4"/>
          </p:cNvCxnSpPr>
          <p:nvPr/>
        </p:nvCxnSpPr>
        <p:spPr>
          <a:xfrm>
            <a:off x="637700" y="2942250"/>
            <a:ext cx="51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>
            <a:stCxn id="88" idx="4"/>
          </p:cNvCxnSpPr>
          <p:nvPr/>
        </p:nvCxnSpPr>
        <p:spPr>
          <a:xfrm>
            <a:off x="637700" y="2942250"/>
            <a:ext cx="3213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642950" y="3771900"/>
            <a:ext cx="2652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>
            <a:off x="2253300" y="449975"/>
            <a:ext cx="41535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Registration Flow</a:t>
            </a:r>
            <a:endParaRPr b="1"/>
          </a:p>
        </p:txBody>
      </p:sp>
      <p:sp>
        <p:nvSpPr>
          <p:cNvPr id="95" name="Google Shape;95;p14"/>
          <p:cNvSpPr txBox="1"/>
          <p:nvPr/>
        </p:nvSpPr>
        <p:spPr>
          <a:xfrm>
            <a:off x="1422625" y="1796250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gender: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515600" y="1891125"/>
            <a:ext cx="12552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Male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371650" y="2984625"/>
            <a:ext cx="449100" cy="73500"/>
          </a:xfrm>
          <a:prstGeom prst="leftArrow">
            <a:avLst>
              <a:gd fmla="val 418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294775" y="1979900"/>
            <a:ext cx="612300" cy="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316525" y="1485900"/>
            <a:ext cx="2584200" cy="28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867575" y="1577750"/>
            <a:ext cx="14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Login.jsp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459375" y="2139050"/>
            <a:ext cx="1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email: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459375" y="2751375"/>
            <a:ext cx="109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Password:</a:t>
            </a:r>
            <a:endParaRPr sz="1300"/>
          </a:p>
        </p:txBody>
      </p:sp>
      <p:sp>
        <p:nvSpPr>
          <p:cNvPr id="107" name="Google Shape;107;p15"/>
          <p:cNvSpPr/>
          <p:nvPr/>
        </p:nvSpPr>
        <p:spPr>
          <a:xfrm>
            <a:off x="2148775" y="2132750"/>
            <a:ext cx="1678200" cy="3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aditya@gmail.com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2449275" y="2812600"/>
            <a:ext cx="1092000" cy="3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785950" y="3792300"/>
            <a:ext cx="1296000" cy="384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530675" y="1945150"/>
            <a:ext cx="418500" cy="47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5"/>
          <p:cNvCxnSpPr>
            <a:stCxn id="110" idx="4"/>
          </p:cNvCxnSpPr>
          <p:nvPr/>
        </p:nvCxnSpPr>
        <p:spPr>
          <a:xfrm>
            <a:off x="739925" y="2424850"/>
            <a:ext cx="15300" cy="10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>
            <a:endCxn id="110" idx="4"/>
          </p:cNvCxnSpPr>
          <p:nvPr/>
        </p:nvCxnSpPr>
        <p:spPr>
          <a:xfrm flipH="1" rot="10800000">
            <a:off x="469325" y="2424850"/>
            <a:ext cx="270600" cy="4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>
            <a:stCxn id="110" idx="4"/>
          </p:cNvCxnSpPr>
          <p:nvPr/>
        </p:nvCxnSpPr>
        <p:spPr>
          <a:xfrm>
            <a:off x="739925" y="2424850"/>
            <a:ext cx="3111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/>
          <p:nvPr/>
        </p:nvCxnSpPr>
        <p:spPr>
          <a:xfrm flipH="1">
            <a:off x="397900" y="3475950"/>
            <a:ext cx="3573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765400" y="3486150"/>
            <a:ext cx="2859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/>
          <p:nvPr/>
        </p:nvSpPr>
        <p:spPr>
          <a:xfrm>
            <a:off x="806225" y="2996300"/>
            <a:ext cx="510300" cy="6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4939525" y="1528775"/>
            <a:ext cx="2367600" cy="277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304750" y="1687975"/>
            <a:ext cx="14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Login.java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5131250" y="2134100"/>
            <a:ext cx="2071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if(valid)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Status = “success”;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Goto “booking.jsp”;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Else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Status = “failed”;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Goto “login.jsp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7654025" y="2171700"/>
            <a:ext cx="877500" cy="1335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database</a:t>
            </a:r>
            <a:endParaRPr sz="1300"/>
          </a:p>
        </p:txBody>
      </p:sp>
      <p:sp>
        <p:nvSpPr>
          <p:cNvPr id="121" name="Google Shape;121;p15"/>
          <p:cNvSpPr/>
          <p:nvPr/>
        </p:nvSpPr>
        <p:spPr>
          <a:xfrm>
            <a:off x="3954038" y="2273750"/>
            <a:ext cx="9651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7358075" y="2334975"/>
            <a:ext cx="270600" cy="6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352800" y="3202475"/>
            <a:ext cx="270600" cy="61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7817300" y="3090175"/>
            <a:ext cx="56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5" name="Google Shape;125;p15"/>
          <p:cNvSpPr/>
          <p:nvPr/>
        </p:nvSpPr>
        <p:spPr>
          <a:xfrm>
            <a:off x="2253300" y="449975"/>
            <a:ext cx="41535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Login Flow</a:t>
            </a:r>
            <a:endParaRPr b="1"/>
          </a:p>
        </p:txBody>
      </p:sp>
      <p:sp>
        <p:nvSpPr>
          <p:cNvPr id="126" name="Google Shape;126;p15"/>
          <p:cNvSpPr txBox="1"/>
          <p:nvPr/>
        </p:nvSpPr>
        <p:spPr>
          <a:xfrm>
            <a:off x="4044850" y="1977950"/>
            <a:ext cx="6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/login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3990525" y="3263675"/>
            <a:ext cx="859200" cy="73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981375" y="2842250"/>
            <a:ext cx="87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login.jsp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25" y="701375"/>
            <a:ext cx="8460875" cy="3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2253300" y="203875"/>
            <a:ext cx="41535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Landing Page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00" y="420750"/>
            <a:ext cx="8650424" cy="46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2437875" y="83850"/>
            <a:ext cx="41535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420">
                <a:solidFill>
                  <a:schemeClr val="dk1"/>
                </a:solidFill>
              </a:rPr>
              <a:t>Booking Page (to be accessed after login)</a:t>
            </a:r>
            <a:endParaRPr b="1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1214450" y="1469575"/>
            <a:ext cx="2735100" cy="29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1107350" y="1000125"/>
            <a:ext cx="29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profil.jsp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1336900" y="1796150"/>
            <a:ext cx="11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1336900" y="2367650"/>
            <a:ext cx="8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email: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1296075" y="2877900"/>
            <a:ext cx="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phone: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1336900" y="3582075"/>
            <a:ext cx="9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gender: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377850" y="1796150"/>
            <a:ext cx="1163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Aditya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135875" y="2367650"/>
            <a:ext cx="1703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aditya@gmail.com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377850" y="2939150"/>
            <a:ext cx="1351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1234567890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2377850" y="3510650"/>
            <a:ext cx="1163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Male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857600" y="1510400"/>
            <a:ext cx="2735100" cy="29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4878150" y="1000125"/>
            <a:ext cx="26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profil.java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929250" y="2775850"/>
            <a:ext cx="918300" cy="102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8225725" y="2158450"/>
            <a:ext cx="755100" cy="10716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Database</a:t>
            </a:r>
            <a:endParaRPr sz="1000"/>
          </a:p>
        </p:txBody>
      </p:sp>
      <p:sp>
        <p:nvSpPr>
          <p:cNvPr id="159" name="Google Shape;159;p18"/>
          <p:cNvSpPr/>
          <p:nvPr/>
        </p:nvSpPr>
        <p:spPr>
          <a:xfrm>
            <a:off x="7593000" y="2969825"/>
            <a:ext cx="581700" cy="102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5265975" y="1796150"/>
            <a:ext cx="2000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Get detail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From user table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Where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UID = email</a:t>
            </a:r>
            <a:endParaRPr sz="1300"/>
          </a:p>
        </p:txBody>
      </p:sp>
      <p:sp>
        <p:nvSpPr>
          <p:cNvPr id="161" name="Google Shape;161;p18"/>
          <p:cNvSpPr/>
          <p:nvPr/>
        </p:nvSpPr>
        <p:spPr>
          <a:xfrm>
            <a:off x="244925" y="1888000"/>
            <a:ext cx="581700" cy="6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18"/>
          <p:cNvCxnSpPr>
            <a:stCxn id="161" idx="4"/>
          </p:cNvCxnSpPr>
          <p:nvPr/>
        </p:nvCxnSpPr>
        <p:spPr>
          <a:xfrm>
            <a:off x="535775" y="2500300"/>
            <a:ext cx="15300" cy="12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>
            <a:endCxn id="161" idx="4"/>
          </p:cNvCxnSpPr>
          <p:nvPr/>
        </p:nvCxnSpPr>
        <p:spPr>
          <a:xfrm flipH="1" rot="10800000">
            <a:off x="244775" y="2500300"/>
            <a:ext cx="291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>
            <a:stCxn id="161" idx="4"/>
          </p:cNvCxnSpPr>
          <p:nvPr/>
        </p:nvCxnSpPr>
        <p:spPr>
          <a:xfrm>
            <a:off x="535775" y="2500300"/>
            <a:ext cx="3114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/>
          <p:nvPr/>
        </p:nvCxnSpPr>
        <p:spPr>
          <a:xfrm flipH="1">
            <a:off x="296100" y="3724950"/>
            <a:ext cx="2652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561300" y="3714750"/>
            <a:ext cx="3165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8"/>
          <p:cNvSpPr/>
          <p:nvPr/>
        </p:nvSpPr>
        <p:spPr>
          <a:xfrm>
            <a:off x="2253300" y="449975"/>
            <a:ext cx="41535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Profile Page</a:t>
            </a:r>
            <a:endParaRPr b="1"/>
          </a:p>
        </p:txBody>
      </p:sp>
      <p:cxnSp>
        <p:nvCxnSpPr>
          <p:cNvPr id="168" name="Google Shape;168;p18"/>
          <p:cNvCxnSpPr>
            <a:endCxn id="145" idx="1"/>
          </p:cNvCxnSpPr>
          <p:nvPr/>
        </p:nvCxnSpPr>
        <p:spPr>
          <a:xfrm>
            <a:off x="615350" y="2916325"/>
            <a:ext cx="599100" cy="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8"/>
          <p:cNvSpPr/>
          <p:nvPr/>
        </p:nvSpPr>
        <p:spPr>
          <a:xfrm>
            <a:off x="7618363" y="2237750"/>
            <a:ext cx="5817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1000125" y="1632875"/>
            <a:ext cx="2500200" cy="27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785625" y="1632875"/>
            <a:ext cx="2500200" cy="27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128700" y="1963975"/>
            <a:ext cx="867600" cy="1153200"/>
          </a:xfrm>
          <a:prstGeom prst="can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Database</a:t>
            </a:r>
            <a:endParaRPr sz="1200"/>
          </a:p>
        </p:txBody>
      </p:sp>
      <p:sp>
        <p:nvSpPr>
          <p:cNvPr id="177" name="Google Shape;177;p19"/>
          <p:cNvSpPr txBox="1"/>
          <p:nvPr/>
        </p:nvSpPr>
        <p:spPr>
          <a:xfrm>
            <a:off x="1010325" y="1265475"/>
            <a:ext cx="25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BookingHistory.Jsp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1194025" y="2005338"/>
            <a:ext cx="2010600" cy="3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194025" y="3163650"/>
            <a:ext cx="2010600" cy="3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1194025" y="2571750"/>
            <a:ext cx="2010600" cy="3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194025" y="1963975"/>
            <a:ext cx="46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B1</a:t>
            </a:r>
            <a:endParaRPr b="1"/>
          </a:p>
        </p:txBody>
      </p:sp>
      <p:sp>
        <p:nvSpPr>
          <p:cNvPr id="182" name="Google Shape;182;p19"/>
          <p:cNvSpPr txBox="1"/>
          <p:nvPr/>
        </p:nvSpPr>
        <p:spPr>
          <a:xfrm>
            <a:off x="1194025" y="2550300"/>
            <a:ext cx="46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B2</a:t>
            </a:r>
            <a:endParaRPr b="1" sz="1300"/>
          </a:p>
        </p:txBody>
      </p:sp>
      <p:sp>
        <p:nvSpPr>
          <p:cNvPr id="183" name="Google Shape;183;p19"/>
          <p:cNvSpPr txBox="1"/>
          <p:nvPr/>
        </p:nvSpPr>
        <p:spPr>
          <a:xfrm>
            <a:off x="1183825" y="3122850"/>
            <a:ext cx="46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B3</a:t>
            </a:r>
            <a:endParaRPr b="1" sz="1300"/>
          </a:p>
        </p:txBody>
      </p:sp>
      <p:sp>
        <p:nvSpPr>
          <p:cNvPr id="184" name="Google Shape;184;p19"/>
          <p:cNvSpPr/>
          <p:nvPr/>
        </p:nvSpPr>
        <p:spPr>
          <a:xfrm>
            <a:off x="2311175" y="2061475"/>
            <a:ext cx="867618" cy="271782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531050" y="2837100"/>
            <a:ext cx="12348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flipH="1" rot="10800000">
            <a:off x="7317250" y="2850043"/>
            <a:ext cx="7614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765850" y="1265475"/>
            <a:ext cx="25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BookingHistory.java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224525" y="1990050"/>
            <a:ext cx="612300" cy="65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19"/>
          <p:cNvCxnSpPr>
            <a:stCxn id="188" idx="4"/>
          </p:cNvCxnSpPr>
          <p:nvPr/>
        </p:nvCxnSpPr>
        <p:spPr>
          <a:xfrm flipH="1">
            <a:off x="520475" y="2643150"/>
            <a:ext cx="10200" cy="13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9"/>
          <p:cNvCxnSpPr>
            <a:endCxn id="188" idx="4"/>
          </p:cNvCxnSpPr>
          <p:nvPr/>
        </p:nvCxnSpPr>
        <p:spPr>
          <a:xfrm flipH="1" rot="10800000">
            <a:off x="234575" y="2643150"/>
            <a:ext cx="2961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9"/>
          <p:cNvCxnSpPr>
            <a:stCxn id="188" idx="4"/>
          </p:cNvCxnSpPr>
          <p:nvPr/>
        </p:nvCxnSpPr>
        <p:spPr>
          <a:xfrm>
            <a:off x="530675" y="2643150"/>
            <a:ext cx="296100" cy="4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/>
          <p:nvPr/>
        </p:nvCxnSpPr>
        <p:spPr>
          <a:xfrm flipH="1">
            <a:off x="193775" y="4020900"/>
            <a:ext cx="3369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540875" y="4031125"/>
            <a:ext cx="3471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9"/>
          <p:cNvSpPr txBox="1"/>
          <p:nvPr/>
        </p:nvSpPr>
        <p:spPr>
          <a:xfrm>
            <a:off x="5209800" y="2442600"/>
            <a:ext cx="16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</a:t>
            </a:r>
            <a:r>
              <a:rPr lang="en-GB"/>
              <a:t> the selected booking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2253300" y="449975"/>
            <a:ext cx="41535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Booking History Page</a:t>
            </a:r>
            <a:endParaRPr b="1"/>
          </a:p>
        </p:txBody>
      </p:sp>
      <p:cxnSp>
        <p:nvCxnSpPr>
          <p:cNvPr id="196" name="Google Shape;196;p19"/>
          <p:cNvCxnSpPr>
            <a:endCxn id="174" idx="1"/>
          </p:cNvCxnSpPr>
          <p:nvPr/>
        </p:nvCxnSpPr>
        <p:spPr>
          <a:xfrm flipH="1" rot="10800000">
            <a:off x="529125" y="3031025"/>
            <a:ext cx="4710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9"/>
          <p:cNvSpPr/>
          <p:nvPr/>
        </p:nvSpPr>
        <p:spPr>
          <a:xfrm>
            <a:off x="7416413" y="2146363"/>
            <a:ext cx="581700" cy="102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3566198" y="2133000"/>
            <a:ext cx="1113300" cy="102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3614425" y="2929050"/>
            <a:ext cx="76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/booking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614425" y="1627350"/>
            <a:ext cx="117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bookingHistory.jsp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/>
          <p:nvPr/>
        </p:nvSpPr>
        <p:spPr>
          <a:xfrm>
            <a:off x="2265625" y="179275"/>
            <a:ext cx="41535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Schema Diagram</a:t>
            </a:r>
            <a:endParaRPr b="1"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00" y="607350"/>
            <a:ext cx="7511149" cy="4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