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4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6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3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9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7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2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5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3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9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ABF0-BC8F-40E0-BA28-E24255D2A22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E9F3-C549-4B93-ACD3-D994B13A6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137653"/>
            <a:ext cx="10058400" cy="58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72" y="180521"/>
            <a:ext cx="9897856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6" y="228600"/>
            <a:ext cx="9466170" cy="5979536"/>
          </a:xfrm>
        </p:spPr>
      </p:pic>
    </p:spTree>
    <p:extLst>
      <p:ext uri="{BB962C8B-B14F-4D97-AF65-F5344CB8AC3E}">
        <p14:creationId xmlns:p14="http://schemas.microsoft.com/office/powerpoint/2010/main" val="1598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" y="118600"/>
            <a:ext cx="10058400" cy="637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3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142416"/>
            <a:ext cx="9907383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3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132890"/>
            <a:ext cx="10058400" cy="6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6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213864"/>
            <a:ext cx="9888330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7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328180"/>
            <a:ext cx="10058400" cy="60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166232"/>
            <a:ext cx="10058400" cy="62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7" y="204337"/>
            <a:ext cx="10058400" cy="62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Vidur Walia</dc:creator>
  <cp:lastModifiedBy>Vidur Walia</cp:lastModifiedBy>
  <cp:revision>1</cp:revision>
  <cp:lastPrinted>2022-10-19T17:59:43Z</cp:lastPrinted>
  <dcterms:created xsi:type="dcterms:W3CDTF">2022-10-19T17:59:18Z</dcterms:created>
  <dcterms:modified xsi:type="dcterms:W3CDTF">2022-10-19T18:00:33Z</dcterms:modified>
</cp:coreProperties>
</file>