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12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2896-A247-4473-AFC3-2A75ECEC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4D279-95D7-4692-A3C1-9D78EFE17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9273-2FFB-4573-A544-3D4DBE2F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001A-38F0-4E77-9741-23A1F689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5383-C2E7-4A33-8DC7-A69BA3AC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0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C25D-EAD2-41ED-A6A6-61FB096C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6A012-AF7D-4328-B392-B2ADC320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136A-4C18-4C94-A7A3-E35309CD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D98D2-6FFF-4B0E-90D2-694E3101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5A71-E03D-4C1B-8FE5-7D6C8E1B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C097F-F296-4ED2-B2C7-68F394BEE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F5BD2-2CF7-4E60-AD64-ED441498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503B-246E-449F-A4E8-10872C4A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1C1F9-B859-495C-9561-638294F8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620E-DEF3-412F-A1A1-C9F29F8D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8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3DCF-D4FB-41BC-BEE5-84B69386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EAF8-453E-4E5D-9D71-24B10BF3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8CDE-9145-414D-A21D-71DA675D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57FA-41A6-4841-895B-40E78C19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EA38-781B-4288-8C47-EE148BAE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438F-912D-42EE-A390-EC9AD382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67FFF-CB08-411C-9DDF-10BC9061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AD4A6-776C-42AC-BADC-2C4270E0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A4BA-F5DD-4304-A51E-598C7833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A572-7AD7-4BFA-BD15-D236F91E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976-ECF3-4BFF-8BC1-52B3F872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1E59-353C-4F45-84EB-CD143AE3F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DCE6-8650-4CD4-810D-6AAB7BBA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151F1-E42A-4058-A5BC-D2482B65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44958-0B94-4E88-BDC1-E4669C6B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3DDC-12E1-4F02-AAB9-BAAD71C3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9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88E5-8314-44EA-A509-52588814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6FA7-A034-46C0-AA67-13EBF3EA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11126-1B53-451B-B6B7-37CD2A02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C18BC-541D-4C0B-9775-D7D6132C8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61D51-69E4-49D6-8A63-D0F1E9625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C0C12-C868-48AD-A599-77855B77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116E0-AD03-4139-A81F-0FFD2BD9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DD6C-22E9-46F6-AEAE-DB84F92B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1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C9D6-4257-4CDE-AD20-1B425D07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90A73-7D57-48B5-AD75-E48A3778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85DC9-71D2-4FD4-861F-402BB31E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F6916-78B4-43FF-BF03-293A5D45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2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96B22-00A6-4AC2-B14A-B8992728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95EFE-E1B9-421D-B6E0-7087DA22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EEE1A-F046-471A-B3DA-A9BB6E5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6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76AA-6471-49DA-80D9-582B321F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AF20-306C-439B-ABF9-43AF3123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BA531-B90D-44C0-AB3C-53215A54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0337-8094-4C49-AA0A-4F339186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759-9FC7-4AE4-94D6-EF0E4443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B236-60BE-457F-934F-A404FD20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5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82E-A99A-4DCF-9AD8-BB6B813C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AA353-2162-4F1A-98E6-420D5F6E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6058E-CE66-4371-A229-7DAC2E702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2D93-AB6F-4D3B-80DD-070BD5B4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3ED88-FCC1-4F75-AC9D-3730C9BA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DF42-D7B1-4D04-9C63-4A270418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1C9CF-2A0E-46B8-BFDE-315CE669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31C9-5CA5-4571-8F7B-657B68C7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AB4E-A8FA-423D-97EE-FF83D3CA7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29291-2DC8-4E4F-8C06-86E22060D1CB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7E06-9506-498E-BD2F-C58045B0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F225-7331-479B-824F-F9BCD596D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BD67E-AA05-41C0-B6C8-17B3E252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4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3B080-31EE-49A5-9842-FAE377E0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4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B1F6F-3939-44FE-A03A-D8711455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5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02C421-E00A-4B47-BC4B-3D9AFED6A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1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8A45-7372-4074-8EA4-69AC692B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2011680"/>
            <a:ext cx="10515600" cy="1325563"/>
          </a:xfrm>
        </p:spPr>
        <p:txBody>
          <a:bodyPr/>
          <a:lstStyle/>
          <a:p>
            <a:r>
              <a:rPr lang="en-US" dirty="0"/>
              <a:t>Sorry ma’am I late because my laptop fell and broke..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69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Sorry ma’am I late because my laptop fell and broke..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Tripathy</dc:creator>
  <cp:lastModifiedBy>Aditya Tripathy</cp:lastModifiedBy>
  <cp:revision>1</cp:revision>
  <dcterms:created xsi:type="dcterms:W3CDTF">2021-03-04T10:39:23Z</dcterms:created>
  <dcterms:modified xsi:type="dcterms:W3CDTF">2021-03-04T10:43:34Z</dcterms:modified>
</cp:coreProperties>
</file>