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7" r:id="rId4"/>
    <p:sldId id="269" r:id="rId5"/>
    <p:sldId id="258" r:id="rId6"/>
    <p:sldId id="259" r:id="rId7"/>
    <p:sldId id="270" r:id="rId8"/>
    <p:sldId id="260" r:id="rId9"/>
    <p:sldId id="261" r:id="rId10"/>
    <p:sldId id="271" r:id="rId11"/>
    <p:sldId id="262" r:id="rId12"/>
    <p:sldId id="264" r:id="rId13"/>
    <p:sldId id="265" r:id="rId14"/>
    <p:sldId id="266" r:id="rId15"/>
    <p:sldId id="268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29F"/>
    <a:srgbClr val="167D7F"/>
    <a:srgbClr val="C3E0E5"/>
    <a:srgbClr val="DDFFE7"/>
    <a:srgbClr val="29A0B1"/>
    <a:srgbClr val="274472"/>
    <a:srgbClr val="98D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5FE87-583C-4F23-88F2-DC30368BECB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31249-E7AB-4787-B7AC-030EFCD03252}">
      <dgm:prSet phldrT="[Text]" custT="1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Project Charter</a:t>
          </a:r>
        </a:p>
      </dgm:t>
    </dgm:pt>
    <dgm:pt modelId="{1064786A-75CD-4F1E-921B-B843AE4CD714}" type="parTrans" cxnId="{E3875AAE-244F-4360-A0BC-B0157E3AB364}">
      <dgm:prSet/>
      <dgm:spPr/>
      <dgm:t>
        <a:bodyPr/>
        <a:lstStyle/>
        <a:p>
          <a:endParaRPr lang="en-US"/>
        </a:p>
      </dgm:t>
    </dgm:pt>
    <dgm:pt modelId="{7CDA6ECA-A283-421C-B7B1-4F472FC8AAC8}" type="sibTrans" cxnId="{E3875AAE-244F-4360-A0BC-B0157E3AB364}">
      <dgm:prSet/>
      <dgm:spPr/>
      <dgm:t>
        <a:bodyPr/>
        <a:lstStyle/>
        <a:p>
          <a:endParaRPr lang="en-US"/>
        </a:p>
      </dgm:t>
    </dgm:pt>
    <dgm:pt modelId="{3A4069A3-66DE-46C2-A543-3402834CBC8E}">
      <dgm:prSet phldrT="[Text]" custT="1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Deskripsi</a:t>
          </a:r>
          <a:r>
            <a:rPr 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Project</a:t>
          </a:r>
        </a:p>
      </dgm:t>
    </dgm:pt>
    <dgm:pt modelId="{39DBAEDE-F24F-4EFC-9ABE-BE2063044AF9}" type="parTrans" cxnId="{407D9F84-F6A3-4179-AAE2-B2BDC245CF73}">
      <dgm:prSet/>
      <dgm:spPr/>
      <dgm:t>
        <a:bodyPr/>
        <a:lstStyle/>
        <a:p>
          <a:endParaRPr lang="en-US"/>
        </a:p>
      </dgm:t>
    </dgm:pt>
    <dgm:pt modelId="{97BAB8F3-2E06-4369-B180-18A73BD9072F}" type="sibTrans" cxnId="{407D9F84-F6A3-4179-AAE2-B2BDC245CF73}">
      <dgm:prSet/>
      <dgm:spPr/>
      <dgm:t>
        <a:bodyPr/>
        <a:lstStyle/>
        <a:p>
          <a:endParaRPr lang="en-US"/>
        </a:p>
      </dgm:t>
    </dgm:pt>
    <dgm:pt modelId="{CE96A428-83AB-4DA0-BCC3-3014676E7FD2}">
      <dgm:prSet phldrT="[Text]" custT="1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Project Team</a:t>
          </a:r>
        </a:p>
      </dgm:t>
    </dgm:pt>
    <dgm:pt modelId="{5C5C6BD1-DBFE-45BB-AA26-B784F2E3B2F9}" type="parTrans" cxnId="{03D428CC-5EA6-4ABA-B839-2367BD67F79C}">
      <dgm:prSet/>
      <dgm:spPr/>
      <dgm:t>
        <a:bodyPr/>
        <a:lstStyle/>
        <a:p>
          <a:endParaRPr lang="en-US"/>
        </a:p>
      </dgm:t>
    </dgm:pt>
    <dgm:pt modelId="{347D56ED-1B13-4D51-AA46-ECFF06F7746B}" type="sibTrans" cxnId="{03D428CC-5EA6-4ABA-B839-2367BD67F79C}">
      <dgm:prSet/>
      <dgm:spPr/>
      <dgm:t>
        <a:bodyPr/>
        <a:lstStyle/>
        <a:p>
          <a:endParaRPr lang="en-US"/>
        </a:p>
      </dgm:t>
    </dgm:pt>
    <dgm:pt modelId="{EDAEC4ED-BE97-406F-BE5F-4E4F8F2973ED}">
      <dgm:prSet phldrT="[Text]" custT="1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Stakeholder</a:t>
          </a:r>
          <a:endParaRPr lang="en-US" sz="18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gm:t>
    </dgm:pt>
    <dgm:pt modelId="{74BA4EBB-5489-4103-B8E8-19D3091802D8}" type="parTrans" cxnId="{C520F263-CD11-4495-89EB-971C1CADFD32}">
      <dgm:prSet/>
      <dgm:spPr/>
      <dgm:t>
        <a:bodyPr/>
        <a:lstStyle/>
        <a:p>
          <a:endParaRPr lang="en-US"/>
        </a:p>
      </dgm:t>
    </dgm:pt>
    <dgm:pt modelId="{CA4C3221-F643-4941-A6D6-F5EBD89D0C25}" type="sibTrans" cxnId="{C520F263-CD11-4495-89EB-971C1CADFD32}">
      <dgm:prSet/>
      <dgm:spPr/>
      <dgm:t>
        <a:bodyPr/>
        <a:lstStyle/>
        <a:p>
          <a:endParaRPr lang="en-US"/>
        </a:p>
      </dgm:t>
    </dgm:pt>
    <dgm:pt modelId="{946193C1-13FB-45D6-814B-FF89D9784F72}" type="pres">
      <dgm:prSet presAssocID="{51D5FE87-583C-4F23-88F2-DC30368BEC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B2507D-C6D9-42F2-8273-F54DA495E6BB}" type="pres">
      <dgm:prSet presAssocID="{66231249-E7AB-4787-B7AC-030EFCD03252}" presName="hierRoot1" presStyleCnt="0">
        <dgm:presLayoutVars>
          <dgm:hierBranch val="init"/>
        </dgm:presLayoutVars>
      </dgm:prSet>
      <dgm:spPr/>
    </dgm:pt>
    <dgm:pt modelId="{8B42F01C-407D-4B9A-A4DB-C21DFF25470C}" type="pres">
      <dgm:prSet presAssocID="{66231249-E7AB-4787-B7AC-030EFCD03252}" presName="rootComposite1" presStyleCnt="0"/>
      <dgm:spPr/>
    </dgm:pt>
    <dgm:pt modelId="{6B994662-8F9C-4D3F-B2C8-EE37567843B3}" type="pres">
      <dgm:prSet presAssocID="{66231249-E7AB-4787-B7AC-030EFCD03252}" presName="rootText1" presStyleLbl="node0" presStyleIdx="0" presStyleCnt="1">
        <dgm:presLayoutVars>
          <dgm:chPref val="3"/>
        </dgm:presLayoutVars>
      </dgm:prSet>
      <dgm:spPr/>
    </dgm:pt>
    <dgm:pt modelId="{E9CEE371-53CE-41E7-953A-3DDA217ADA12}" type="pres">
      <dgm:prSet presAssocID="{66231249-E7AB-4787-B7AC-030EFCD03252}" presName="rootConnector1" presStyleLbl="node1" presStyleIdx="0" presStyleCnt="0"/>
      <dgm:spPr/>
    </dgm:pt>
    <dgm:pt modelId="{1CBD13F1-1293-405E-8F4B-FBF81C11E468}" type="pres">
      <dgm:prSet presAssocID="{66231249-E7AB-4787-B7AC-030EFCD03252}" presName="hierChild2" presStyleCnt="0"/>
      <dgm:spPr/>
    </dgm:pt>
    <dgm:pt modelId="{296E2CA3-E393-4657-B750-66E48C1F2D01}" type="pres">
      <dgm:prSet presAssocID="{39DBAEDE-F24F-4EFC-9ABE-BE2063044AF9}" presName="Name64" presStyleLbl="parChTrans1D2" presStyleIdx="0" presStyleCnt="3"/>
      <dgm:spPr/>
    </dgm:pt>
    <dgm:pt modelId="{2E61EE14-DDAE-453B-8725-9C244EFEBAC7}" type="pres">
      <dgm:prSet presAssocID="{3A4069A3-66DE-46C2-A543-3402834CBC8E}" presName="hierRoot2" presStyleCnt="0">
        <dgm:presLayoutVars>
          <dgm:hierBranch val="init"/>
        </dgm:presLayoutVars>
      </dgm:prSet>
      <dgm:spPr/>
    </dgm:pt>
    <dgm:pt modelId="{3FBAB6FF-E02B-4186-A026-3AB2EF35CFBC}" type="pres">
      <dgm:prSet presAssocID="{3A4069A3-66DE-46C2-A543-3402834CBC8E}" presName="rootComposite" presStyleCnt="0"/>
      <dgm:spPr/>
    </dgm:pt>
    <dgm:pt modelId="{EA2B7285-22A8-4EA5-B9C7-0DDD4C256800}" type="pres">
      <dgm:prSet presAssocID="{3A4069A3-66DE-46C2-A543-3402834CBC8E}" presName="rootText" presStyleLbl="node2" presStyleIdx="0" presStyleCnt="3">
        <dgm:presLayoutVars>
          <dgm:chPref val="3"/>
        </dgm:presLayoutVars>
      </dgm:prSet>
      <dgm:spPr/>
    </dgm:pt>
    <dgm:pt modelId="{E583909D-694C-441C-BFA7-46682CEC67A8}" type="pres">
      <dgm:prSet presAssocID="{3A4069A3-66DE-46C2-A543-3402834CBC8E}" presName="rootConnector" presStyleLbl="node2" presStyleIdx="0" presStyleCnt="3"/>
      <dgm:spPr/>
    </dgm:pt>
    <dgm:pt modelId="{178E64A9-A661-4860-8B9F-22B3EAF97E28}" type="pres">
      <dgm:prSet presAssocID="{3A4069A3-66DE-46C2-A543-3402834CBC8E}" presName="hierChild4" presStyleCnt="0"/>
      <dgm:spPr/>
    </dgm:pt>
    <dgm:pt modelId="{6CE21020-877D-448C-8DE6-03241A25F235}" type="pres">
      <dgm:prSet presAssocID="{3A4069A3-66DE-46C2-A543-3402834CBC8E}" presName="hierChild5" presStyleCnt="0"/>
      <dgm:spPr/>
    </dgm:pt>
    <dgm:pt modelId="{F70680D3-3AD2-4C55-9324-87BDE19DF194}" type="pres">
      <dgm:prSet presAssocID="{5C5C6BD1-DBFE-45BB-AA26-B784F2E3B2F9}" presName="Name64" presStyleLbl="parChTrans1D2" presStyleIdx="1" presStyleCnt="3"/>
      <dgm:spPr/>
    </dgm:pt>
    <dgm:pt modelId="{9D8CCDFD-59B1-4911-BF2E-5810A2885D68}" type="pres">
      <dgm:prSet presAssocID="{CE96A428-83AB-4DA0-BCC3-3014676E7FD2}" presName="hierRoot2" presStyleCnt="0">
        <dgm:presLayoutVars>
          <dgm:hierBranch val="init"/>
        </dgm:presLayoutVars>
      </dgm:prSet>
      <dgm:spPr/>
    </dgm:pt>
    <dgm:pt modelId="{D6C6B9FC-A0C9-4B4A-981A-39E280F19D1B}" type="pres">
      <dgm:prSet presAssocID="{CE96A428-83AB-4DA0-BCC3-3014676E7FD2}" presName="rootComposite" presStyleCnt="0"/>
      <dgm:spPr/>
    </dgm:pt>
    <dgm:pt modelId="{7781858C-B6F8-4B9D-8951-3A671D2DC65E}" type="pres">
      <dgm:prSet presAssocID="{CE96A428-83AB-4DA0-BCC3-3014676E7FD2}" presName="rootText" presStyleLbl="node2" presStyleIdx="1" presStyleCnt="3">
        <dgm:presLayoutVars>
          <dgm:chPref val="3"/>
        </dgm:presLayoutVars>
      </dgm:prSet>
      <dgm:spPr/>
    </dgm:pt>
    <dgm:pt modelId="{844B3E7F-C510-4602-B60E-0BB62DAD01B2}" type="pres">
      <dgm:prSet presAssocID="{CE96A428-83AB-4DA0-BCC3-3014676E7FD2}" presName="rootConnector" presStyleLbl="node2" presStyleIdx="1" presStyleCnt="3"/>
      <dgm:spPr/>
    </dgm:pt>
    <dgm:pt modelId="{CFDC6C87-1BAF-4D30-8EE8-ECBC5C3CB46F}" type="pres">
      <dgm:prSet presAssocID="{CE96A428-83AB-4DA0-BCC3-3014676E7FD2}" presName="hierChild4" presStyleCnt="0"/>
      <dgm:spPr/>
    </dgm:pt>
    <dgm:pt modelId="{59A62F67-A54D-47C8-9038-57D776FB8D12}" type="pres">
      <dgm:prSet presAssocID="{CE96A428-83AB-4DA0-BCC3-3014676E7FD2}" presName="hierChild5" presStyleCnt="0"/>
      <dgm:spPr/>
    </dgm:pt>
    <dgm:pt modelId="{5082A6D9-DD21-490C-BD9B-FCF38404D001}" type="pres">
      <dgm:prSet presAssocID="{74BA4EBB-5489-4103-B8E8-19D3091802D8}" presName="Name64" presStyleLbl="parChTrans1D2" presStyleIdx="2" presStyleCnt="3"/>
      <dgm:spPr/>
    </dgm:pt>
    <dgm:pt modelId="{D17E4D8C-8508-4EDA-BFAB-C06834B4E1D2}" type="pres">
      <dgm:prSet presAssocID="{EDAEC4ED-BE97-406F-BE5F-4E4F8F2973ED}" presName="hierRoot2" presStyleCnt="0">
        <dgm:presLayoutVars>
          <dgm:hierBranch val="init"/>
        </dgm:presLayoutVars>
      </dgm:prSet>
      <dgm:spPr/>
    </dgm:pt>
    <dgm:pt modelId="{431127BB-651E-4D0A-B296-BD73AB25D736}" type="pres">
      <dgm:prSet presAssocID="{EDAEC4ED-BE97-406F-BE5F-4E4F8F2973ED}" presName="rootComposite" presStyleCnt="0"/>
      <dgm:spPr/>
    </dgm:pt>
    <dgm:pt modelId="{266853E0-11AA-4F3D-A0F8-EB04FD1977E6}" type="pres">
      <dgm:prSet presAssocID="{EDAEC4ED-BE97-406F-BE5F-4E4F8F2973ED}" presName="rootText" presStyleLbl="node2" presStyleIdx="2" presStyleCnt="3">
        <dgm:presLayoutVars>
          <dgm:chPref val="3"/>
        </dgm:presLayoutVars>
      </dgm:prSet>
      <dgm:spPr/>
    </dgm:pt>
    <dgm:pt modelId="{EC0B8DF6-0656-41D7-8C68-2601432D66AB}" type="pres">
      <dgm:prSet presAssocID="{EDAEC4ED-BE97-406F-BE5F-4E4F8F2973ED}" presName="rootConnector" presStyleLbl="node2" presStyleIdx="2" presStyleCnt="3"/>
      <dgm:spPr/>
    </dgm:pt>
    <dgm:pt modelId="{5122B070-540E-41EF-8EA7-B40D0DDEAEAF}" type="pres">
      <dgm:prSet presAssocID="{EDAEC4ED-BE97-406F-BE5F-4E4F8F2973ED}" presName="hierChild4" presStyleCnt="0"/>
      <dgm:spPr/>
    </dgm:pt>
    <dgm:pt modelId="{94A45A0C-BBB0-4862-BF13-00682375F283}" type="pres">
      <dgm:prSet presAssocID="{EDAEC4ED-BE97-406F-BE5F-4E4F8F2973ED}" presName="hierChild5" presStyleCnt="0"/>
      <dgm:spPr/>
    </dgm:pt>
    <dgm:pt modelId="{542A2F8F-6A48-4D0E-A064-977715E87148}" type="pres">
      <dgm:prSet presAssocID="{66231249-E7AB-4787-B7AC-030EFCD03252}" presName="hierChild3" presStyleCnt="0"/>
      <dgm:spPr/>
    </dgm:pt>
  </dgm:ptLst>
  <dgm:cxnLst>
    <dgm:cxn modelId="{28902802-1BA4-4BB4-969E-B1B262FA1E3A}" type="presOf" srcId="{CE96A428-83AB-4DA0-BCC3-3014676E7FD2}" destId="{844B3E7F-C510-4602-B60E-0BB62DAD01B2}" srcOrd="1" destOrd="0" presId="urn:microsoft.com/office/officeart/2009/3/layout/HorizontalOrganizationChart"/>
    <dgm:cxn modelId="{D9B32803-9BEA-4652-BE07-1DE58A20D725}" type="presOf" srcId="{66231249-E7AB-4787-B7AC-030EFCD03252}" destId="{6B994662-8F9C-4D3F-B2C8-EE37567843B3}" srcOrd="0" destOrd="0" presId="urn:microsoft.com/office/officeart/2009/3/layout/HorizontalOrganizationChart"/>
    <dgm:cxn modelId="{26731619-B35B-48A5-9DDF-56AFDAB6F37A}" type="presOf" srcId="{39DBAEDE-F24F-4EFC-9ABE-BE2063044AF9}" destId="{296E2CA3-E393-4657-B750-66E48C1F2D01}" srcOrd="0" destOrd="0" presId="urn:microsoft.com/office/officeart/2009/3/layout/HorizontalOrganizationChart"/>
    <dgm:cxn modelId="{7A9B4A21-3A55-45FC-9C14-9C0DEBBFF088}" type="presOf" srcId="{66231249-E7AB-4787-B7AC-030EFCD03252}" destId="{E9CEE371-53CE-41E7-953A-3DDA217ADA12}" srcOrd="1" destOrd="0" presId="urn:microsoft.com/office/officeart/2009/3/layout/HorizontalOrganizationChart"/>
    <dgm:cxn modelId="{72E34433-934D-4731-B8AA-9A3709470893}" type="presOf" srcId="{EDAEC4ED-BE97-406F-BE5F-4E4F8F2973ED}" destId="{EC0B8DF6-0656-41D7-8C68-2601432D66AB}" srcOrd="1" destOrd="0" presId="urn:microsoft.com/office/officeart/2009/3/layout/HorizontalOrganizationChart"/>
    <dgm:cxn modelId="{C520F263-CD11-4495-89EB-971C1CADFD32}" srcId="{66231249-E7AB-4787-B7AC-030EFCD03252}" destId="{EDAEC4ED-BE97-406F-BE5F-4E4F8F2973ED}" srcOrd="2" destOrd="0" parTransId="{74BA4EBB-5489-4103-B8E8-19D3091802D8}" sibTransId="{CA4C3221-F643-4941-A6D6-F5EBD89D0C25}"/>
    <dgm:cxn modelId="{E82F7F59-1812-449A-B44D-63838DFA5A80}" type="presOf" srcId="{EDAEC4ED-BE97-406F-BE5F-4E4F8F2973ED}" destId="{266853E0-11AA-4F3D-A0F8-EB04FD1977E6}" srcOrd="0" destOrd="0" presId="urn:microsoft.com/office/officeart/2009/3/layout/HorizontalOrganizationChart"/>
    <dgm:cxn modelId="{3BB1287A-FE66-4DB0-AAEA-84170C9F8313}" type="presOf" srcId="{CE96A428-83AB-4DA0-BCC3-3014676E7FD2}" destId="{7781858C-B6F8-4B9D-8951-3A671D2DC65E}" srcOrd="0" destOrd="0" presId="urn:microsoft.com/office/officeart/2009/3/layout/HorizontalOrganizationChart"/>
    <dgm:cxn modelId="{407D9F84-F6A3-4179-AAE2-B2BDC245CF73}" srcId="{66231249-E7AB-4787-B7AC-030EFCD03252}" destId="{3A4069A3-66DE-46C2-A543-3402834CBC8E}" srcOrd="0" destOrd="0" parTransId="{39DBAEDE-F24F-4EFC-9ABE-BE2063044AF9}" sibTransId="{97BAB8F3-2E06-4369-B180-18A73BD9072F}"/>
    <dgm:cxn modelId="{F60DB3AC-CD75-4385-B923-9231DC755FAA}" type="presOf" srcId="{5C5C6BD1-DBFE-45BB-AA26-B784F2E3B2F9}" destId="{F70680D3-3AD2-4C55-9324-87BDE19DF194}" srcOrd="0" destOrd="0" presId="urn:microsoft.com/office/officeart/2009/3/layout/HorizontalOrganizationChart"/>
    <dgm:cxn modelId="{E3875AAE-244F-4360-A0BC-B0157E3AB364}" srcId="{51D5FE87-583C-4F23-88F2-DC30368BECB5}" destId="{66231249-E7AB-4787-B7AC-030EFCD03252}" srcOrd="0" destOrd="0" parTransId="{1064786A-75CD-4F1E-921B-B843AE4CD714}" sibTransId="{7CDA6ECA-A283-421C-B7B1-4F472FC8AAC8}"/>
    <dgm:cxn modelId="{03DC7ABF-3E36-4CD1-8071-9331F19CC089}" type="presOf" srcId="{3A4069A3-66DE-46C2-A543-3402834CBC8E}" destId="{EA2B7285-22A8-4EA5-B9C7-0DDD4C256800}" srcOrd="0" destOrd="0" presId="urn:microsoft.com/office/officeart/2009/3/layout/HorizontalOrganizationChart"/>
    <dgm:cxn modelId="{03D428CC-5EA6-4ABA-B839-2367BD67F79C}" srcId="{66231249-E7AB-4787-B7AC-030EFCD03252}" destId="{CE96A428-83AB-4DA0-BCC3-3014676E7FD2}" srcOrd="1" destOrd="0" parTransId="{5C5C6BD1-DBFE-45BB-AA26-B784F2E3B2F9}" sibTransId="{347D56ED-1B13-4D51-AA46-ECFF06F7746B}"/>
    <dgm:cxn modelId="{C0C343CE-6128-44D9-93EC-C83FEF1148EB}" type="presOf" srcId="{74BA4EBB-5489-4103-B8E8-19D3091802D8}" destId="{5082A6D9-DD21-490C-BD9B-FCF38404D001}" srcOrd="0" destOrd="0" presId="urn:microsoft.com/office/officeart/2009/3/layout/HorizontalOrganizationChart"/>
    <dgm:cxn modelId="{2C55A2E1-8288-4AF9-8538-C4593692D397}" type="presOf" srcId="{3A4069A3-66DE-46C2-A543-3402834CBC8E}" destId="{E583909D-694C-441C-BFA7-46682CEC67A8}" srcOrd="1" destOrd="0" presId="urn:microsoft.com/office/officeart/2009/3/layout/HorizontalOrganizationChart"/>
    <dgm:cxn modelId="{8FCF4EEE-0D2D-46A1-95ED-C9BCA77765FF}" type="presOf" srcId="{51D5FE87-583C-4F23-88F2-DC30368BECB5}" destId="{946193C1-13FB-45D6-814B-FF89D9784F72}" srcOrd="0" destOrd="0" presId="urn:microsoft.com/office/officeart/2009/3/layout/HorizontalOrganizationChart"/>
    <dgm:cxn modelId="{A3232CC7-6912-4292-917F-ACDB1AFCE7B1}" type="presParOf" srcId="{946193C1-13FB-45D6-814B-FF89D9784F72}" destId="{68B2507D-C6D9-42F2-8273-F54DA495E6BB}" srcOrd="0" destOrd="0" presId="urn:microsoft.com/office/officeart/2009/3/layout/HorizontalOrganizationChart"/>
    <dgm:cxn modelId="{F9183DD5-2FFE-4163-B9D6-386EBDE6AB3C}" type="presParOf" srcId="{68B2507D-C6D9-42F2-8273-F54DA495E6BB}" destId="{8B42F01C-407D-4B9A-A4DB-C21DFF25470C}" srcOrd="0" destOrd="0" presId="urn:microsoft.com/office/officeart/2009/3/layout/HorizontalOrganizationChart"/>
    <dgm:cxn modelId="{37A8A2F8-543A-4B3F-81DB-8B851CA7A390}" type="presParOf" srcId="{8B42F01C-407D-4B9A-A4DB-C21DFF25470C}" destId="{6B994662-8F9C-4D3F-B2C8-EE37567843B3}" srcOrd="0" destOrd="0" presId="urn:microsoft.com/office/officeart/2009/3/layout/HorizontalOrganizationChart"/>
    <dgm:cxn modelId="{F930458C-9E02-438A-8085-1F7623BBEABC}" type="presParOf" srcId="{8B42F01C-407D-4B9A-A4DB-C21DFF25470C}" destId="{E9CEE371-53CE-41E7-953A-3DDA217ADA12}" srcOrd="1" destOrd="0" presId="urn:microsoft.com/office/officeart/2009/3/layout/HorizontalOrganizationChart"/>
    <dgm:cxn modelId="{DBB2E2E4-22A6-4024-A52B-23A5E865838B}" type="presParOf" srcId="{68B2507D-C6D9-42F2-8273-F54DA495E6BB}" destId="{1CBD13F1-1293-405E-8F4B-FBF81C11E468}" srcOrd="1" destOrd="0" presId="urn:microsoft.com/office/officeart/2009/3/layout/HorizontalOrganizationChart"/>
    <dgm:cxn modelId="{F5F2BC5F-6BFB-4284-AE5D-BF3C53F6E664}" type="presParOf" srcId="{1CBD13F1-1293-405E-8F4B-FBF81C11E468}" destId="{296E2CA3-E393-4657-B750-66E48C1F2D01}" srcOrd="0" destOrd="0" presId="urn:microsoft.com/office/officeart/2009/3/layout/HorizontalOrganizationChart"/>
    <dgm:cxn modelId="{53514AFC-053A-4A7A-92E3-4DD045B0BC4D}" type="presParOf" srcId="{1CBD13F1-1293-405E-8F4B-FBF81C11E468}" destId="{2E61EE14-DDAE-453B-8725-9C244EFEBAC7}" srcOrd="1" destOrd="0" presId="urn:microsoft.com/office/officeart/2009/3/layout/HorizontalOrganizationChart"/>
    <dgm:cxn modelId="{08C78B57-86C0-4DFE-B6D5-5823B69972E3}" type="presParOf" srcId="{2E61EE14-DDAE-453B-8725-9C244EFEBAC7}" destId="{3FBAB6FF-E02B-4186-A026-3AB2EF35CFBC}" srcOrd="0" destOrd="0" presId="urn:microsoft.com/office/officeart/2009/3/layout/HorizontalOrganizationChart"/>
    <dgm:cxn modelId="{5AAABBFB-7106-4ACF-B54E-EF24A4396AA9}" type="presParOf" srcId="{3FBAB6FF-E02B-4186-A026-3AB2EF35CFBC}" destId="{EA2B7285-22A8-4EA5-B9C7-0DDD4C256800}" srcOrd="0" destOrd="0" presId="urn:microsoft.com/office/officeart/2009/3/layout/HorizontalOrganizationChart"/>
    <dgm:cxn modelId="{F54FCC26-21FC-44E4-8D1B-7063CA42963F}" type="presParOf" srcId="{3FBAB6FF-E02B-4186-A026-3AB2EF35CFBC}" destId="{E583909D-694C-441C-BFA7-46682CEC67A8}" srcOrd="1" destOrd="0" presId="urn:microsoft.com/office/officeart/2009/3/layout/HorizontalOrganizationChart"/>
    <dgm:cxn modelId="{B18F3B80-BBA6-419B-B0AD-A0AC6369D20C}" type="presParOf" srcId="{2E61EE14-DDAE-453B-8725-9C244EFEBAC7}" destId="{178E64A9-A661-4860-8B9F-22B3EAF97E28}" srcOrd="1" destOrd="0" presId="urn:microsoft.com/office/officeart/2009/3/layout/HorizontalOrganizationChart"/>
    <dgm:cxn modelId="{C789A957-459F-41F9-AB26-30604F1CB367}" type="presParOf" srcId="{2E61EE14-DDAE-453B-8725-9C244EFEBAC7}" destId="{6CE21020-877D-448C-8DE6-03241A25F235}" srcOrd="2" destOrd="0" presId="urn:microsoft.com/office/officeart/2009/3/layout/HorizontalOrganizationChart"/>
    <dgm:cxn modelId="{CDEC78F5-EDB1-4A32-AF78-4D68084B7A8E}" type="presParOf" srcId="{1CBD13F1-1293-405E-8F4B-FBF81C11E468}" destId="{F70680D3-3AD2-4C55-9324-87BDE19DF194}" srcOrd="2" destOrd="0" presId="urn:microsoft.com/office/officeart/2009/3/layout/HorizontalOrganizationChart"/>
    <dgm:cxn modelId="{B98DD20E-0DAF-468C-BEF1-BC145841AE69}" type="presParOf" srcId="{1CBD13F1-1293-405E-8F4B-FBF81C11E468}" destId="{9D8CCDFD-59B1-4911-BF2E-5810A2885D68}" srcOrd="3" destOrd="0" presId="urn:microsoft.com/office/officeart/2009/3/layout/HorizontalOrganizationChart"/>
    <dgm:cxn modelId="{9F2BDB77-6730-469E-A4B8-A2DCA6F36F49}" type="presParOf" srcId="{9D8CCDFD-59B1-4911-BF2E-5810A2885D68}" destId="{D6C6B9FC-A0C9-4B4A-981A-39E280F19D1B}" srcOrd="0" destOrd="0" presId="urn:microsoft.com/office/officeart/2009/3/layout/HorizontalOrganizationChart"/>
    <dgm:cxn modelId="{F12984F1-2817-4E80-949E-5152E80C6507}" type="presParOf" srcId="{D6C6B9FC-A0C9-4B4A-981A-39E280F19D1B}" destId="{7781858C-B6F8-4B9D-8951-3A671D2DC65E}" srcOrd="0" destOrd="0" presId="urn:microsoft.com/office/officeart/2009/3/layout/HorizontalOrganizationChart"/>
    <dgm:cxn modelId="{B310B9A8-2F1D-4A31-BAD5-A1F4849686AB}" type="presParOf" srcId="{D6C6B9FC-A0C9-4B4A-981A-39E280F19D1B}" destId="{844B3E7F-C510-4602-B60E-0BB62DAD01B2}" srcOrd="1" destOrd="0" presId="urn:microsoft.com/office/officeart/2009/3/layout/HorizontalOrganizationChart"/>
    <dgm:cxn modelId="{E3C60B3C-3E35-4867-81DB-AE0469660546}" type="presParOf" srcId="{9D8CCDFD-59B1-4911-BF2E-5810A2885D68}" destId="{CFDC6C87-1BAF-4D30-8EE8-ECBC5C3CB46F}" srcOrd="1" destOrd="0" presId="urn:microsoft.com/office/officeart/2009/3/layout/HorizontalOrganizationChart"/>
    <dgm:cxn modelId="{B688D8AE-4EE5-4F6B-9B58-DD0AA23C8766}" type="presParOf" srcId="{9D8CCDFD-59B1-4911-BF2E-5810A2885D68}" destId="{59A62F67-A54D-47C8-9038-57D776FB8D12}" srcOrd="2" destOrd="0" presId="urn:microsoft.com/office/officeart/2009/3/layout/HorizontalOrganizationChart"/>
    <dgm:cxn modelId="{AF722128-76F5-4E8A-B269-8698CEBA5C41}" type="presParOf" srcId="{1CBD13F1-1293-405E-8F4B-FBF81C11E468}" destId="{5082A6D9-DD21-490C-BD9B-FCF38404D001}" srcOrd="4" destOrd="0" presId="urn:microsoft.com/office/officeart/2009/3/layout/HorizontalOrganizationChart"/>
    <dgm:cxn modelId="{8FD45663-F757-453C-B2C7-EBDBD989AE5A}" type="presParOf" srcId="{1CBD13F1-1293-405E-8F4B-FBF81C11E468}" destId="{D17E4D8C-8508-4EDA-BFAB-C06834B4E1D2}" srcOrd="5" destOrd="0" presId="urn:microsoft.com/office/officeart/2009/3/layout/HorizontalOrganizationChart"/>
    <dgm:cxn modelId="{E42B74E4-2A75-403D-945F-028ED6AE6A0C}" type="presParOf" srcId="{D17E4D8C-8508-4EDA-BFAB-C06834B4E1D2}" destId="{431127BB-651E-4D0A-B296-BD73AB25D736}" srcOrd="0" destOrd="0" presId="urn:microsoft.com/office/officeart/2009/3/layout/HorizontalOrganizationChart"/>
    <dgm:cxn modelId="{C5B65A13-7DE6-4040-A004-C37BCFE2B83F}" type="presParOf" srcId="{431127BB-651E-4D0A-B296-BD73AB25D736}" destId="{266853E0-11AA-4F3D-A0F8-EB04FD1977E6}" srcOrd="0" destOrd="0" presId="urn:microsoft.com/office/officeart/2009/3/layout/HorizontalOrganizationChart"/>
    <dgm:cxn modelId="{40C36E19-18D9-43AF-AF96-F50B0314B0B6}" type="presParOf" srcId="{431127BB-651E-4D0A-B296-BD73AB25D736}" destId="{EC0B8DF6-0656-41D7-8C68-2601432D66AB}" srcOrd="1" destOrd="0" presId="urn:microsoft.com/office/officeart/2009/3/layout/HorizontalOrganizationChart"/>
    <dgm:cxn modelId="{FFEA7477-8CD0-4D6E-A233-D677734885E1}" type="presParOf" srcId="{D17E4D8C-8508-4EDA-BFAB-C06834B4E1D2}" destId="{5122B070-540E-41EF-8EA7-B40D0DDEAEAF}" srcOrd="1" destOrd="0" presId="urn:microsoft.com/office/officeart/2009/3/layout/HorizontalOrganizationChart"/>
    <dgm:cxn modelId="{C29635DB-66DB-43E2-A84B-55640BB8747C}" type="presParOf" srcId="{D17E4D8C-8508-4EDA-BFAB-C06834B4E1D2}" destId="{94A45A0C-BBB0-4862-BF13-00682375F283}" srcOrd="2" destOrd="0" presId="urn:microsoft.com/office/officeart/2009/3/layout/HorizontalOrganizationChart"/>
    <dgm:cxn modelId="{BFF30CAF-1213-40B4-875F-059C653B1D1B}" type="presParOf" srcId="{68B2507D-C6D9-42F2-8273-F54DA495E6BB}" destId="{542A2F8F-6A48-4D0E-A064-977715E8714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155DAE-7978-453A-AA90-C3EA3718F0F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6DFB5A-040D-4BD6-BA11-E029E96D7FF9}">
      <dgm:prSet phldrT="[Text]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Project Scope Statement</a:t>
          </a:r>
        </a:p>
      </dgm:t>
    </dgm:pt>
    <dgm:pt modelId="{C46C6BDC-0D9D-46F1-B8C9-CFE07BBA8B3A}" type="parTrans" cxnId="{51A589A0-6E8B-4C4F-B962-8510851236F7}">
      <dgm:prSet/>
      <dgm:spPr/>
      <dgm:t>
        <a:bodyPr/>
        <a:lstStyle/>
        <a:p>
          <a:endParaRPr lang="en-US"/>
        </a:p>
      </dgm:t>
    </dgm:pt>
    <dgm:pt modelId="{3B866A08-163A-4C66-BC19-685F021906B9}" type="sibTrans" cxnId="{51A589A0-6E8B-4C4F-B962-8510851236F7}">
      <dgm:prSet/>
      <dgm:spPr/>
      <dgm:t>
        <a:bodyPr/>
        <a:lstStyle/>
        <a:p>
          <a:endParaRPr lang="en-US"/>
        </a:p>
      </dgm:t>
    </dgm:pt>
    <dgm:pt modelId="{B5D1A364-11B0-49D7-8349-BA6546996C60}">
      <dgm:prSet phldrT="[Text]"/>
      <dgm:spPr>
        <a:solidFill>
          <a:srgbClr val="41729F"/>
        </a:solidFill>
        <a:ln>
          <a:solidFill>
            <a:schemeClr val="bg1"/>
          </a:solidFill>
        </a:ln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/>
            <a:t>Ruang </a:t>
          </a:r>
          <a:r>
            <a:rPr lang="en-US" dirty="0" err="1"/>
            <a:t>Lingkup</a:t>
          </a:r>
          <a:r>
            <a:rPr lang="en-US" dirty="0"/>
            <a:t> </a:t>
          </a:r>
        </a:p>
      </dgm:t>
    </dgm:pt>
    <dgm:pt modelId="{D47C45D5-D49C-4AE7-AB41-D21E95B90853}" type="parTrans" cxnId="{2C402326-7180-4B76-A0DA-1C21D1266C90}">
      <dgm:prSet/>
      <dgm:spPr/>
      <dgm:t>
        <a:bodyPr/>
        <a:lstStyle/>
        <a:p>
          <a:endParaRPr lang="en-US"/>
        </a:p>
      </dgm:t>
    </dgm:pt>
    <dgm:pt modelId="{C94DDC01-DCF7-4B9C-A306-4D180D3B6949}" type="sibTrans" cxnId="{2C402326-7180-4B76-A0DA-1C21D1266C90}">
      <dgm:prSet/>
      <dgm:spPr/>
      <dgm:t>
        <a:bodyPr/>
        <a:lstStyle/>
        <a:p>
          <a:endParaRPr lang="en-US"/>
        </a:p>
      </dgm:t>
    </dgm:pt>
    <dgm:pt modelId="{911F2345-BDA8-4CC0-B3A8-074FB2A19EA5}">
      <dgm:prSet phldrT="[Text]"/>
      <dgm:spPr>
        <a:solidFill>
          <a:srgbClr val="41729F"/>
        </a:solidFill>
        <a:effectLst>
          <a:glow rad="635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dirty="0" err="1"/>
            <a:t>Deskripsi</a:t>
          </a:r>
          <a:r>
            <a:rPr lang="en-US" dirty="0"/>
            <a:t> </a:t>
          </a:r>
          <a:r>
            <a:rPr lang="en-US" dirty="0" err="1"/>
            <a:t>FUngsionalitas</a:t>
          </a:r>
          <a:endParaRPr lang="en-US" dirty="0"/>
        </a:p>
      </dgm:t>
    </dgm:pt>
    <dgm:pt modelId="{7B994716-6CBD-432B-A70A-A74A107E0A6B}" type="parTrans" cxnId="{B38EAA98-65C1-4E60-B0CC-951E3C63F941}">
      <dgm:prSet/>
      <dgm:spPr/>
      <dgm:t>
        <a:bodyPr/>
        <a:lstStyle/>
        <a:p>
          <a:endParaRPr lang="en-US"/>
        </a:p>
      </dgm:t>
    </dgm:pt>
    <dgm:pt modelId="{26748F3D-44FC-49BA-AF97-E18BC7758F07}" type="sibTrans" cxnId="{B38EAA98-65C1-4E60-B0CC-951E3C63F941}">
      <dgm:prSet/>
      <dgm:spPr/>
      <dgm:t>
        <a:bodyPr/>
        <a:lstStyle/>
        <a:p>
          <a:endParaRPr lang="en-US"/>
        </a:p>
      </dgm:t>
    </dgm:pt>
    <dgm:pt modelId="{485277AA-CC30-4E0B-B526-6DA3C4CD6241}" type="pres">
      <dgm:prSet presAssocID="{A8155DAE-7978-453A-AA90-C3EA3718F0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BBB2C4-1BAB-4552-B1B0-7A3D3B582A27}" type="pres">
      <dgm:prSet presAssocID="{946DFB5A-040D-4BD6-BA11-E029E96D7FF9}" presName="hierRoot1" presStyleCnt="0">
        <dgm:presLayoutVars>
          <dgm:hierBranch val="init"/>
        </dgm:presLayoutVars>
      </dgm:prSet>
      <dgm:spPr/>
    </dgm:pt>
    <dgm:pt modelId="{B55F133E-F716-4C2E-8332-5FC8A86EE78E}" type="pres">
      <dgm:prSet presAssocID="{946DFB5A-040D-4BD6-BA11-E029E96D7FF9}" presName="rootComposite1" presStyleCnt="0"/>
      <dgm:spPr/>
    </dgm:pt>
    <dgm:pt modelId="{DB52822E-5849-4EDE-8D28-D75A1B2B1A3D}" type="pres">
      <dgm:prSet presAssocID="{946DFB5A-040D-4BD6-BA11-E029E96D7FF9}" presName="rootText1" presStyleLbl="node0" presStyleIdx="0" presStyleCnt="1">
        <dgm:presLayoutVars>
          <dgm:chPref val="3"/>
        </dgm:presLayoutVars>
      </dgm:prSet>
      <dgm:spPr/>
    </dgm:pt>
    <dgm:pt modelId="{771ADD06-97AB-4B69-AB2C-6D2A043C87AA}" type="pres">
      <dgm:prSet presAssocID="{946DFB5A-040D-4BD6-BA11-E029E96D7FF9}" presName="rootConnector1" presStyleLbl="node1" presStyleIdx="0" presStyleCnt="0"/>
      <dgm:spPr/>
    </dgm:pt>
    <dgm:pt modelId="{D97060FD-ABAB-4A25-99D5-97D6525B11BB}" type="pres">
      <dgm:prSet presAssocID="{946DFB5A-040D-4BD6-BA11-E029E96D7FF9}" presName="hierChild2" presStyleCnt="0"/>
      <dgm:spPr/>
    </dgm:pt>
    <dgm:pt modelId="{8626AEBA-B3C7-40AC-A64B-8D0B3D9EA463}" type="pres">
      <dgm:prSet presAssocID="{D47C45D5-D49C-4AE7-AB41-D21E95B90853}" presName="Name37" presStyleLbl="parChTrans1D2" presStyleIdx="0" presStyleCnt="2"/>
      <dgm:spPr/>
    </dgm:pt>
    <dgm:pt modelId="{2FD907E9-FA06-471F-814C-6A8530FFAE40}" type="pres">
      <dgm:prSet presAssocID="{B5D1A364-11B0-49D7-8349-BA6546996C60}" presName="hierRoot2" presStyleCnt="0">
        <dgm:presLayoutVars>
          <dgm:hierBranch val="init"/>
        </dgm:presLayoutVars>
      </dgm:prSet>
      <dgm:spPr/>
    </dgm:pt>
    <dgm:pt modelId="{65AF47DE-EF38-4A06-A636-63F4E2178C61}" type="pres">
      <dgm:prSet presAssocID="{B5D1A364-11B0-49D7-8349-BA6546996C60}" presName="rootComposite" presStyleCnt="0"/>
      <dgm:spPr/>
    </dgm:pt>
    <dgm:pt modelId="{6205049F-165B-4B21-B101-E532C855F859}" type="pres">
      <dgm:prSet presAssocID="{B5D1A364-11B0-49D7-8349-BA6546996C60}" presName="rootText" presStyleLbl="node2" presStyleIdx="0" presStyleCnt="2">
        <dgm:presLayoutVars>
          <dgm:chPref val="3"/>
        </dgm:presLayoutVars>
      </dgm:prSet>
      <dgm:spPr/>
    </dgm:pt>
    <dgm:pt modelId="{C198CA49-2853-4AC6-B5E9-5E01F82CA03A}" type="pres">
      <dgm:prSet presAssocID="{B5D1A364-11B0-49D7-8349-BA6546996C60}" presName="rootConnector" presStyleLbl="node2" presStyleIdx="0" presStyleCnt="2"/>
      <dgm:spPr/>
    </dgm:pt>
    <dgm:pt modelId="{C4E6B193-A26F-494F-B642-26719E8F15F9}" type="pres">
      <dgm:prSet presAssocID="{B5D1A364-11B0-49D7-8349-BA6546996C60}" presName="hierChild4" presStyleCnt="0"/>
      <dgm:spPr/>
    </dgm:pt>
    <dgm:pt modelId="{9E665667-BE9A-43D2-8E63-CCA426F5032B}" type="pres">
      <dgm:prSet presAssocID="{B5D1A364-11B0-49D7-8349-BA6546996C60}" presName="hierChild5" presStyleCnt="0"/>
      <dgm:spPr/>
    </dgm:pt>
    <dgm:pt modelId="{05BBAB6B-B067-47C8-95A4-EA7E1C79A448}" type="pres">
      <dgm:prSet presAssocID="{7B994716-6CBD-432B-A70A-A74A107E0A6B}" presName="Name37" presStyleLbl="parChTrans1D2" presStyleIdx="1" presStyleCnt="2"/>
      <dgm:spPr/>
    </dgm:pt>
    <dgm:pt modelId="{20D76973-4864-48BD-AE87-1C62DD59D6AE}" type="pres">
      <dgm:prSet presAssocID="{911F2345-BDA8-4CC0-B3A8-074FB2A19EA5}" presName="hierRoot2" presStyleCnt="0">
        <dgm:presLayoutVars>
          <dgm:hierBranch val="init"/>
        </dgm:presLayoutVars>
      </dgm:prSet>
      <dgm:spPr/>
    </dgm:pt>
    <dgm:pt modelId="{B04ED60A-31E8-4A84-B9EE-3B0F0D2E4B8D}" type="pres">
      <dgm:prSet presAssocID="{911F2345-BDA8-4CC0-B3A8-074FB2A19EA5}" presName="rootComposite" presStyleCnt="0"/>
      <dgm:spPr/>
    </dgm:pt>
    <dgm:pt modelId="{AFE97A38-3BFA-45C4-89C9-C09AEEFED8C7}" type="pres">
      <dgm:prSet presAssocID="{911F2345-BDA8-4CC0-B3A8-074FB2A19EA5}" presName="rootText" presStyleLbl="node2" presStyleIdx="1" presStyleCnt="2">
        <dgm:presLayoutVars>
          <dgm:chPref val="3"/>
        </dgm:presLayoutVars>
      </dgm:prSet>
      <dgm:spPr/>
    </dgm:pt>
    <dgm:pt modelId="{60F1838D-2C3B-48F2-857B-4BABE84C9FB7}" type="pres">
      <dgm:prSet presAssocID="{911F2345-BDA8-4CC0-B3A8-074FB2A19EA5}" presName="rootConnector" presStyleLbl="node2" presStyleIdx="1" presStyleCnt="2"/>
      <dgm:spPr/>
    </dgm:pt>
    <dgm:pt modelId="{CB4F1664-D470-45CA-9D4D-AECA75124E6D}" type="pres">
      <dgm:prSet presAssocID="{911F2345-BDA8-4CC0-B3A8-074FB2A19EA5}" presName="hierChild4" presStyleCnt="0"/>
      <dgm:spPr/>
    </dgm:pt>
    <dgm:pt modelId="{F2F5B640-B497-47DE-B318-094944D1C276}" type="pres">
      <dgm:prSet presAssocID="{911F2345-BDA8-4CC0-B3A8-074FB2A19EA5}" presName="hierChild5" presStyleCnt="0"/>
      <dgm:spPr/>
    </dgm:pt>
    <dgm:pt modelId="{4A818FCD-19A0-4FB6-A243-0ABBC7F6D0B2}" type="pres">
      <dgm:prSet presAssocID="{946DFB5A-040D-4BD6-BA11-E029E96D7FF9}" presName="hierChild3" presStyleCnt="0"/>
      <dgm:spPr/>
    </dgm:pt>
  </dgm:ptLst>
  <dgm:cxnLst>
    <dgm:cxn modelId="{E7003519-4931-426B-8EBD-F1B5CFD60027}" type="presOf" srcId="{7B994716-6CBD-432B-A70A-A74A107E0A6B}" destId="{05BBAB6B-B067-47C8-95A4-EA7E1C79A448}" srcOrd="0" destOrd="0" presId="urn:microsoft.com/office/officeart/2005/8/layout/orgChart1"/>
    <dgm:cxn modelId="{04783A1B-808A-4192-96EB-827C058C6B79}" type="presOf" srcId="{946DFB5A-040D-4BD6-BA11-E029E96D7FF9}" destId="{DB52822E-5849-4EDE-8D28-D75A1B2B1A3D}" srcOrd="0" destOrd="0" presId="urn:microsoft.com/office/officeart/2005/8/layout/orgChart1"/>
    <dgm:cxn modelId="{2C402326-7180-4B76-A0DA-1C21D1266C90}" srcId="{946DFB5A-040D-4BD6-BA11-E029E96D7FF9}" destId="{B5D1A364-11B0-49D7-8349-BA6546996C60}" srcOrd="0" destOrd="0" parTransId="{D47C45D5-D49C-4AE7-AB41-D21E95B90853}" sibTransId="{C94DDC01-DCF7-4B9C-A306-4D180D3B6949}"/>
    <dgm:cxn modelId="{65032029-BF8D-410A-85D1-DB2F08874B8A}" type="presOf" srcId="{B5D1A364-11B0-49D7-8349-BA6546996C60}" destId="{6205049F-165B-4B21-B101-E532C855F859}" srcOrd="0" destOrd="0" presId="urn:microsoft.com/office/officeart/2005/8/layout/orgChart1"/>
    <dgm:cxn modelId="{234F6F36-6D66-49FF-8F7C-DFCDBB3982D9}" type="presOf" srcId="{911F2345-BDA8-4CC0-B3A8-074FB2A19EA5}" destId="{AFE97A38-3BFA-45C4-89C9-C09AEEFED8C7}" srcOrd="0" destOrd="0" presId="urn:microsoft.com/office/officeart/2005/8/layout/orgChart1"/>
    <dgm:cxn modelId="{A532434B-814B-4896-AF06-DA056DB14956}" type="presOf" srcId="{946DFB5A-040D-4BD6-BA11-E029E96D7FF9}" destId="{771ADD06-97AB-4B69-AB2C-6D2A043C87AA}" srcOrd="1" destOrd="0" presId="urn:microsoft.com/office/officeart/2005/8/layout/orgChart1"/>
    <dgm:cxn modelId="{141E4084-98E5-4CDD-B9CB-FF2E14764E14}" type="presOf" srcId="{911F2345-BDA8-4CC0-B3A8-074FB2A19EA5}" destId="{60F1838D-2C3B-48F2-857B-4BABE84C9FB7}" srcOrd="1" destOrd="0" presId="urn:microsoft.com/office/officeart/2005/8/layout/orgChart1"/>
    <dgm:cxn modelId="{CEEB5884-8463-4436-AAEE-D3E5CF15BA5B}" type="presOf" srcId="{D47C45D5-D49C-4AE7-AB41-D21E95B90853}" destId="{8626AEBA-B3C7-40AC-A64B-8D0B3D9EA463}" srcOrd="0" destOrd="0" presId="urn:microsoft.com/office/officeart/2005/8/layout/orgChart1"/>
    <dgm:cxn modelId="{B38EAA98-65C1-4E60-B0CC-951E3C63F941}" srcId="{946DFB5A-040D-4BD6-BA11-E029E96D7FF9}" destId="{911F2345-BDA8-4CC0-B3A8-074FB2A19EA5}" srcOrd="1" destOrd="0" parTransId="{7B994716-6CBD-432B-A70A-A74A107E0A6B}" sibTransId="{26748F3D-44FC-49BA-AF97-E18BC7758F07}"/>
    <dgm:cxn modelId="{51A589A0-6E8B-4C4F-B962-8510851236F7}" srcId="{A8155DAE-7978-453A-AA90-C3EA3718F0F6}" destId="{946DFB5A-040D-4BD6-BA11-E029E96D7FF9}" srcOrd="0" destOrd="0" parTransId="{C46C6BDC-0D9D-46F1-B8C9-CFE07BBA8B3A}" sibTransId="{3B866A08-163A-4C66-BC19-685F021906B9}"/>
    <dgm:cxn modelId="{329986AA-2BC8-4B36-AB8B-79E90FB97B55}" type="presOf" srcId="{B5D1A364-11B0-49D7-8349-BA6546996C60}" destId="{C198CA49-2853-4AC6-B5E9-5E01F82CA03A}" srcOrd="1" destOrd="0" presId="urn:microsoft.com/office/officeart/2005/8/layout/orgChart1"/>
    <dgm:cxn modelId="{CDAE74FF-17EF-429C-B382-2F78D50341A4}" type="presOf" srcId="{A8155DAE-7978-453A-AA90-C3EA3718F0F6}" destId="{485277AA-CC30-4E0B-B526-6DA3C4CD6241}" srcOrd="0" destOrd="0" presId="urn:microsoft.com/office/officeart/2005/8/layout/orgChart1"/>
    <dgm:cxn modelId="{3F2CD8EC-4B80-4524-9F0F-A002AA0C6818}" type="presParOf" srcId="{485277AA-CC30-4E0B-B526-6DA3C4CD6241}" destId="{C3BBB2C4-1BAB-4552-B1B0-7A3D3B582A27}" srcOrd="0" destOrd="0" presId="urn:microsoft.com/office/officeart/2005/8/layout/orgChart1"/>
    <dgm:cxn modelId="{64BBB64F-FD00-4837-945D-F558BED26957}" type="presParOf" srcId="{C3BBB2C4-1BAB-4552-B1B0-7A3D3B582A27}" destId="{B55F133E-F716-4C2E-8332-5FC8A86EE78E}" srcOrd="0" destOrd="0" presId="urn:microsoft.com/office/officeart/2005/8/layout/orgChart1"/>
    <dgm:cxn modelId="{C9DF3E57-2FC8-4BF8-9177-5C18AEB19A0D}" type="presParOf" srcId="{B55F133E-F716-4C2E-8332-5FC8A86EE78E}" destId="{DB52822E-5849-4EDE-8D28-D75A1B2B1A3D}" srcOrd="0" destOrd="0" presId="urn:microsoft.com/office/officeart/2005/8/layout/orgChart1"/>
    <dgm:cxn modelId="{B4945A2D-50E7-43AA-B6B7-188FE08EECBE}" type="presParOf" srcId="{B55F133E-F716-4C2E-8332-5FC8A86EE78E}" destId="{771ADD06-97AB-4B69-AB2C-6D2A043C87AA}" srcOrd="1" destOrd="0" presId="urn:microsoft.com/office/officeart/2005/8/layout/orgChart1"/>
    <dgm:cxn modelId="{FA84DB00-1471-4A4D-A0EA-76CC9E1B8B0B}" type="presParOf" srcId="{C3BBB2C4-1BAB-4552-B1B0-7A3D3B582A27}" destId="{D97060FD-ABAB-4A25-99D5-97D6525B11BB}" srcOrd="1" destOrd="0" presId="urn:microsoft.com/office/officeart/2005/8/layout/orgChart1"/>
    <dgm:cxn modelId="{9C8E8686-1652-4FF2-8D92-E5947C8C1983}" type="presParOf" srcId="{D97060FD-ABAB-4A25-99D5-97D6525B11BB}" destId="{8626AEBA-B3C7-40AC-A64B-8D0B3D9EA463}" srcOrd="0" destOrd="0" presId="urn:microsoft.com/office/officeart/2005/8/layout/orgChart1"/>
    <dgm:cxn modelId="{827DA9CA-7805-492B-B7E0-BCFCF5762A49}" type="presParOf" srcId="{D97060FD-ABAB-4A25-99D5-97D6525B11BB}" destId="{2FD907E9-FA06-471F-814C-6A8530FFAE40}" srcOrd="1" destOrd="0" presId="urn:microsoft.com/office/officeart/2005/8/layout/orgChart1"/>
    <dgm:cxn modelId="{A329DAA5-7241-4CBC-BE6D-4A8117013092}" type="presParOf" srcId="{2FD907E9-FA06-471F-814C-6A8530FFAE40}" destId="{65AF47DE-EF38-4A06-A636-63F4E2178C61}" srcOrd="0" destOrd="0" presId="urn:microsoft.com/office/officeart/2005/8/layout/orgChart1"/>
    <dgm:cxn modelId="{71803511-C51C-483A-A5C0-D97002799663}" type="presParOf" srcId="{65AF47DE-EF38-4A06-A636-63F4E2178C61}" destId="{6205049F-165B-4B21-B101-E532C855F859}" srcOrd="0" destOrd="0" presId="urn:microsoft.com/office/officeart/2005/8/layout/orgChart1"/>
    <dgm:cxn modelId="{73262EE2-3433-4393-926F-ACB1A189917F}" type="presParOf" srcId="{65AF47DE-EF38-4A06-A636-63F4E2178C61}" destId="{C198CA49-2853-4AC6-B5E9-5E01F82CA03A}" srcOrd="1" destOrd="0" presId="urn:microsoft.com/office/officeart/2005/8/layout/orgChart1"/>
    <dgm:cxn modelId="{F58E0F7F-FDF8-4795-A6D7-65541B2A3FBC}" type="presParOf" srcId="{2FD907E9-FA06-471F-814C-6A8530FFAE40}" destId="{C4E6B193-A26F-494F-B642-26719E8F15F9}" srcOrd="1" destOrd="0" presId="urn:microsoft.com/office/officeart/2005/8/layout/orgChart1"/>
    <dgm:cxn modelId="{02E6719A-DC51-4FF2-943F-4A7B19384495}" type="presParOf" srcId="{2FD907E9-FA06-471F-814C-6A8530FFAE40}" destId="{9E665667-BE9A-43D2-8E63-CCA426F5032B}" srcOrd="2" destOrd="0" presId="urn:microsoft.com/office/officeart/2005/8/layout/orgChart1"/>
    <dgm:cxn modelId="{76672DAF-4A22-477A-98C5-5262FB3EE2B5}" type="presParOf" srcId="{D97060FD-ABAB-4A25-99D5-97D6525B11BB}" destId="{05BBAB6B-B067-47C8-95A4-EA7E1C79A448}" srcOrd="2" destOrd="0" presId="urn:microsoft.com/office/officeart/2005/8/layout/orgChart1"/>
    <dgm:cxn modelId="{6A5C4C48-A4E0-4F6A-A684-7BDA5924A071}" type="presParOf" srcId="{D97060FD-ABAB-4A25-99D5-97D6525B11BB}" destId="{20D76973-4864-48BD-AE87-1C62DD59D6AE}" srcOrd="3" destOrd="0" presId="urn:microsoft.com/office/officeart/2005/8/layout/orgChart1"/>
    <dgm:cxn modelId="{F6B7935D-4679-41D9-ACEC-B58BC890801E}" type="presParOf" srcId="{20D76973-4864-48BD-AE87-1C62DD59D6AE}" destId="{B04ED60A-31E8-4A84-B9EE-3B0F0D2E4B8D}" srcOrd="0" destOrd="0" presId="urn:microsoft.com/office/officeart/2005/8/layout/orgChart1"/>
    <dgm:cxn modelId="{C7368416-C5CA-4BAD-95D0-3827188FFD22}" type="presParOf" srcId="{B04ED60A-31E8-4A84-B9EE-3B0F0D2E4B8D}" destId="{AFE97A38-3BFA-45C4-89C9-C09AEEFED8C7}" srcOrd="0" destOrd="0" presId="urn:microsoft.com/office/officeart/2005/8/layout/orgChart1"/>
    <dgm:cxn modelId="{AB28FFE3-87BB-4C7D-BFD6-A189E38BE553}" type="presParOf" srcId="{B04ED60A-31E8-4A84-B9EE-3B0F0D2E4B8D}" destId="{60F1838D-2C3B-48F2-857B-4BABE84C9FB7}" srcOrd="1" destOrd="0" presId="urn:microsoft.com/office/officeart/2005/8/layout/orgChart1"/>
    <dgm:cxn modelId="{45691F64-1A99-44A2-A913-FA1C1957AA25}" type="presParOf" srcId="{20D76973-4864-48BD-AE87-1C62DD59D6AE}" destId="{CB4F1664-D470-45CA-9D4D-AECA75124E6D}" srcOrd="1" destOrd="0" presId="urn:microsoft.com/office/officeart/2005/8/layout/orgChart1"/>
    <dgm:cxn modelId="{64365E23-599A-41A7-A811-D9A031D6D652}" type="presParOf" srcId="{20D76973-4864-48BD-AE87-1C62DD59D6AE}" destId="{F2F5B640-B497-47DE-B318-094944D1C276}" srcOrd="2" destOrd="0" presId="urn:microsoft.com/office/officeart/2005/8/layout/orgChart1"/>
    <dgm:cxn modelId="{7C949F9B-1175-437A-BD5B-56D43CCF8C96}" type="presParOf" srcId="{C3BBB2C4-1BAB-4552-B1B0-7A3D3B582A27}" destId="{4A818FCD-19A0-4FB6-A243-0ABBC7F6D0B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2A6D9-DD21-490C-BD9B-FCF38404D001}">
      <dsp:nvSpPr>
        <dsp:cNvPr id="0" name=""/>
        <dsp:cNvSpPr/>
      </dsp:nvSpPr>
      <dsp:spPr>
        <a:xfrm>
          <a:off x="3694906" y="2709333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9093" y="0"/>
              </a:lnTo>
              <a:lnTo>
                <a:pt x="369093" y="1587103"/>
              </a:lnTo>
              <a:lnTo>
                <a:pt x="738187" y="15871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680D3-3AD2-4C55-9324-87BDE19DF194}">
      <dsp:nvSpPr>
        <dsp:cNvPr id="0" name=""/>
        <dsp:cNvSpPr/>
      </dsp:nvSpPr>
      <dsp:spPr>
        <a:xfrm>
          <a:off x="3694906" y="2663613"/>
          <a:ext cx="7381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18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E2CA3-E393-4657-B750-66E48C1F2D01}">
      <dsp:nvSpPr>
        <dsp:cNvPr id="0" name=""/>
        <dsp:cNvSpPr/>
      </dsp:nvSpPr>
      <dsp:spPr>
        <a:xfrm>
          <a:off x="3694906" y="1122230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1587103"/>
              </a:moveTo>
              <a:lnTo>
                <a:pt x="369093" y="1587103"/>
              </a:lnTo>
              <a:lnTo>
                <a:pt x="369093" y="0"/>
              </a:lnTo>
              <a:lnTo>
                <a:pt x="7381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94662-8F9C-4D3F-B2C8-EE37567843B3}">
      <dsp:nvSpPr>
        <dsp:cNvPr id="0" name=""/>
        <dsp:cNvSpPr/>
      </dsp:nvSpPr>
      <dsp:spPr>
        <a:xfrm>
          <a:off x="3968" y="2146465"/>
          <a:ext cx="3690937" cy="1125735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Project Charter</a:t>
          </a:r>
        </a:p>
      </dsp:txBody>
      <dsp:txXfrm>
        <a:off x="3968" y="2146465"/>
        <a:ext cx="3690937" cy="1125735"/>
      </dsp:txXfrm>
    </dsp:sp>
    <dsp:sp modelId="{EA2B7285-22A8-4EA5-B9C7-0DDD4C256800}">
      <dsp:nvSpPr>
        <dsp:cNvPr id="0" name=""/>
        <dsp:cNvSpPr/>
      </dsp:nvSpPr>
      <dsp:spPr>
        <a:xfrm>
          <a:off x="4433093" y="559362"/>
          <a:ext cx="3690937" cy="1125735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 err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Deskripsi</a:t>
          </a:r>
          <a:r>
            <a:rPr lang="en-US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 Project</a:t>
          </a:r>
        </a:p>
      </dsp:txBody>
      <dsp:txXfrm>
        <a:off x="4433093" y="559362"/>
        <a:ext cx="3690937" cy="1125735"/>
      </dsp:txXfrm>
    </dsp:sp>
    <dsp:sp modelId="{7781858C-B6F8-4B9D-8951-3A671D2DC65E}">
      <dsp:nvSpPr>
        <dsp:cNvPr id="0" name=""/>
        <dsp:cNvSpPr/>
      </dsp:nvSpPr>
      <dsp:spPr>
        <a:xfrm>
          <a:off x="4433093" y="2146465"/>
          <a:ext cx="3690937" cy="1125735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Project Team</a:t>
          </a:r>
        </a:p>
      </dsp:txBody>
      <dsp:txXfrm>
        <a:off x="4433093" y="2146465"/>
        <a:ext cx="3690937" cy="1125735"/>
      </dsp:txXfrm>
    </dsp:sp>
    <dsp:sp modelId="{266853E0-11AA-4F3D-A0F8-EB04FD1977E6}">
      <dsp:nvSpPr>
        <dsp:cNvPr id="0" name=""/>
        <dsp:cNvSpPr/>
      </dsp:nvSpPr>
      <dsp:spPr>
        <a:xfrm>
          <a:off x="4433093" y="3733568"/>
          <a:ext cx="3690937" cy="1125735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Stakeholder</a:t>
          </a:r>
          <a:endParaRPr lang="en-US" sz="18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endParaRPr>
        </a:p>
      </dsp:txBody>
      <dsp:txXfrm>
        <a:off x="4433093" y="3733568"/>
        <a:ext cx="3690937" cy="1125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BAB6B-B067-47C8-95A4-EA7E1C79A448}">
      <dsp:nvSpPr>
        <dsp:cNvPr id="0" name=""/>
        <dsp:cNvSpPr/>
      </dsp:nvSpPr>
      <dsp:spPr>
        <a:xfrm>
          <a:off x="3024909" y="1729309"/>
          <a:ext cx="1655373" cy="574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96"/>
              </a:lnTo>
              <a:lnTo>
                <a:pt x="1655373" y="287296"/>
              </a:lnTo>
              <a:lnTo>
                <a:pt x="1655373" y="574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6AEBA-B3C7-40AC-A64B-8D0B3D9EA463}">
      <dsp:nvSpPr>
        <dsp:cNvPr id="0" name=""/>
        <dsp:cNvSpPr/>
      </dsp:nvSpPr>
      <dsp:spPr>
        <a:xfrm>
          <a:off x="1369535" y="1729309"/>
          <a:ext cx="1655373" cy="574592"/>
        </a:xfrm>
        <a:custGeom>
          <a:avLst/>
          <a:gdLst/>
          <a:ahLst/>
          <a:cxnLst/>
          <a:rect l="0" t="0" r="0" b="0"/>
          <a:pathLst>
            <a:path>
              <a:moveTo>
                <a:pt x="1655373" y="0"/>
              </a:moveTo>
              <a:lnTo>
                <a:pt x="1655373" y="287296"/>
              </a:lnTo>
              <a:lnTo>
                <a:pt x="0" y="287296"/>
              </a:lnTo>
              <a:lnTo>
                <a:pt x="0" y="574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2822E-5849-4EDE-8D28-D75A1B2B1A3D}">
      <dsp:nvSpPr>
        <dsp:cNvPr id="0" name=""/>
        <dsp:cNvSpPr/>
      </dsp:nvSpPr>
      <dsp:spPr>
        <a:xfrm>
          <a:off x="1656831" y="361232"/>
          <a:ext cx="2736154" cy="1368077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Project Scope Statement</a:t>
          </a:r>
        </a:p>
      </dsp:txBody>
      <dsp:txXfrm>
        <a:off x="1656831" y="361232"/>
        <a:ext cx="2736154" cy="1368077"/>
      </dsp:txXfrm>
    </dsp:sp>
    <dsp:sp modelId="{6205049F-165B-4B21-B101-E532C855F859}">
      <dsp:nvSpPr>
        <dsp:cNvPr id="0" name=""/>
        <dsp:cNvSpPr/>
      </dsp:nvSpPr>
      <dsp:spPr>
        <a:xfrm>
          <a:off x="1458" y="2303902"/>
          <a:ext cx="2736154" cy="1368077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Ruang </a:t>
          </a:r>
          <a:r>
            <a:rPr lang="en-US" sz="3500" kern="1200" dirty="0" err="1"/>
            <a:t>Lingkup</a:t>
          </a:r>
          <a:r>
            <a:rPr lang="en-US" sz="3500" kern="1200" dirty="0"/>
            <a:t> </a:t>
          </a:r>
        </a:p>
      </dsp:txBody>
      <dsp:txXfrm>
        <a:off x="1458" y="2303902"/>
        <a:ext cx="2736154" cy="1368077"/>
      </dsp:txXfrm>
    </dsp:sp>
    <dsp:sp modelId="{AFE97A38-3BFA-45C4-89C9-C09AEEFED8C7}">
      <dsp:nvSpPr>
        <dsp:cNvPr id="0" name=""/>
        <dsp:cNvSpPr/>
      </dsp:nvSpPr>
      <dsp:spPr>
        <a:xfrm>
          <a:off x="3312205" y="2303902"/>
          <a:ext cx="2736154" cy="1368077"/>
        </a:xfrm>
        <a:prstGeom prst="rect">
          <a:avLst/>
        </a:prstGeom>
        <a:solidFill>
          <a:srgbClr val="41729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Deskripsi</a:t>
          </a:r>
          <a:r>
            <a:rPr lang="en-US" sz="3500" kern="1200" dirty="0"/>
            <a:t> </a:t>
          </a:r>
          <a:r>
            <a:rPr lang="en-US" sz="3500" kern="1200" dirty="0" err="1"/>
            <a:t>FUngsionalitas</a:t>
          </a:r>
          <a:endParaRPr lang="en-US" sz="3500" kern="1200" dirty="0"/>
        </a:p>
      </dsp:txBody>
      <dsp:txXfrm>
        <a:off x="3312205" y="2303902"/>
        <a:ext cx="2736154" cy="136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DDE4-BC8C-4E22-88E2-18292F214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9641B-F5EC-4993-9C65-6AFCAC577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9714-F3AA-42CD-B87C-658E1EC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8D0A-7E2B-4F1A-9774-0280B0DB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9B8D-6760-4D3E-92F5-35D47537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915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9302-2F30-4381-BDE1-A26B0C00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C22F-46AC-4169-AFE4-DDCCFA81B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E3B09-A10D-490E-80E1-CD54F582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D101-3128-48E0-88ED-699D7E6E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8D36-84EB-4129-BD8D-04EFC8CC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955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1CD53-6AA5-40B5-97D6-460BB1E63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910C2-A8BA-4C19-B75A-BEE344ED8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24F49-8AB7-4376-B05B-4976D062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5ABF-C00E-4E19-B7EB-50F1FE8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D34B6-9573-4E69-8685-3854CE11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37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2FA8-9E65-40D2-883F-A7EE3D7F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7AD6-6EEB-4212-84B4-9014DABE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B4BE-48EF-4666-A6EE-2B090B89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4C12D-B025-4C1A-8EB7-52E1B2A0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DE23-FDF2-4F9D-983F-2E38E7B7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02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ECD9-2EB3-4131-A4D7-F9EEA397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2B0E1-6515-4EE5-A64A-804B2DB8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706F-4055-4ED5-9622-6A23F79B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5C2A-CEF4-4F6A-BCED-A259FFE2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37EC-5407-4D0F-A17F-82FC3B5A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489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2958-5683-46AB-8F2C-C2CE22F6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F2BD-2470-4CA8-A098-DE995BE11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9F197-119F-4BF1-8798-6698F2F99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85CC2-F81E-4D96-87B4-97436AF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47D1-B3A9-4C44-944E-0CE466BB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5F7BD-3E35-4B89-BD9B-0EDFA804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17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C279-B4B1-41AF-A8C1-1D34A9E4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819CC-3161-463B-A015-5DCB8178F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FF20D-3CF9-4AF0-9280-777C0FE9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6CBB2-EA88-4472-A889-E885B75D7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9D7D7-E92C-46F8-A428-F82CA63B9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4C39-CCB7-4138-8FAD-BFEB0B43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DF9F5-F8A3-4E08-B0A3-2653CF27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E1F2B-71F6-4B6B-9A80-87D566DF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837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ACF8-9A28-499B-921F-46EE0C17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16AEC-CDCF-47D9-B5CD-5C751EB6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5F46E-3049-4D56-BE15-390E07BB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69FD0-ABF5-4B6E-B7FC-01BED186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224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392E5-F523-4B52-A064-E9ABBFCB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BD3A3-1AAA-4D55-882B-F9F064AC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AA5BE-2409-497E-8147-7A798E86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418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2A47-6B03-49B4-AE08-B34CFD45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E1ABD-1FB2-4EEC-B556-07831593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A63D1-361B-4BE1-98DE-3A6F4C9DB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948E-27F8-4C89-BAA4-C0E3AA0B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589AD-FF15-4D5A-AC15-DE69DBFE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98D24-ABE4-4287-8783-61E043E8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525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7278-493E-4281-8FC3-40E3122A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ACA29-EE33-4D54-B7AE-74426FF48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0CC0E-7B0C-4DA1-8E59-65910D61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6F7A3-ED46-4E0E-B191-467B39A5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7F25-69DD-4737-9A1E-857857B0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F4FC-50CB-400C-ACE0-D2969CD2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517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A67CA-76AF-430D-914B-D2ECFAB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9080B-3D3D-4673-8D17-98812701C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9A0D8-16B5-4854-87AB-044D58842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1C55D-129E-47F4-9A23-33A38CB46707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C6FA4-08F1-40D5-B2E3-FF265AB3D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B0B6-2160-4B0A-BBB0-53FFA283B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A0ACB-61C2-4924-A155-61286433287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458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BA4637-4D81-4DC2-9CC4-59DE7EFDA70A}"/>
              </a:ext>
            </a:extLst>
          </p:cNvPr>
          <p:cNvSpPr/>
          <p:nvPr/>
        </p:nvSpPr>
        <p:spPr>
          <a:xfrm>
            <a:off x="3302000" y="3099335"/>
            <a:ext cx="5809672" cy="659330"/>
          </a:xfrm>
          <a:prstGeom prst="roundRect">
            <a:avLst/>
          </a:prstGeom>
          <a:noFill/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Perencanaan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PPL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Kelompok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6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26D7-6900-4E54-92EA-E917155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935" y="456844"/>
            <a:ext cx="6560127" cy="1081011"/>
          </a:xfrm>
          <a:noFill/>
          <a:ln w="38100">
            <a:solidFill>
              <a:srgbClr val="41729F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rgbClr val="41729F"/>
                </a:solidFill>
              </a:rPr>
              <a:t>Work Breakdown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8FD406-CC56-496C-B604-7DDA488E5C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65" y="1537855"/>
            <a:ext cx="8795280" cy="4790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43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CC48-3451-4290-8491-153F6441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491" y="1094518"/>
            <a:ext cx="5949373" cy="674688"/>
          </a:xfrm>
          <a:noFill/>
          <a:ln w="38100">
            <a:solidFill>
              <a:srgbClr val="41729F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41729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Gant Chart</a:t>
            </a:r>
            <a:endParaRPr lang="en-ID" b="1" dirty="0">
              <a:solidFill>
                <a:srgbClr val="41729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D4326B-09EE-4726-BBB3-A84C75105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38" y="2077515"/>
            <a:ext cx="7656522" cy="3685967"/>
          </a:xfrm>
        </p:spPr>
      </p:pic>
    </p:spTree>
    <p:extLst>
      <p:ext uri="{BB962C8B-B14F-4D97-AF65-F5344CB8AC3E}">
        <p14:creationId xmlns:p14="http://schemas.microsoft.com/office/powerpoint/2010/main" val="173838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8A61-5527-4922-89F1-EEB8FB12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681" y="803305"/>
            <a:ext cx="2320636" cy="6433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Diagram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B077-5D77-4FD4-8F70-E3668650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81" y="1446675"/>
            <a:ext cx="10042236" cy="5092670"/>
          </a:xfrm>
          <a:solidFill>
            <a:srgbClr val="167D7F"/>
          </a:solidFill>
        </p:spPr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27C83-8406-4C5A-821F-C340E4543FE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1" t="19610" r="27168" b="3839"/>
          <a:stretch/>
        </p:blipFill>
        <p:spPr bwMode="auto">
          <a:xfrm>
            <a:off x="2211769" y="1940155"/>
            <a:ext cx="7768461" cy="41222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591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EF466A-C6B8-403A-9441-CD47D62CDF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1653539"/>
            <a:ext cx="7200000" cy="46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A3DA3-96FB-4B5B-9F58-75C71CD4C447}"/>
              </a:ext>
            </a:extLst>
          </p:cNvPr>
          <p:cNvSpPr txBox="1"/>
          <p:nvPr/>
        </p:nvSpPr>
        <p:spPr>
          <a:xfrm>
            <a:off x="1066957" y="3244334"/>
            <a:ext cx="129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Featured</a:t>
            </a:r>
            <a:endParaRPr lang="en-ID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EF73A6-20EE-4E74-8D3A-17CF6533BD86}"/>
              </a:ext>
            </a:extLst>
          </p:cNvPr>
          <p:cNvSpPr/>
          <p:nvPr/>
        </p:nvSpPr>
        <p:spPr>
          <a:xfrm>
            <a:off x="4525818" y="591127"/>
            <a:ext cx="3140364" cy="846870"/>
          </a:xfrm>
          <a:prstGeom prst="roundRect">
            <a:avLst/>
          </a:prstGeom>
          <a:solidFill>
            <a:srgbClr val="4172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2898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A72D6E-9F20-428D-A224-5536432C1A2F}"/>
              </a:ext>
            </a:extLst>
          </p:cNvPr>
          <p:cNvSpPr txBox="1"/>
          <p:nvPr/>
        </p:nvSpPr>
        <p:spPr>
          <a:xfrm>
            <a:off x="703757" y="3429000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Leaderboard</a:t>
            </a:r>
            <a:endParaRPr lang="en-ID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48DF4BB-EA56-46DB-A97F-D79EC4B4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1789137"/>
            <a:ext cx="7200000" cy="46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8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210D054-00A4-4E2E-A05A-CB2C30F5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836" y="1123510"/>
            <a:ext cx="7196328" cy="461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A7BA9-2860-4109-AAF8-3D0F0A7F74E9}"/>
              </a:ext>
            </a:extLst>
          </p:cNvPr>
          <p:cNvSpPr txBox="1"/>
          <p:nvPr/>
        </p:nvSpPr>
        <p:spPr>
          <a:xfrm>
            <a:off x="955964" y="316922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4521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5460B4-9F65-45BC-9861-6174E76B7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1144013"/>
            <a:ext cx="7132320" cy="45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3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607CD9-49F9-4B20-90DC-E425B048DFBD}"/>
              </a:ext>
            </a:extLst>
          </p:cNvPr>
          <p:cNvSpPr/>
          <p:nvPr/>
        </p:nvSpPr>
        <p:spPr>
          <a:xfrm>
            <a:off x="893618" y="1545214"/>
            <a:ext cx="10401300" cy="441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5FCD2-04A5-4BD8-9A0C-78714E01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695" y="654627"/>
            <a:ext cx="4942609" cy="994497"/>
          </a:xfrm>
        </p:spPr>
        <p:txBody>
          <a:bodyPr/>
          <a:lstStyle/>
          <a:p>
            <a:pPr algn="ctr"/>
            <a:r>
              <a:rPr lang="en-US" b="1" dirty="0"/>
              <a:t>Project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CC16C-FB43-4D19-B6B9-2D9968AC0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52" y="1773816"/>
            <a:ext cx="9947496" cy="39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8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394E-7247-4458-A200-FD6193AD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214A-0AF2-4865-95FC-B0085829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A11.2018.11442	Aditya Teguh Wicaksono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A11.2018.11595	Habib Dwi Fatullah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A11.2018.11577	Rully Nauvaldy Mahendra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A11.2018.11453	Adin Zidan Farizi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A11.2018.1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0974</a:t>
            </a:r>
            <a: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Muhammad Iqbal Rabbani</a:t>
            </a:r>
            <a:br>
              <a:rPr lang="id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707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7336-209E-490E-ABC8-F4FFDB59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3600" b="1" dirty="0"/>
              <a:t>Point </a:t>
            </a:r>
            <a:r>
              <a:rPr lang="en-ID" sz="3600" b="1" dirty="0" err="1"/>
              <a:t>Pembahasan</a:t>
            </a:r>
            <a:endParaRPr lang="en-ID" sz="36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FE962A-DC67-451D-8CA4-CD0C6E91E20F}"/>
              </a:ext>
            </a:extLst>
          </p:cNvPr>
          <p:cNvSpPr/>
          <p:nvPr/>
        </p:nvSpPr>
        <p:spPr>
          <a:xfrm>
            <a:off x="838199" y="2574524"/>
            <a:ext cx="2834640" cy="1097280"/>
          </a:xfrm>
          <a:prstGeom prst="roundRect">
            <a:avLst/>
          </a:prstGeom>
          <a:solidFill>
            <a:srgbClr val="41729F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4472"/>
                </a:solidFill>
              </a:rPr>
              <a:t>Project Charter</a:t>
            </a:r>
            <a:endParaRPr lang="en-ID" sz="2800" dirty="0">
              <a:solidFill>
                <a:srgbClr val="27447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CEFB0C-ADD7-4C68-B64D-381D9970D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680" y="4007000"/>
            <a:ext cx="2834640" cy="1097280"/>
          </a:xfrm>
          <a:prstGeom prst="roundRect">
            <a:avLst/>
          </a:prstGeom>
          <a:solidFill>
            <a:srgbClr val="41729F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274472"/>
                </a:solidFill>
              </a:rPr>
              <a:t>Diagram</a:t>
            </a:r>
            <a:endParaRPr lang="en-ID" dirty="0">
              <a:solidFill>
                <a:srgbClr val="274472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BB98997-B83C-4FA2-9F47-40C68CC9B4E3}"/>
              </a:ext>
            </a:extLst>
          </p:cNvPr>
          <p:cNvSpPr txBox="1">
            <a:spLocks/>
          </p:cNvSpPr>
          <p:nvPr/>
        </p:nvSpPr>
        <p:spPr>
          <a:xfrm>
            <a:off x="8519160" y="4007000"/>
            <a:ext cx="2834640" cy="1097280"/>
          </a:xfrm>
          <a:prstGeom prst="roundRect">
            <a:avLst/>
          </a:prstGeom>
          <a:solidFill>
            <a:srgbClr val="C3E0E5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74472"/>
                </a:solidFill>
              </a:rPr>
              <a:t>Wireframe</a:t>
            </a:r>
            <a:endParaRPr lang="en-ID" dirty="0">
              <a:solidFill>
                <a:srgbClr val="274472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1459B4D-17B1-4569-8744-8CEBCD220035}"/>
              </a:ext>
            </a:extLst>
          </p:cNvPr>
          <p:cNvSpPr txBox="1">
            <a:spLocks/>
          </p:cNvSpPr>
          <p:nvPr/>
        </p:nvSpPr>
        <p:spPr>
          <a:xfrm>
            <a:off x="8519161" y="2574524"/>
            <a:ext cx="2834640" cy="1097280"/>
          </a:xfrm>
          <a:prstGeom prst="roundRect">
            <a:avLst/>
          </a:prstGeom>
          <a:solidFill>
            <a:srgbClr val="41729F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74472"/>
                </a:solidFill>
              </a:rPr>
              <a:t>Project Scope Statement</a:t>
            </a:r>
            <a:endParaRPr lang="en-ID" dirty="0">
              <a:solidFill>
                <a:srgbClr val="274472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FAC4B4A-6E10-46FA-B510-F90A3A9CAF73}"/>
              </a:ext>
            </a:extLst>
          </p:cNvPr>
          <p:cNvSpPr txBox="1">
            <a:spLocks/>
          </p:cNvSpPr>
          <p:nvPr/>
        </p:nvSpPr>
        <p:spPr>
          <a:xfrm>
            <a:off x="838199" y="4007000"/>
            <a:ext cx="2834640" cy="1097280"/>
          </a:xfrm>
          <a:prstGeom prst="roundRect">
            <a:avLst/>
          </a:prstGeom>
          <a:solidFill>
            <a:srgbClr val="C3E0E5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74472"/>
                </a:solidFill>
              </a:rPr>
              <a:t>Project Management</a:t>
            </a:r>
            <a:endParaRPr lang="en-ID" dirty="0">
              <a:solidFill>
                <a:srgbClr val="27447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CB5502-34EB-4C0D-88AD-D61C135AE501}"/>
              </a:ext>
            </a:extLst>
          </p:cNvPr>
          <p:cNvSpPr/>
          <p:nvPr/>
        </p:nvSpPr>
        <p:spPr>
          <a:xfrm>
            <a:off x="4678680" y="2574524"/>
            <a:ext cx="2834640" cy="1097280"/>
          </a:xfrm>
          <a:prstGeom prst="roundRect">
            <a:avLst/>
          </a:prstGeom>
          <a:solidFill>
            <a:srgbClr val="C3E0E5"/>
          </a:solidFill>
          <a:ln w="2857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274472"/>
                </a:solidFill>
              </a:rPr>
              <a:t>Work Breakdown Structure</a:t>
            </a:r>
            <a:endParaRPr lang="en-ID" sz="2800" dirty="0">
              <a:solidFill>
                <a:srgbClr val="2744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85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FB7F45-E795-4E51-8A15-C574BA2974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5391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06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C689-019D-425D-9EDB-A9192F56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Deskripsi</a:t>
            </a:r>
            <a:r>
              <a:rPr lang="en-US" u="sng" dirty="0"/>
              <a:t> Project</a:t>
            </a:r>
            <a:endParaRPr lang="en-ID" u="sn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B9B75C-1AAF-48B1-9759-EF6B7DE42FA0}"/>
              </a:ext>
            </a:extLst>
          </p:cNvPr>
          <p:cNvGrpSpPr/>
          <p:nvPr/>
        </p:nvGrpSpPr>
        <p:grpSpPr>
          <a:xfrm>
            <a:off x="520935" y="2675600"/>
            <a:ext cx="3108960" cy="1554480"/>
            <a:chOff x="422660" y="1874520"/>
            <a:chExt cx="3108960" cy="155448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0A147B7-F9D5-47CE-8769-FAEBB38EDE14}"/>
                </a:ext>
              </a:extLst>
            </p:cNvPr>
            <p:cNvSpPr/>
            <p:nvPr/>
          </p:nvSpPr>
          <p:spPr>
            <a:xfrm>
              <a:off x="1020111" y="2416823"/>
              <a:ext cx="2511509" cy="1012177"/>
            </a:xfrm>
            <a:prstGeom prst="roundRect">
              <a:avLst/>
            </a:prstGeom>
            <a:solidFill>
              <a:srgbClr val="4172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About Games</a:t>
              </a:r>
            </a:p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C8B501-6A34-4789-BF20-1393801F1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60" y="1874520"/>
              <a:ext cx="1216356" cy="108460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8236A0-3CFF-4213-A71B-C3477ED8D4EA}"/>
              </a:ext>
            </a:extLst>
          </p:cNvPr>
          <p:cNvGrpSpPr/>
          <p:nvPr/>
        </p:nvGrpSpPr>
        <p:grpSpPr>
          <a:xfrm>
            <a:off x="8490619" y="2627919"/>
            <a:ext cx="3390353" cy="2006365"/>
            <a:chOff x="8392344" y="1826839"/>
            <a:chExt cx="3390353" cy="200636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A3C195B-6AB9-4B46-89A2-3F3752B108C5}"/>
                </a:ext>
              </a:extLst>
            </p:cNvPr>
            <p:cNvSpPr/>
            <p:nvPr/>
          </p:nvSpPr>
          <p:spPr>
            <a:xfrm>
              <a:off x="8673737" y="2278724"/>
              <a:ext cx="3108960" cy="1554480"/>
            </a:xfrm>
            <a:prstGeom prst="roundRect">
              <a:avLst/>
            </a:prstGeom>
            <a:solidFill>
              <a:srgbClr val="4172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effectLst/>
                </a:rPr>
                <a:t>Project </a:t>
              </a:r>
              <a:r>
                <a:rPr lang="en-ID" sz="1800" dirty="0" err="1">
                  <a:effectLst/>
                </a:rPr>
                <a:t>ini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berisi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tentang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kumpulan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dari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rekaman</a:t>
              </a:r>
              <a:r>
                <a:rPr lang="en-ID" sz="1800" dirty="0">
                  <a:effectLst/>
                </a:rPr>
                <a:t> info </a:t>
              </a:r>
              <a:r>
                <a:rPr lang="en-ID" sz="1800" dirty="0" err="1">
                  <a:effectLst/>
                </a:rPr>
                <a:t>sebuah</a:t>
              </a:r>
              <a:r>
                <a:rPr lang="en-ID" sz="1800" dirty="0">
                  <a:effectLst/>
                </a:rPr>
                <a:t> game dan </a:t>
              </a:r>
              <a:r>
                <a:rPr lang="en-ID" sz="1800" dirty="0" err="1">
                  <a:effectLst/>
                </a:rPr>
                <a:t>dibentuk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menjadi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sebuah</a:t>
              </a:r>
              <a:r>
                <a:rPr lang="en-ID" sz="1800" dirty="0">
                  <a:effectLst/>
                </a:rPr>
                <a:t> </a:t>
              </a:r>
              <a:r>
                <a:rPr lang="en-ID" sz="1800" dirty="0" err="1">
                  <a:effectLst/>
                </a:rPr>
                <a:t>katalog</a:t>
              </a:r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A2A52A-57F1-4F13-BB4F-56C0710B9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2344" y="1826839"/>
              <a:ext cx="903772" cy="9037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270CFA-6F07-494B-867C-6CECD16D8C40}"/>
              </a:ext>
            </a:extLst>
          </p:cNvPr>
          <p:cNvGrpSpPr/>
          <p:nvPr/>
        </p:nvGrpSpPr>
        <p:grpSpPr>
          <a:xfrm>
            <a:off x="4341461" y="2627919"/>
            <a:ext cx="3509077" cy="1602162"/>
            <a:chOff x="4243186" y="1826839"/>
            <a:chExt cx="3509077" cy="16021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6114364-094B-4B65-854B-5EEB2A00C452}"/>
                </a:ext>
              </a:extLst>
            </p:cNvPr>
            <p:cNvSpPr/>
            <p:nvPr/>
          </p:nvSpPr>
          <p:spPr>
            <a:xfrm>
              <a:off x="4883267" y="2344396"/>
              <a:ext cx="2868996" cy="1084605"/>
            </a:xfrm>
            <a:prstGeom prst="roundRect">
              <a:avLst/>
            </a:prstGeom>
            <a:solidFill>
              <a:srgbClr val="41729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/>
                <a:t>25 </a:t>
              </a:r>
              <a:r>
                <a:rPr lang="en-ID" dirty="0" err="1"/>
                <a:t>M</a:t>
              </a:r>
              <a:r>
                <a:rPr lang="en-ID" sz="1800" dirty="0" err="1"/>
                <a:t>aret</a:t>
              </a:r>
              <a:r>
                <a:rPr lang="en-ID" sz="1800" dirty="0"/>
                <a:t> 2021 – </a:t>
              </a:r>
            </a:p>
            <a:p>
              <a:pPr algn="ctr"/>
              <a:r>
                <a:rPr lang="en-ID" sz="1800" dirty="0" err="1"/>
                <a:t>Juli</a:t>
              </a:r>
              <a:r>
                <a:rPr lang="en-ID" sz="1800" dirty="0"/>
                <a:t> 2021</a:t>
              </a:r>
              <a:endParaRPr lang="en-US" dirty="0">
                <a:latin typeface="+mn-lt"/>
              </a:endParaRPr>
            </a:p>
            <a:p>
              <a:pPr algn="ctr"/>
              <a:endParaRPr 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78C271-F55B-4AAA-A65E-231DFC77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186" y="1826839"/>
              <a:ext cx="1280160" cy="128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245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1A71-DBC6-4243-BB2A-28A3FA8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Team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2479-980E-4C61-B2FB-A8D6EA63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D8CFB4-D183-463A-84EF-D9996919B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75248"/>
              </p:ext>
            </p:extLst>
          </p:nvPr>
        </p:nvGraphicFramePr>
        <p:xfrm>
          <a:off x="2032000" y="2316480"/>
          <a:ext cx="81279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0582">
                  <a:extLst>
                    <a:ext uri="{9D8B030D-6E8A-4147-A177-3AD203B41FA5}">
                      <a16:colId xmlns:a16="http://schemas.microsoft.com/office/drawing/2014/main" val="3481307626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951222176"/>
                    </a:ext>
                  </a:extLst>
                </a:gridCol>
                <a:gridCol w="3666835">
                  <a:extLst>
                    <a:ext uri="{9D8B030D-6E8A-4147-A177-3AD203B41FA5}">
                      <a16:colId xmlns:a16="http://schemas.microsoft.com/office/drawing/2014/main" val="1762602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DDFFE7"/>
                          </a:solidFill>
                          <a:latin typeface="+mn-lt"/>
                        </a:rPr>
                        <a:t>Name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7D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DDFFE7"/>
                          </a:solidFill>
                          <a:latin typeface="+mn-lt"/>
                        </a:rPr>
                        <a:t>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7D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Aditya </a:t>
                      </a:r>
                      <a:r>
                        <a:rPr lang="en-US" dirty="0" err="1">
                          <a:latin typeface="+mn-lt"/>
                        </a:rPr>
                        <a:t>Teguh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 err="1">
                          <a:latin typeface="+mn-lt"/>
                        </a:rPr>
                        <a:t>Wicaksono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Project Manager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8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Adin </a:t>
                      </a:r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Zidan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Farizi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UI/UX Designer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24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Mu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hammad Iqbal Rabbani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Front – End Programmer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Habib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Dwi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Fatullah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Back – End Programmer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08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Rully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Nauvaldy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Mahendra</a:t>
                      </a:r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Database Designer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64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A1AD21D-BA54-4BBA-BF43-09CC3540F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437031"/>
              </p:ext>
            </p:extLst>
          </p:nvPr>
        </p:nvGraphicFramePr>
        <p:xfrm>
          <a:off x="3071091" y="1412394"/>
          <a:ext cx="6049818" cy="4033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724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C14E7B-6283-4062-8E5E-F170B90B70BC}"/>
              </a:ext>
            </a:extLst>
          </p:cNvPr>
          <p:cNvSpPr/>
          <p:nvPr/>
        </p:nvSpPr>
        <p:spPr>
          <a:xfrm>
            <a:off x="6604000" y="2387889"/>
            <a:ext cx="4749800" cy="3620366"/>
          </a:xfrm>
          <a:prstGeom prst="rect">
            <a:avLst/>
          </a:prstGeom>
          <a:solidFill>
            <a:srgbClr val="29A0B1"/>
          </a:solidFill>
          <a:ln w="57150">
            <a:solidFill>
              <a:srgbClr val="167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EFA21-C4C7-4031-BCA6-8F73ADE0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736" y="1052945"/>
            <a:ext cx="5858164" cy="636437"/>
          </a:xfrm>
          <a:solidFill>
            <a:srgbClr val="167D7F"/>
          </a:solidFill>
          <a:ln>
            <a:solidFill>
              <a:srgbClr val="41729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Ruang </a:t>
            </a:r>
            <a:r>
              <a:rPr lang="en-US" dirty="0" err="1"/>
              <a:t>Lingkup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417BD-CC56-4FAC-BF1B-51132C0AE020}"/>
              </a:ext>
            </a:extLst>
          </p:cNvPr>
          <p:cNvSpPr/>
          <p:nvPr/>
        </p:nvSpPr>
        <p:spPr>
          <a:xfrm>
            <a:off x="866470" y="2943682"/>
            <a:ext cx="5007857" cy="2034312"/>
          </a:xfrm>
          <a:prstGeom prst="rect">
            <a:avLst/>
          </a:prstGeom>
          <a:solidFill>
            <a:srgbClr val="DDFFE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About Games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Merupakan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aplikasi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yang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menyimpan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data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kriteria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dari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sebuah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game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serta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statistic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pemain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dan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dapat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diakses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oleh para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komunitas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game wilayah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semarang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Informasi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dapat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diakses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melalui</a:t>
            </a:r>
            <a:r>
              <a:rPr lang="en-US" sz="1800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US" sz="1800" i="1" dirty="0">
                <a:solidFill>
                  <a:srgbClr val="167D7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web service.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FAFBB6D-FB25-4FC1-B5FE-AB8D4B198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59" y="3986964"/>
            <a:ext cx="574766" cy="574766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E79AAA59-B9C8-42E3-B71B-2D9A48395758}"/>
              </a:ext>
            </a:extLst>
          </p:cNvPr>
          <p:cNvSpPr/>
          <p:nvPr/>
        </p:nvSpPr>
        <p:spPr>
          <a:xfrm>
            <a:off x="10368973" y="3960838"/>
            <a:ext cx="731520" cy="73152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D0AEF51-C44E-40DC-9048-F783706232C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73" y="2751798"/>
            <a:ext cx="769620" cy="76962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D11AA1-3E56-4FE8-9187-58871A2164B3}"/>
              </a:ext>
            </a:extLst>
          </p:cNvPr>
          <p:cNvCxnSpPr/>
          <p:nvPr/>
        </p:nvCxnSpPr>
        <p:spPr>
          <a:xfrm flipH="1" flipV="1">
            <a:off x="8128693" y="4360253"/>
            <a:ext cx="2087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F43E0D-E68E-4A7E-8E21-DEA40032D8FD}"/>
              </a:ext>
            </a:extLst>
          </p:cNvPr>
          <p:cNvCxnSpPr/>
          <p:nvPr/>
        </p:nvCxnSpPr>
        <p:spPr>
          <a:xfrm flipV="1">
            <a:off x="7884853" y="3227413"/>
            <a:ext cx="1097280" cy="59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83B333-2031-4BA9-88ED-C83F7D610AE0}"/>
              </a:ext>
            </a:extLst>
          </p:cNvPr>
          <p:cNvCxnSpPr/>
          <p:nvPr/>
        </p:nvCxnSpPr>
        <p:spPr>
          <a:xfrm flipH="1">
            <a:off x="7740073" y="3124543"/>
            <a:ext cx="1143000" cy="62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4D4695-E8F6-44E8-AA7E-247AA9514E74}"/>
              </a:ext>
            </a:extLst>
          </p:cNvPr>
          <p:cNvCxnSpPr/>
          <p:nvPr/>
        </p:nvCxnSpPr>
        <p:spPr>
          <a:xfrm flipV="1">
            <a:off x="8132503" y="4200233"/>
            <a:ext cx="2087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 Box 11">
            <a:extLst>
              <a:ext uri="{FF2B5EF4-FFF2-40B4-BE49-F238E27FC236}">
                <a16:creationId xmlns:a16="http://schemas.microsoft.com/office/drawing/2014/main" id="{6602C18C-BC6F-4293-B050-343FB881B7F6}"/>
              </a:ext>
            </a:extLst>
          </p:cNvPr>
          <p:cNvSpPr txBox="1"/>
          <p:nvPr/>
        </p:nvSpPr>
        <p:spPr>
          <a:xfrm>
            <a:off x="10368973" y="4757128"/>
            <a:ext cx="800100" cy="3048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SGC</a:t>
            </a:r>
            <a:endParaRPr lang="en-ID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Text Box 12">
            <a:extLst>
              <a:ext uri="{FF2B5EF4-FFF2-40B4-BE49-F238E27FC236}">
                <a16:creationId xmlns:a16="http://schemas.microsoft.com/office/drawing/2014/main" id="{582CD4B4-A690-4D46-86BD-F4F35C151E0C}"/>
              </a:ext>
            </a:extLst>
          </p:cNvPr>
          <p:cNvSpPr txBox="1"/>
          <p:nvPr/>
        </p:nvSpPr>
        <p:spPr>
          <a:xfrm>
            <a:off x="7176193" y="4696168"/>
            <a:ext cx="1082040" cy="3048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About Games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 Box 13">
            <a:extLst>
              <a:ext uri="{FF2B5EF4-FFF2-40B4-BE49-F238E27FC236}">
                <a16:creationId xmlns:a16="http://schemas.microsoft.com/office/drawing/2014/main" id="{D61CACD3-D2E0-4192-9DAA-6399EB4DEA18}"/>
              </a:ext>
            </a:extLst>
          </p:cNvPr>
          <p:cNvSpPr txBox="1"/>
          <p:nvPr/>
        </p:nvSpPr>
        <p:spPr>
          <a:xfrm>
            <a:off x="9927013" y="3101683"/>
            <a:ext cx="800100" cy="3048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ID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231B453-3B95-426D-A96C-C8339BE750C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95" y="3893224"/>
            <a:ext cx="70104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F4F5-2D80-4FD7-B752-E722EF93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619" y="298887"/>
            <a:ext cx="5645727" cy="803998"/>
          </a:xfrm>
          <a:noFill/>
          <a:ln w="28575">
            <a:solidFill>
              <a:srgbClr val="167D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solidFill>
                  <a:srgbClr val="41729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Deskripsi</a:t>
            </a:r>
            <a:r>
              <a:rPr lang="en-US" sz="3600" dirty="0">
                <a:solidFill>
                  <a:srgbClr val="41729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41729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Fungsionalitas</a:t>
            </a:r>
            <a:endParaRPr lang="en-ID" sz="3600" dirty="0">
              <a:solidFill>
                <a:srgbClr val="41729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A165E2-A631-4E49-B690-621EAF6D2709}"/>
              </a:ext>
            </a:extLst>
          </p:cNvPr>
          <p:cNvGrpSpPr/>
          <p:nvPr/>
        </p:nvGrpSpPr>
        <p:grpSpPr>
          <a:xfrm>
            <a:off x="391390" y="1416192"/>
            <a:ext cx="9075884" cy="3238935"/>
            <a:chOff x="1416626" y="1995055"/>
            <a:chExt cx="10743540" cy="45513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8642CF1-FF87-457B-B2AB-4F5CCEAC5FE9}"/>
                </a:ext>
              </a:extLst>
            </p:cNvPr>
            <p:cNvSpPr/>
            <p:nvPr/>
          </p:nvSpPr>
          <p:spPr>
            <a:xfrm>
              <a:off x="6964218" y="1995055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4330F7-2B20-49E5-8C8D-16F1FB9A49EB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7721600" y="2733964"/>
              <a:ext cx="0" cy="6950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CBFA6C-14E8-429B-9BD1-4E336DF7D65E}"/>
                </a:ext>
              </a:extLst>
            </p:cNvPr>
            <p:cNvCxnSpPr>
              <a:cxnSpLocks/>
            </p:cNvCxnSpPr>
            <p:nvPr/>
          </p:nvCxnSpPr>
          <p:spPr>
            <a:xfrm>
              <a:off x="5061528" y="3429000"/>
              <a:ext cx="70986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942DE2-00F8-4646-BF12-327B3CC533C8}"/>
                </a:ext>
              </a:extLst>
            </p:cNvPr>
            <p:cNvCxnSpPr>
              <a:cxnSpLocks/>
            </p:cNvCxnSpPr>
            <p:nvPr/>
          </p:nvCxnSpPr>
          <p:spPr>
            <a:xfrm>
              <a:off x="5061526" y="3429000"/>
              <a:ext cx="0" cy="5722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1A41D2-E127-4882-882F-E658EE3020F4}"/>
                </a:ext>
              </a:extLst>
            </p:cNvPr>
            <p:cNvSpPr/>
            <p:nvPr/>
          </p:nvSpPr>
          <p:spPr>
            <a:xfrm>
              <a:off x="4294908" y="4001294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Pilih</a:t>
              </a:r>
              <a:r>
                <a:rPr lang="en-US" dirty="0"/>
                <a:t> Game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0DBD18-D964-4804-AF05-F2D0B07A994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061527" y="4740203"/>
              <a:ext cx="0" cy="58917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5F4DE3A-5B68-4D50-B94C-7BEB9F13F0D9}"/>
                </a:ext>
              </a:extLst>
            </p:cNvPr>
            <p:cNvSpPr/>
            <p:nvPr/>
          </p:nvSpPr>
          <p:spPr>
            <a:xfrm>
              <a:off x="1416626" y="5807508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Judul</a:t>
              </a:r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F60F501-4A19-4C2F-B608-4CD7EE7A2560}"/>
                </a:ext>
              </a:extLst>
            </p:cNvPr>
            <p:cNvSpPr/>
            <p:nvPr/>
          </p:nvSpPr>
          <p:spPr>
            <a:xfrm>
              <a:off x="3239076" y="5807508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Tema</a:t>
              </a:r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0C0C201-C32A-44D7-B819-3B054C190FAC}"/>
                </a:ext>
              </a:extLst>
            </p:cNvPr>
            <p:cNvSpPr/>
            <p:nvPr/>
          </p:nvSpPr>
          <p:spPr>
            <a:xfrm>
              <a:off x="5061526" y="5787341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Kesulitan</a:t>
              </a:r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BD0EAD7-ACF4-4846-991D-F241F1E4AECB}"/>
                </a:ext>
              </a:extLst>
            </p:cNvPr>
            <p:cNvSpPr/>
            <p:nvPr/>
          </p:nvSpPr>
          <p:spPr>
            <a:xfrm>
              <a:off x="6883976" y="5787340"/>
              <a:ext cx="1533237" cy="73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Leaderboard Game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F100BA-D374-4325-9E22-D7106B3FB94D}"/>
                </a:ext>
              </a:extLst>
            </p:cNvPr>
            <p:cNvCxnSpPr/>
            <p:nvPr/>
          </p:nvCxnSpPr>
          <p:spPr>
            <a:xfrm>
              <a:off x="2183244" y="5329382"/>
              <a:ext cx="54644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FFF179-96B0-49FE-91BB-50E038E888EF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2183244" y="5329382"/>
              <a:ext cx="1" cy="4781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6FA041-0A0F-4FF7-91FA-D60700E5E248}"/>
                </a:ext>
              </a:extLst>
            </p:cNvPr>
            <p:cNvCxnSpPr/>
            <p:nvPr/>
          </p:nvCxnSpPr>
          <p:spPr>
            <a:xfrm>
              <a:off x="4005693" y="5329382"/>
              <a:ext cx="1" cy="4781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50568FC-B20D-42C6-A6B2-094D630DB86E}"/>
                </a:ext>
              </a:extLst>
            </p:cNvPr>
            <p:cNvCxnSpPr/>
            <p:nvPr/>
          </p:nvCxnSpPr>
          <p:spPr>
            <a:xfrm>
              <a:off x="7647708" y="5309215"/>
              <a:ext cx="1" cy="4781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CCA991-1EE3-4959-8BD2-82913ABFBAAD}"/>
              </a:ext>
            </a:extLst>
          </p:cNvPr>
          <p:cNvCxnSpPr>
            <a:cxnSpLocks/>
          </p:cNvCxnSpPr>
          <p:nvPr/>
        </p:nvCxnSpPr>
        <p:spPr>
          <a:xfrm>
            <a:off x="4152093" y="3789035"/>
            <a:ext cx="0" cy="402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6990D6-1789-4DA0-8A01-E95ADC09B5D5}"/>
              </a:ext>
            </a:extLst>
          </p:cNvPr>
          <p:cNvCxnSpPr>
            <a:cxnSpLocks/>
          </p:cNvCxnSpPr>
          <p:nvPr/>
        </p:nvCxnSpPr>
        <p:spPr>
          <a:xfrm flipH="1">
            <a:off x="9460077" y="2436646"/>
            <a:ext cx="0" cy="10621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FEFE4C8-69E7-4F0F-B6AD-A9A45F1DE802}"/>
              </a:ext>
            </a:extLst>
          </p:cNvPr>
          <p:cNvSpPr/>
          <p:nvPr/>
        </p:nvSpPr>
        <p:spPr>
          <a:xfrm>
            <a:off x="8739958" y="3498829"/>
            <a:ext cx="1440238" cy="716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akun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7336C5-0D0A-4810-B115-0808951270C5}"/>
              </a:ext>
            </a:extLst>
          </p:cNvPr>
          <p:cNvCxnSpPr/>
          <p:nvPr/>
        </p:nvCxnSpPr>
        <p:spPr>
          <a:xfrm flipH="1">
            <a:off x="9467274" y="4151881"/>
            <a:ext cx="0" cy="822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5B81AC8-4858-4170-A146-6018FFB39C0D}"/>
              </a:ext>
            </a:extLst>
          </p:cNvPr>
          <p:cNvSpPr/>
          <p:nvPr/>
        </p:nvSpPr>
        <p:spPr>
          <a:xfrm>
            <a:off x="7529379" y="5363621"/>
            <a:ext cx="1295242" cy="52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Skor</a:t>
            </a: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41A331F-E8D1-449D-832F-728835987F08}"/>
              </a:ext>
            </a:extLst>
          </p:cNvPr>
          <p:cNvSpPr/>
          <p:nvPr/>
        </p:nvSpPr>
        <p:spPr>
          <a:xfrm>
            <a:off x="9532575" y="5363621"/>
            <a:ext cx="1295242" cy="52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Leaderboard </a:t>
            </a:r>
            <a:r>
              <a:rPr lang="en-US" dirty="0" err="1"/>
              <a:t>akun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E92F63-7099-4589-A17E-793A9ECC65FC}"/>
              </a:ext>
            </a:extLst>
          </p:cNvPr>
          <p:cNvSpPr/>
          <p:nvPr/>
        </p:nvSpPr>
        <p:spPr>
          <a:xfrm>
            <a:off x="5526183" y="5364974"/>
            <a:ext cx="1295242" cy="52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Riwayat </a:t>
            </a:r>
            <a:r>
              <a:rPr lang="en-US" dirty="0" err="1"/>
              <a:t>Bermain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EAED42-7980-4BAC-9037-13D4136659D3}"/>
              </a:ext>
            </a:extLst>
          </p:cNvPr>
          <p:cNvCxnSpPr>
            <a:cxnSpLocks/>
          </p:cNvCxnSpPr>
          <p:nvPr/>
        </p:nvCxnSpPr>
        <p:spPr>
          <a:xfrm>
            <a:off x="6095999" y="4972348"/>
            <a:ext cx="40464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B4E37A-4A49-4427-ACBA-223B03F24BA3}"/>
              </a:ext>
            </a:extLst>
          </p:cNvPr>
          <p:cNvCxnSpPr>
            <a:cxnSpLocks/>
          </p:cNvCxnSpPr>
          <p:nvPr/>
        </p:nvCxnSpPr>
        <p:spPr>
          <a:xfrm>
            <a:off x="6105583" y="4972348"/>
            <a:ext cx="0" cy="402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68EDD0-4C19-4A78-9CAD-0A2DB69898D0}"/>
              </a:ext>
            </a:extLst>
          </p:cNvPr>
          <p:cNvCxnSpPr>
            <a:cxnSpLocks/>
          </p:cNvCxnSpPr>
          <p:nvPr/>
        </p:nvCxnSpPr>
        <p:spPr>
          <a:xfrm>
            <a:off x="8177000" y="4972348"/>
            <a:ext cx="0" cy="402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A966CB-F8A2-4B72-8BAA-CE36C2E54E71}"/>
              </a:ext>
            </a:extLst>
          </p:cNvPr>
          <p:cNvCxnSpPr>
            <a:cxnSpLocks/>
          </p:cNvCxnSpPr>
          <p:nvPr/>
        </p:nvCxnSpPr>
        <p:spPr>
          <a:xfrm>
            <a:off x="10133543" y="4961606"/>
            <a:ext cx="0" cy="402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8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188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Tahoma</vt:lpstr>
      <vt:lpstr>Office Theme</vt:lpstr>
      <vt:lpstr>PowerPoint Presentation</vt:lpstr>
      <vt:lpstr>Anggota Kelompok</vt:lpstr>
      <vt:lpstr>Point Pembahasan</vt:lpstr>
      <vt:lpstr>PowerPoint Presentation</vt:lpstr>
      <vt:lpstr>Deskripsi Project</vt:lpstr>
      <vt:lpstr>Project Team</vt:lpstr>
      <vt:lpstr>PowerPoint Presentation</vt:lpstr>
      <vt:lpstr>Ruang Lingkup</vt:lpstr>
      <vt:lpstr>Deskripsi Fungsionalitas</vt:lpstr>
      <vt:lpstr>Work Breakdown Structure</vt:lpstr>
      <vt:lpstr>Gant Chart</vt:lpstr>
      <vt:lpstr>Diagram</vt:lpstr>
      <vt:lpstr>PowerPoint Presentation</vt:lpstr>
      <vt:lpstr>PowerPoint Presentation</vt:lpstr>
      <vt:lpstr>PowerPoint Presentation</vt:lpstr>
      <vt:lpstr>PowerPoint Presentation</vt:lpstr>
      <vt:lpstr>Project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Perencanaan PPL Kelompok 7</dc:title>
  <dc:creator>habib dwi fatullah</dc:creator>
  <cp:lastModifiedBy>adityateguh.wicaksono@gmail.com</cp:lastModifiedBy>
  <cp:revision>26</cp:revision>
  <dcterms:created xsi:type="dcterms:W3CDTF">2021-04-21T15:42:56Z</dcterms:created>
  <dcterms:modified xsi:type="dcterms:W3CDTF">2021-04-22T04:29:10Z</dcterms:modified>
</cp:coreProperties>
</file>