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266" y="227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</a:t>
            </a:r>
            <a:r>
              <a:rPr lang="en-US" b="1" dirty="0"/>
              <a:t>Secure Data Hiding in Image Using Steganography</a:t>
            </a:r>
            <a:br>
              <a:rPr lang="en-US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Aditya Sinha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Aditya Sinha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Implement AI to detect and prevent steganalysis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Develop mobile and web applications for broader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Enhance security with quantum cryptographic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Explore adaptive steganography for better concealment.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85061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71" y="754145"/>
            <a:ext cx="10515600" cy="6868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With the rise of digital communication, data security and privacy are major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Traditional encryption methods make data conspicuous, attracting attackers.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Need for a technique to hide data within digital media discreetly.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Steganography Techniques:</a:t>
            </a:r>
            <a:r>
              <a:rPr lang="en-IN" sz="2800" dirty="0"/>
              <a:t> LSB (Least Significant Bit) Substitution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Languages:</a:t>
            </a:r>
            <a:r>
              <a:rPr lang="en-IN" sz="28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 &amp; Tools:</a:t>
            </a:r>
            <a:r>
              <a:rPr lang="en-IN" sz="2800" dirty="0"/>
              <a:t> OpenCV, PIL, NumPy,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Encryption Methods:</a:t>
            </a:r>
            <a:r>
              <a:rPr lang="en-IN" sz="2800" dirty="0"/>
              <a:t> AES for additional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Implementation:</a:t>
            </a:r>
            <a:r>
              <a:rPr lang="en-IN" sz="2800" dirty="0"/>
              <a:t> Image-based data hiding using pixel modification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Hidden data is imperceptible to the human eye.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Combines encryption with steganography for double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used in various security applications like watermarking and covert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Government agencies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Journalists &amp; whistleblowers for confidential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Cybersecurity professionals for data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General users for personal privacy.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051B1-761A-3C46-CCDE-D5B58447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3"/>
            <a:ext cx="11029615" cy="50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920268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Steganography is an effective way to hide data in plain 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Ensures security and confidentiality of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combination of encryption and steganography enhances protection.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u="sng" dirty="0"/>
              <a:t>https://github.com/Aditya2309Sinha/Stenography.git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114</TotalTime>
  <Words>262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Aditya Sinha</cp:lastModifiedBy>
  <cp:revision>28</cp:revision>
  <dcterms:created xsi:type="dcterms:W3CDTF">2021-05-26T16:50:10Z</dcterms:created>
  <dcterms:modified xsi:type="dcterms:W3CDTF">2025-02-13T16:03:23Z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