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sldIdLst>
    <p:sldId id="284" r:id="rId5"/>
    <p:sldId id="287" r:id="rId6"/>
    <p:sldId id="285" r:id="rId7"/>
    <p:sldId id="261" r:id="rId8"/>
    <p:sldId id="298" r:id="rId9"/>
    <p:sldId id="288" r:id="rId10"/>
    <p:sldId id="289" r:id="rId11"/>
    <p:sldId id="292" r:id="rId12"/>
    <p:sldId id="29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6216" userDrawn="1">
          <p15:clr>
            <a:srgbClr val="A4A3A4"/>
          </p15:clr>
        </p15:guide>
        <p15:guide id="3" pos="1440" userDrawn="1">
          <p15:clr>
            <a:srgbClr val="A4A3A4"/>
          </p15:clr>
        </p15:guide>
        <p15:guide id="4" orient="horz" pos="2352" userDrawn="1">
          <p15:clr>
            <a:srgbClr val="A4A3A4"/>
          </p15:clr>
        </p15:guide>
        <p15:guide id="5" orient="horz" pos="936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orient="horz" pos="31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C46A"/>
    <a:srgbClr val="97EFD3"/>
    <a:srgbClr val="F15574"/>
    <a:srgbClr val="F4EBE8"/>
    <a:srgbClr val="ECC4BF"/>
    <a:srgbClr val="C9ABA7"/>
    <a:srgbClr val="2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C31554-53BA-4E19-B411-709A569A9594}" v="459" dt="2025-05-27T10:08:32.617"/>
    <p1510:client id="{91981A39-3CB4-D4F0-3EEF-2B21D39CECC5}" v="703" dt="2025-05-27T10:01:35.3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528"/>
        <p:guide pos="6216"/>
        <p:guide pos="1440"/>
        <p:guide orient="horz" pos="2352"/>
        <p:guide orient="horz" pos="936"/>
        <p:guide pos="3840"/>
        <p:guide orient="horz" pos="3144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yush Raj" userId="e094bd660a4ccfab" providerId="LiveId" clId="{8DC31554-53BA-4E19-B411-709A569A9594}"/>
    <pc:docChg chg="undo custSel addSld delSld modSld sldOrd">
      <pc:chgData name="Ayush Raj" userId="e094bd660a4ccfab" providerId="LiveId" clId="{8DC31554-53BA-4E19-B411-709A569A9594}" dt="2025-05-27T10:08:32.617" v="479" actId="1076"/>
      <pc:docMkLst>
        <pc:docMk/>
      </pc:docMkLst>
      <pc:sldChg chg="addSp delSp modSp mod">
        <pc:chgData name="Ayush Raj" userId="e094bd660a4ccfab" providerId="LiveId" clId="{8DC31554-53BA-4E19-B411-709A569A9594}" dt="2025-05-27T09:23:09.620" v="254" actId="20577"/>
        <pc:sldMkLst>
          <pc:docMk/>
          <pc:sldMk cId="2831084956" sldId="261"/>
        </pc:sldMkLst>
        <pc:spChg chg="add del mod">
          <ac:chgData name="Ayush Raj" userId="e094bd660a4ccfab" providerId="LiveId" clId="{8DC31554-53BA-4E19-B411-709A569A9594}" dt="2025-05-27T09:17:18.306" v="172"/>
          <ac:spMkLst>
            <pc:docMk/>
            <pc:sldMk cId="2831084956" sldId="261"/>
            <ac:spMk id="5" creationId="{98860719-015C-A9F9-AD11-1CFF62AAC07D}"/>
          </ac:spMkLst>
        </pc:spChg>
        <pc:spChg chg="add mod">
          <ac:chgData name="Ayush Raj" userId="e094bd660a4ccfab" providerId="LiveId" clId="{8DC31554-53BA-4E19-B411-709A569A9594}" dt="2025-05-27T09:21:04.988" v="213" actId="255"/>
          <ac:spMkLst>
            <pc:docMk/>
            <pc:sldMk cId="2831084956" sldId="261"/>
            <ac:spMk id="6" creationId="{01C118C2-A7DF-3E89-812F-86376069AA31}"/>
          </ac:spMkLst>
        </pc:spChg>
        <pc:spChg chg="add mod">
          <ac:chgData name="Ayush Raj" userId="e094bd660a4ccfab" providerId="LiveId" clId="{8DC31554-53BA-4E19-B411-709A569A9594}" dt="2025-05-27T09:21:52.930" v="219" actId="207"/>
          <ac:spMkLst>
            <pc:docMk/>
            <pc:sldMk cId="2831084956" sldId="261"/>
            <ac:spMk id="8" creationId="{8898AD7B-7A4D-152F-09C3-2B139B6BD70A}"/>
          </ac:spMkLst>
        </pc:spChg>
        <pc:spChg chg="add mod">
          <ac:chgData name="Ayush Raj" userId="e094bd660a4ccfab" providerId="LiveId" clId="{8DC31554-53BA-4E19-B411-709A569A9594}" dt="2025-05-27T09:23:09.620" v="254" actId="20577"/>
          <ac:spMkLst>
            <pc:docMk/>
            <pc:sldMk cId="2831084956" sldId="261"/>
            <ac:spMk id="9" creationId="{9449AD6E-C53C-14BD-8487-7A641105DD3F}"/>
          </ac:spMkLst>
        </pc:spChg>
        <pc:spChg chg="add mod">
          <ac:chgData name="Ayush Raj" userId="e094bd660a4ccfab" providerId="LiveId" clId="{8DC31554-53BA-4E19-B411-709A569A9594}" dt="2025-05-27T09:20:50.886" v="212" actId="207"/>
          <ac:spMkLst>
            <pc:docMk/>
            <pc:sldMk cId="2831084956" sldId="261"/>
            <ac:spMk id="10" creationId="{BFECCD6C-220C-84E4-C553-3B35D42FA448}"/>
          </ac:spMkLst>
        </pc:spChg>
        <pc:spChg chg="mod">
          <ac:chgData name="Ayush Raj" userId="e094bd660a4ccfab" providerId="LiveId" clId="{8DC31554-53BA-4E19-B411-709A569A9594}" dt="2025-05-27T09:16:08.730" v="168" actId="1076"/>
          <ac:spMkLst>
            <pc:docMk/>
            <pc:sldMk cId="2831084956" sldId="261"/>
            <ac:spMk id="17" creationId="{135DEC17-7793-A28F-6420-878EDB94ED9C}"/>
          </ac:spMkLst>
        </pc:spChg>
        <pc:graphicFrameChg chg="mod">
          <ac:chgData name="Ayush Raj" userId="e094bd660a4ccfab" providerId="LiveId" clId="{8DC31554-53BA-4E19-B411-709A569A9594}" dt="2025-05-27T09:15:33.723" v="165" actId="14100"/>
          <ac:graphicFrameMkLst>
            <pc:docMk/>
            <pc:sldMk cId="2831084956" sldId="261"/>
            <ac:graphicFrameMk id="7" creationId="{7E0EC39C-E7E1-4A4A-B298-8D66CD618ECA}"/>
          </ac:graphicFrameMkLst>
        </pc:graphicFrameChg>
      </pc:sldChg>
      <pc:sldChg chg="addSp delSp modSp del mod">
        <pc:chgData name="Ayush Raj" userId="e094bd660a4ccfab" providerId="LiveId" clId="{8DC31554-53BA-4E19-B411-709A569A9594}" dt="2025-05-27T09:28:39.307" v="316" actId="47"/>
        <pc:sldMkLst>
          <pc:docMk/>
          <pc:sldMk cId="2011023441" sldId="262"/>
        </pc:sldMkLst>
        <pc:spChg chg="add del">
          <ac:chgData name="Ayush Raj" userId="e094bd660a4ccfab" providerId="LiveId" clId="{8DC31554-53BA-4E19-B411-709A569A9594}" dt="2025-05-27T09:26:00.402" v="290" actId="22"/>
          <ac:spMkLst>
            <pc:docMk/>
            <pc:sldMk cId="2011023441" sldId="262"/>
            <ac:spMk id="9" creationId="{CAD2AE9B-25FF-5BE9-419D-EEC5C94E9A21}"/>
          </ac:spMkLst>
        </pc:spChg>
        <pc:spChg chg="add del">
          <ac:chgData name="Ayush Raj" userId="e094bd660a4ccfab" providerId="LiveId" clId="{8DC31554-53BA-4E19-B411-709A569A9594}" dt="2025-05-27T09:26:08.221" v="292" actId="22"/>
          <ac:spMkLst>
            <pc:docMk/>
            <pc:sldMk cId="2011023441" sldId="262"/>
            <ac:spMk id="12" creationId="{E4D21297-BB2A-522F-B248-14BBE6DEF60C}"/>
          </ac:spMkLst>
        </pc:spChg>
        <pc:spChg chg="add del mod">
          <ac:chgData name="Ayush Raj" userId="e094bd660a4ccfab" providerId="LiveId" clId="{8DC31554-53BA-4E19-B411-709A569A9594}" dt="2025-05-27T09:28:19.693" v="302" actId="767"/>
          <ac:spMkLst>
            <pc:docMk/>
            <pc:sldMk cId="2011023441" sldId="262"/>
            <ac:spMk id="13" creationId="{2E3A8336-2B1E-04BF-258C-448212B7646F}"/>
          </ac:spMkLst>
        </pc:spChg>
        <pc:spChg chg="add del">
          <ac:chgData name="Ayush Raj" userId="e094bd660a4ccfab" providerId="LiveId" clId="{8DC31554-53BA-4E19-B411-709A569A9594}" dt="2025-05-27T09:27:06.918" v="297" actId="11529"/>
          <ac:spMkLst>
            <pc:docMk/>
            <pc:sldMk cId="2011023441" sldId="262"/>
            <ac:spMk id="15" creationId="{BBF28266-7973-6F02-D316-FA3D860B72DF}"/>
          </ac:spMkLst>
        </pc:spChg>
        <pc:graphicFrameChg chg="mod modGraphic">
          <ac:chgData name="Ayush Raj" userId="e094bd660a4ccfab" providerId="LiveId" clId="{8DC31554-53BA-4E19-B411-709A569A9594}" dt="2025-05-27T09:28:21.879" v="312" actId="14100"/>
          <ac:graphicFrameMkLst>
            <pc:docMk/>
            <pc:sldMk cId="2011023441" sldId="262"/>
            <ac:graphicFrameMk id="14" creationId="{DA114D53-FAB3-91E5-14AB-5B375DA2617E}"/>
          </ac:graphicFrameMkLst>
        </pc:graphicFrameChg>
        <pc:inkChg chg="add del">
          <ac:chgData name="Ayush Raj" userId="e094bd660a4ccfab" providerId="LiveId" clId="{8DC31554-53BA-4E19-B411-709A569A9594}" dt="2025-05-27T09:24:56.348" v="273" actId="9405"/>
          <ac:inkMkLst>
            <pc:docMk/>
            <pc:sldMk cId="2011023441" sldId="262"/>
            <ac:inkMk id="5" creationId="{C31680EE-3283-F23D-7FAA-B33F6791E7B8}"/>
          </ac:inkMkLst>
        </pc:inkChg>
        <pc:inkChg chg="add del">
          <ac:chgData name="Ayush Raj" userId="e094bd660a4ccfab" providerId="LiveId" clId="{8DC31554-53BA-4E19-B411-709A569A9594}" dt="2025-05-27T09:25:02.421" v="275" actId="9405"/>
          <ac:inkMkLst>
            <pc:docMk/>
            <pc:sldMk cId="2011023441" sldId="262"/>
            <ac:inkMk id="6" creationId="{CAC10C16-EB49-75FB-3759-22C7A7E06447}"/>
          </ac:inkMkLst>
        </pc:inkChg>
        <pc:inkChg chg="add del">
          <ac:chgData name="Ayush Raj" userId="e094bd660a4ccfab" providerId="LiveId" clId="{8DC31554-53BA-4E19-B411-709A569A9594}" dt="2025-05-27T09:25:10.782" v="277" actId="9405"/>
          <ac:inkMkLst>
            <pc:docMk/>
            <pc:sldMk cId="2011023441" sldId="262"/>
            <ac:inkMk id="7" creationId="{16E7009C-7241-7BB5-B1A0-E20263079F31}"/>
          </ac:inkMkLst>
        </pc:inkChg>
      </pc:sldChg>
      <pc:sldChg chg="addSp delSp modSp mod">
        <pc:chgData name="Ayush Raj" userId="e094bd660a4ccfab" providerId="LiveId" clId="{8DC31554-53BA-4E19-B411-709A569A9594}" dt="2025-05-27T10:08:32.617" v="479" actId="1076"/>
        <pc:sldMkLst>
          <pc:docMk/>
          <pc:sldMk cId="4097023305" sldId="284"/>
        </pc:sldMkLst>
        <pc:spChg chg="mod">
          <ac:chgData name="Ayush Raj" userId="e094bd660a4ccfab" providerId="LiveId" clId="{8DC31554-53BA-4E19-B411-709A569A9594}" dt="2025-05-27T10:08:10.316" v="474" actId="14100"/>
          <ac:spMkLst>
            <pc:docMk/>
            <pc:sldMk cId="4097023305" sldId="284"/>
            <ac:spMk id="2" creationId="{F662B1F5-19F1-7A3B-434A-49B41F9D0F74}"/>
          </ac:spMkLst>
        </pc:spChg>
        <pc:spChg chg="add">
          <ac:chgData name="Ayush Raj" userId="e094bd660a4ccfab" providerId="LiveId" clId="{8DC31554-53BA-4E19-B411-709A569A9594}" dt="2025-05-27T08:54:27.478" v="3" actId="22"/>
          <ac:spMkLst>
            <pc:docMk/>
            <pc:sldMk cId="4097023305" sldId="284"/>
            <ac:spMk id="4" creationId="{BA95E781-3BDA-67B7-1532-554A11FCA6FC}"/>
          </ac:spMkLst>
        </pc:spChg>
        <pc:spChg chg="add del mod">
          <ac:chgData name="Ayush Raj" userId="e094bd660a4ccfab" providerId="LiveId" clId="{8DC31554-53BA-4E19-B411-709A569A9594}" dt="2025-05-27T08:55:23.815" v="5" actId="931"/>
          <ac:spMkLst>
            <pc:docMk/>
            <pc:sldMk cId="4097023305" sldId="284"/>
            <ac:spMk id="6" creationId="{BE070739-F70E-DDA9-5FBD-EA33DE1F61A1}"/>
          </ac:spMkLst>
        </pc:spChg>
        <pc:spChg chg="add mod">
          <ac:chgData name="Ayush Raj" userId="e094bd660a4ccfab" providerId="LiveId" clId="{8DC31554-53BA-4E19-B411-709A569A9594}" dt="2025-05-27T10:08:14.761" v="475" actId="1076"/>
          <ac:spMkLst>
            <pc:docMk/>
            <pc:sldMk cId="4097023305" sldId="284"/>
            <ac:spMk id="9" creationId="{F2735D04-596C-9EB4-62CA-1218C3A6F819}"/>
          </ac:spMkLst>
        </pc:spChg>
        <pc:spChg chg="add mod">
          <ac:chgData name="Ayush Raj" userId="e094bd660a4ccfab" providerId="LiveId" clId="{8DC31554-53BA-4E19-B411-709A569A9594}" dt="2025-05-27T10:08:25.781" v="477" actId="1076"/>
          <ac:spMkLst>
            <pc:docMk/>
            <pc:sldMk cId="4097023305" sldId="284"/>
            <ac:spMk id="10" creationId="{0AED8FF0-7B17-0671-201D-4764F57E034B}"/>
          </ac:spMkLst>
        </pc:spChg>
        <pc:spChg chg="add mod">
          <ac:chgData name="Ayush Raj" userId="e094bd660a4ccfab" providerId="LiveId" clId="{8DC31554-53BA-4E19-B411-709A569A9594}" dt="2025-05-27T10:08:29.598" v="478" actId="1076"/>
          <ac:spMkLst>
            <pc:docMk/>
            <pc:sldMk cId="4097023305" sldId="284"/>
            <ac:spMk id="11" creationId="{D385A074-26E6-B4E1-AF9D-3C4544CD9489}"/>
          </ac:spMkLst>
        </pc:spChg>
        <pc:spChg chg="add mod">
          <ac:chgData name="Ayush Raj" userId="e094bd660a4ccfab" providerId="LiveId" clId="{8DC31554-53BA-4E19-B411-709A569A9594}" dt="2025-05-27T10:08:19.063" v="476" actId="1076"/>
          <ac:spMkLst>
            <pc:docMk/>
            <pc:sldMk cId="4097023305" sldId="284"/>
            <ac:spMk id="12" creationId="{856993FD-454A-95F8-A421-9CD7FCBD642E}"/>
          </ac:spMkLst>
        </pc:spChg>
        <pc:spChg chg="add mod">
          <ac:chgData name="Ayush Raj" userId="e094bd660a4ccfab" providerId="LiveId" clId="{8DC31554-53BA-4E19-B411-709A569A9594}" dt="2025-05-27T10:08:32.617" v="479" actId="1076"/>
          <ac:spMkLst>
            <pc:docMk/>
            <pc:sldMk cId="4097023305" sldId="284"/>
            <ac:spMk id="13" creationId="{7746198C-9F5A-A1A1-2519-9AED301EFD94}"/>
          </ac:spMkLst>
        </pc:spChg>
        <pc:spChg chg="mod">
          <ac:chgData name="Ayush Raj" userId="e094bd660a4ccfab" providerId="LiveId" clId="{8DC31554-53BA-4E19-B411-709A569A9594}" dt="2025-05-27T08:43:16.299" v="1"/>
          <ac:spMkLst>
            <pc:docMk/>
            <pc:sldMk cId="4097023305" sldId="284"/>
            <ac:spMk id="23" creationId="{A4F37AB6-4681-D744-2F89-2949D08676DC}"/>
          </ac:spMkLst>
        </pc:spChg>
        <pc:picChg chg="add mod">
          <ac:chgData name="Ayush Raj" userId="e094bd660a4ccfab" providerId="LiveId" clId="{8DC31554-53BA-4E19-B411-709A569A9594}" dt="2025-05-27T08:55:53.233" v="10" actId="27614"/>
          <ac:picMkLst>
            <pc:docMk/>
            <pc:sldMk cId="4097023305" sldId="284"/>
            <ac:picMk id="8" creationId="{C79F2A0F-5FD5-2CF1-8C91-3952BA9920DB}"/>
          </ac:picMkLst>
        </pc:picChg>
        <pc:picChg chg="del">
          <ac:chgData name="Ayush Raj" userId="e094bd660a4ccfab" providerId="LiveId" clId="{8DC31554-53BA-4E19-B411-709A569A9594}" dt="2025-05-27T08:54:42.353" v="4" actId="21"/>
          <ac:picMkLst>
            <pc:docMk/>
            <pc:sldMk cId="4097023305" sldId="284"/>
            <ac:picMk id="37" creationId="{A19A6DDD-C216-2AAD-4F19-4A7B5929202A}"/>
          </ac:picMkLst>
        </pc:picChg>
      </pc:sldChg>
      <pc:sldChg chg="addSp delSp modSp mod">
        <pc:chgData name="Ayush Raj" userId="e094bd660a4ccfab" providerId="LiveId" clId="{8DC31554-53BA-4E19-B411-709A569A9594}" dt="2025-05-27T09:12:33.516" v="158" actId="14100"/>
        <pc:sldMkLst>
          <pc:docMk/>
          <pc:sldMk cId="375226397" sldId="285"/>
        </pc:sldMkLst>
        <pc:spChg chg="mod">
          <ac:chgData name="Ayush Raj" userId="e094bd660a4ccfab" providerId="LiveId" clId="{8DC31554-53BA-4E19-B411-709A569A9594}" dt="2025-05-27T09:09:43.802" v="103" actId="14100"/>
          <ac:spMkLst>
            <pc:docMk/>
            <pc:sldMk cId="375226397" sldId="285"/>
            <ac:spMk id="2" creationId="{7B768D10-52FC-614F-89A5-4F793BEFE8EF}"/>
          </ac:spMkLst>
        </pc:spChg>
        <pc:spChg chg="add del mod">
          <ac:chgData name="Ayush Raj" userId="e094bd660a4ccfab" providerId="LiveId" clId="{8DC31554-53BA-4E19-B411-709A569A9594}" dt="2025-05-27T08:58:08.825" v="16" actId="931"/>
          <ac:spMkLst>
            <pc:docMk/>
            <pc:sldMk cId="375226397" sldId="285"/>
            <ac:spMk id="4" creationId="{B3544852-8FE1-27D4-1AAB-98BA13F86C1A}"/>
          </ac:spMkLst>
        </pc:spChg>
        <pc:spChg chg="add del mod">
          <ac:chgData name="Ayush Raj" userId="e094bd660a4ccfab" providerId="LiveId" clId="{8DC31554-53BA-4E19-B411-709A569A9594}" dt="2025-05-27T09:03:28.515" v="69"/>
          <ac:spMkLst>
            <pc:docMk/>
            <pc:sldMk cId="375226397" sldId="285"/>
            <ac:spMk id="7" creationId="{36A4D90F-F5B9-701A-1C5B-2B5927B36120}"/>
          </ac:spMkLst>
        </pc:spChg>
        <pc:spChg chg="add mod">
          <ac:chgData name="Ayush Raj" userId="e094bd660a4ccfab" providerId="LiveId" clId="{8DC31554-53BA-4E19-B411-709A569A9594}" dt="2025-05-27T09:12:33.516" v="158" actId="14100"/>
          <ac:spMkLst>
            <pc:docMk/>
            <pc:sldMk cId="375226397" sldId="285"/>
            <ac:spMk id="8" creationId="{73521FAD-4403-3106-52D2-70518EA869A0}"/>
          </ac:spMkLst>
        </pc:spChg>
        <pc:spChg chg="add mod">
          <ac:chgData name="Ayush Raj" userId="e094bd660a4ccfab" providerId="LiveId" clId="{8DC31554-53BA-4E19-B411-709A569A9594}" dt="2025-05-27T09:12:20.999" v="153" actId="20577"/>
          <ac:spMkLst>
            <pc:docMk/>
            <pc:sldMk cId="375226397" sldId="285"/>
            <ac:spMk id="9" creationId="{94F90333-8683-50F2-BBFB-A7F67A543D08}"/>
          </ac:spMkLst>
        </pc:spChg>
        <pc:spChg chg="add mod">
          <ac:chgData name="Ayush Raj" userId="e094bd660a4ccfab" providerId="LiveId" clId="{8DC31554-53BA-4E19-B411-709A569A9594}" dt="2025-05-27T09:10:50.967" v="114" actId="1076"/>
          <ac:spMkLst>
            <pc:docMk/>
            <pc:sldMk cId="375226397" sldId="285"/>
            <ac:spMk id="10" creationId="{DA9B9049-27EE-2CA4-AB75-26C44F678ECF}"/>
          </ac:spMkLst>
        </pc:spChg>
        <pc:spChg chg="del mod">
          <ac:chgData name="Ayush Raj" userId="e094bd660a4ccfab" providerId="LiveId" clId="{8DC31554-53BA-4E19-B411-709A569A9594}" dt="2025-05-27T09:03:35.584" v="71" actId="478"/>
          <ac:spMkLst>
            <pc:docMk/>
            <pc:sldMk cId="375226397" sldId="285"/>
            <ac:spMk id="11" creationId="{15C5FD85-E72E-D48C-0D76-91EA628295DE}"/>
          </ac:spMkLst>
        </pc:spChg>
        <pc:picChg chg="add mod ord">
          <ac:chgData name="Ayush Raj" userId="e094bd660a4ccfab" providerId="LiveId" clId="{8DC31554-53BA-4E19-B411-709A569A9594}" dt="2025-05-27T09:07:44.678" v="88" actId="1076"/>
          <ac:picMkLst>
            <pc:docMk/>
            <pc:sldMk cId="375226397" sldId="285"/>
            <ac:picMk id="6" creationId="{1EAA9DE6-5D22-6E57-A958-0F347E00EA2F}"/>
          </ac:picMkLst>
        </pc:picChg>
        <pc:picChg chg="del mod">
          <ac:chgData name="Ayush Raj" userId="e094bd660a4ccfab" providerId="LiveId" clId="{8DC31554-53BA-4E19-B411-709A569A9594}" dt="2025-05-27T08:57:54.107" v="14" actId="21"/>
          <ac:picMkLst>
            <pc:docMk/>
            <pc:sldMk cId="375226397" sldId="285"/>
            <ac:picMk id="16" creationId="{1AA3A0A8-F2C4-4E9E-F193-425FD8EA094D}"/>
          </ac:picMkLst>
        </pc:picChg>
      </pc:sldChg>
      <pc:sldChg chg="del">
        <pc:chgData name="Ayush Raj" userId="e094bd660a4ccfab" providerId="LiveId" clId="{8DC31554-53BA-4E19-B411-709A569A9594}" dt="2025-05-27T08:52:55.707" v="2" actId="47"/>
        <pc:sldMkLst>
          <pc:docMk/>
          <pc:sldMk cId="681978606" sldId="286"/>
        </pc:sldMkLst>
      </pc:sldChg>
      <pc:sldChg chg="addSp delSp modSp mod">
        <pc:chgData name="Ayush Raj" userId="e094bd660a4ccfab" providerId="LiveId" clId="{8DC31554-53BA-4E19-B411-709A569A9594}" dt="2025-05-27T08:55:52.871" v="9" actId="21"/>
        <pc:sldMkLst>
          <pc:docMk/>
          <pc:sldMk cId="3780002892" sldId="287"/>
        </pc:sldMkLst>
        <pc:spChg chg="add del mod">
          <ac:chgData name="Ayush Raj" userId="e094bd660a4ccfab" providerId="LiveId" clId="{8DC31554-53BA-4E19-B411-709A569A9594}" dt="2025-05-27T08:55:52.871" v="9" actId="21"/>
          <ac:spMkLst>
            <pc:docMk/>
            <pc:sldMk cId="3780002892" sldId="287"/>
            <ac:spMk id="5" creationId="{8D54E255-DF1D-469B-8267-D432A9531046}"/>
          </ac:spMkLst>
        </pc:spChg>
        <pc:picChg chg="add del">
          <ac:chgData name="Ayush Raj" userId="e094bd660a4ccfab" providerId="LiveId" clId="{8DC31554-53BA-4E19-B411-709A569A9594}" dt="2025-05-27T08:55:52.871" v="9" actId="21"/>
          <ac:picMkLst>
            <pc:docMk/>
            <pc:sldMk cId="3780002892" sldId="287"/>
            <ac:picMk id="6" creationId="{4E814E97-AF39-125E-0B54-4E4128D34B6C}"/>
          </ac:picMkLst>
        </pc:picChg>
      </pc:sldChg>
      <pc:sldChg chg="del">
        <pc:chgData name="Ayush Raj" userId="e094bd660a4ccfab" providerId="LiveId" clId="{8DC31554-53BA-4E19-B411-709A569A9594}" dt="2025-05-27T09:49:51.830" v="408" actId="47"/>
        <pc:sldMkLst>
          <pc:docMk/>
          <pc:sldMk cId="3251802089" sldId="290"/>
        </pc:sldMkLst>
      </pc:sldChg>
      <pc:sldChg chg="del">
        <pc:chgData name="Ayush Raj" userId="e094bd660a4ccfab" providerId="LiveId" clId="{8DC31554-53BA-4E19-B411-709A569A9594}" dt="2025-05-27T09:49:53.657" v="409" actId="47"/>
        <pc:sldMkLst>
          <pc:docMk/>
          <pc:sldMk cId="3917619153" sldId="291"/>
        </pc:sldMkLst>
      </pc:sldChg>
      <pc:sldChg chg="modSp mod">
        <pc:chgData name="Ayush Raj" userId="e094bd660a4ccfab" providerId="LiveId" clId="{8DC31554-53BA-4E19-B411-709A569A9594}" dt="2025-05-27T09:59:51.047" v="439" actId="20577"/>
        <pc:sldMkLst>
          <pc:docMk/>
          <pc:sldMk cId="591722392" sldId="294"/>
        </pc:sldMkLst>
        <pc:spChg chg="mod">
          <ac:chgData name="Ayush Raj" userId="e094bd660a4ccfab" providerId="LiveId" clId="{8DC31554-53BA-4E19-B411-709A569A9594}" dt="2025-05-27T09:52:33.098" v="412" actId="1076"/>
          <ac:spMkLst>
            <pc:docMk/>
            <pc:sldMk cId="591722392" sldId="294"/>
            <ac:spMk id="2" creationId="{9E67AD6B-0EBB-7092-13C6-240F8A4A4E99}"/>
          </ac:spMkLst>
        </pc:spChg>
        <pc:spChg chg="mod">
          <ac:chgData name="Ayush Raj" userId="e094bd660a4ccfab" providerId="LiveId" clId="{8DC31554-53BA-4E19-B411-709A569A9594}" dt="2025-05-27T09:59:51.047" v="439" actId="20577"/>
          <ac:spMkLst>
            <pc:docMk/>
            <pc:sldMk cId="591722392" sldId="294"/>
            <ac:spMk id="3" creationId="{DFAA7609-6E6A-B996-BC29-F9AA857D7B35}"/>
          </ac:spMkLst>
        </pc:spChg>
      </pc:sldChg>
      <pc:sldChg chg="modSp del mod">
        <pc:chgData name="Ayush Raj" userId="e094bd660a4ccfab" providerId="LiveId" clId="{8DC31554-53BA-4E19-B411-709A569A9594}" dt="2025-05-27T09:58:28.823" v="437" actId="47"/>
        <pc:sldMkLst>
          <pc:docMk/>
          <pc:sldMk cId="2397583386" sldId="295"/>
        </pc:sldMkLst>
        <pc:spChg chg="mod">
          <ac:chgData name="Ayush Raj" userId="e094bd660a4ccfab" providerId="LiveId" clId="{8DC31554-53BA-4E19-B411-709A569A9594}" dt="2025-05-27T09:58:09.014" v="436" actId="20577"/>
          <ac:spMkLst>
            <pc:docMk/>
            <pc:sldMk cId="2397583386" sldId="295"/>
            <ac:spMk id="25" creationId="{518B68B6-5284-F036-E87F-9BC3A435A7B3}"/>
          </ac:spMkLst>
        </pc:spChg>
      </pc:sldChg>
      <pc:sldChg chg="del">
        <pc:chgData name="Ayush Raj" userId="e094bd660a4ccfab" providerId="LiveId" clId="{8DC31554-53BA-4E19-B411-709A569A9594}" dt="2025-05-27T09:38:05.009" v="356" actId="47"/>
        <pc:sldMkLst>
          <pc:docMk/>
          <pc:sldMk cId="866533554" sldId="296"/>
        </pc:sldMkLst>
      </pc:sldChg>
      <pc:sldChg chg="modSp new mod ord">
        <pc:chgData name="Ayush Raj" userId="e094bd660a4ccfab" providerId="LiveId" clId="{8DC31554-53BA-4E19-B411-709A569A9594}" dt="2025-05-27T09:28:53.972" v="332" actId="20577"/>
        <pc:sldMkLst>
          <pc:docMk/>
          <pc:sldMk cId="2332304439" sldId="297"/>
        </pc:sldMkLst>
        <pc:spChg chg="mod">
          <ac:chgData name="Ayush Raj" userId="e094bd660a4ccfab" providerId="LiveId" clId="{8DC31554-53BA-4E19-B411-709A569A9594}" dt="2025-05-27T09:28:53.972" v="332" actId="20577"/>
          <ac:spMkLst>
            <pc:docMk/>
            <pc:sldMk cId="2332304439" sldId="297"/>
            <ac:spMk id="2" creationId="{D825CA43-17EE-2B00-3FE3-40D941473B8D}"/>
          </ac:spMkLst>
        </pc:spChg>
      </pc:sldChg>
      <pc:sldChg chg="addSp delSp modSp new mod">
        <pc:chgData name="Ayush Raj" userId="e094bd660a4ccfab" providerId="LiveId" clId="{8DC31554-53BA-4E19-B411-709A569A9594}" dt="2025-05-27T09:49:43.739" v="407" actId="1076"/>
        <pc:sldMkLst>
          <pc:docMk/>
          <pc:sldMk cId="4207838250" sldId="298"/>
        </pc:sldMkLst>
        <pc:spChg chg="mod">
          <ac:chgData name="Ayush Raj" userId="e094bd660a4ccfab" providerId="LiveId" clId="{8DC31554-53BA-4E19-B411-709A569A9594}" dt="2025-05-27T09:32:17.543" v="355" actId="2711"/>
          <ac:spMkLst>
            <pc:docMk/>
            <pc:sldMk cId="4207838250" sldId="298"/>
            <ac:spMk id="2" creationId="{6C6D210D-F378-68F7-CEA7-BC5F2B08081B}"/>
          </ac:spMkLst>
        </pc:spChg>
        <pc:spChg chg="del">
          <ac:chgData name="Ayush Raj" userId="e094bd660a4ccfab" providerId="LiveId" clId="{8DC31554-53BA-4E19-B411-709A569A9594}" dt="2025-05-27T09:40:28.266" v="357" actId="931"/>
          <ac:spMkLst>
            <pc:docMk/>
            <pc:sldMk cId="4207838250" sldId="298"/>
            <ac:spMk id="3" creationId="{20ADD688-BCBF-F3F9-4F05-4A8668210D05}"/>
          </ac:spMkLst>
        </pc:spChg>
        <pc:spChg chg="mod">
          <ac:chgData name="Ayush Raj" userId="e094bd660a4ccfab" providerId="LiveId" clId="{8DC31554-53BA-4E19-B411-709A569A9594}" dt="2025-05-27T09:46:06.587" v="384" actId="1076"/>
          <ac:spMkLst>
            <pc:docMk/>
            <pc:sldMk cId="4207838250" sldId="298"/>
            <ac:spMk id="4" creationId="{DB7F7C7D-9581-9420-8774-EA3D70EC3FE3}"/>
          </ac:spMkLst>
        </pc:spChg>
        <pc:spChg chg="mod">
          <ac:chgData name="Ayush Raj" userId="e094bd660a4ccfab" providerId="LiveId" clId="{8DC31554-53BA-4E19-B411-709A569A9594}" dt="2025-05-27T09:46:11.101" v="385" actId="1076"/>
          <ac:spMkLst>
            <pc:docMk/>
            <pc:sldMk cId="4207838250" sldId="298"/>
            <ac:spMk id="5" creationId="{F96567D3-56ED-7AC1-78CB-6DE789D6A4C0}"/>
          </ac:spMkLst>
        </pc:spChg>
        <pc:spChg chg="del mod">
          <ac:chgData name="Ayush Raj" userId="e094bd660a4ccfab" providerId="LiveId" clId="{8DC31554-53BA-4E19-B411-709A569A9594}" dt="2025-05-27T09:40:36.900" v="360" actId="931"/>
          <ac:spMkLst>
            <pc:docMk/>
            <pc:sldMk cId="4207838250" sldId="298"/>
            <ac:spMk id="6" creationId="{B157E1A5-936D-2B5C-4487-970586C4BDAC}"/>
          </ac:spMkLst>
        </pc:spChg>
        <pc:spChg chg="mod">
          <ac:chgData name="Ayush Raj" userId="e094bd660a4ccfab" providerId="LiveId" clId="{8DC31554-53BA-4E19-B411-709A569A9594}" dt="2025-05-27T09:46:41.737" v="387" actId="1076"/>
          <ac:spMkLst>
            <pc:docMk/>
            <pc:sldMk cId="4207838250" sldId="298"/>
            <ac:spMk id="7" creationId="{FBDF9955-5E24-C805-5E31-23A261B70199}"/>
          </ac:spMkLst>
        </pc:spChg>
        <pc:spChg chg="mod">
          <ac:chgData name="Ayush Raj" userId="e094bd660a4ccfab" providerId="LiveId" clId="{8DC31554-53BA-4E19-B411-709A569A9594}" dt="2025-05-27T09:46:58.427" v="390" actId="14100"/>
          <ac:spMkLst>
            <pc:docMk/>
            <pc:sldMk cId="4207838250" sldId="298"/>
            <ac:spMk id="8" creationId="{80FD24E4-ED45-4DDB-115A-13D49DA44602}"/>
          </ac:spMkLst>
        </pc:spChg>
        <pc:spChg chg="del">
          <ac:chgData name="Ayush Raj" userId="e094bd660a4ccfab" providerId="LiveId" clId="{8DC31554-53BA-4E19-B411-709A569A9594}" dt="2025-05-27T09:40:46.485" v="363" actId="931"/>
          <ac:spMkLst>
            <pc:docMk/>
            <pc:sldMk cId="4207838250" sldId="298"/>
            <ac:spMk id="9" creationId="{1C7D4C94-CE23-A709-747E-8D018FC75916}"/>
          </ac:spMkLst>
        </pc:spChg>
        <pc:spChg chg="mod">
          <ac:chgData name="Ayush Raj" userId="e094bd660a4ccfab" providerId="LiveId" clId="{8DC31554-53BA-4E19-B411-709A569A9594}" dt="2025-05-27T09:48:28.474" v="392" actId="1076"/>
          <ac:spMkLst>
            <pc:docMk/>
            <pc:sldMk cId="4207838250" sldId="298"/>
            <ac:spMk id="10" creationId="{BEBD7796-85CE-A749-B986-160C0661EA4A}"/>
          </ac:spMkLst>
        </pc:spChg>
        <pc:spChg chg="mod">
          <ac:chgData name="Ayush Raj" userId="e094bd660a4ccfab" providerId="LiveId" clId="{8DC31554-53BA-4E19-B411-709A569A9594}" dt="2025-05-27T09:48:45.704" v="396" actId="1076"/>
          <ac:spMkLst>
            <pc:docMk/>
            <pc:sldMk cId="4207838250" sldId="298"/>
            <ac:spMk id="11" creationId="{F74B203F-A4A1-B40F-C874-B053B884B4B2}"/>
          </ac:spMkLst>
        </pc:spChg>
        <pc:spChg chg="del">
          <ac:chgData name="Ayush Raj" userId="e094bd660a4ccfab" providerId="LiveId" clId="{8DC31554-53BA-4E19-B411-709A569A9594}" dt="2025-05-27T09:40:53.530" v="366" actId="931"/>
          <ac:spMkLst>
            <pc:docMk/>
            <pc:sldMk cId="4207838250" sldId="298"/>
            <ac:spMk id="12" creationId="{0F9A270D-50F4-B89D-A59F-BEC5EF8269F4}"/>
          </ac:spMkLst>
        </pc:spChg>
        <pc:spChg chg="mod">
          <ac:chgData name="Ayush Raj" userId="e094bd660a4ccfab" providerId="LiveId" clId="{8DC31554-53BA-4E19-B411-709A569A9594}" dt="2025-05-27T09:48:59.192" v="398" actId="1076"/>
          <ac:spMkLst>
            <pc:docMk/>
            <pc:sldMk cId="4207838250" sldId="298"/>
            <ac:spMk id="13" creationId="{94D04227-A890-4ED6-38BB-B8FCE2EEFAE1}"/>
          </ac:spMkLst>
        </pc:spChg>
        <pc:spChg chg="mod">
          <ac:chgData name="Ayush Raj" userId="e094bd660a4ccfab" providerId="LiveId" clId="{8DC31554-53BA-4E19-B411-709A569A9594}" dt="2025-05-27T09:49:11.795" v="401" actId="14100"/>
          <ac:spMkLst>
            <pc:docMk/>
            <pc:sldMk cId="4207838250" sldId="298"/>
            <ac:spMk id="14" creationId="{69A157AC-F7CF-3A27-9DC7-5A657DD668C9}"/>
          </ac:spMkLst>
        </pc:spChg>
        <pc:spChg chg="del">
          <ac:chgData name="Ayush Raj" userId="e094bd660a4ccfab" providerId="LiveId" clId="{8DC31554-53BA-4E19-B411-709A569A9594}" dt="2025-05-27T09:41:07.623" v="369" actId="931"/>
          <ac:spMkLst>
            <pc:docMk/>
            <pc:sldMk cId="4207838250" sldId="298"/>
            <ac:spMk id="15" creationId="{5C73DD80-C315-0F78-4F49-A00F459B2DEF}"/>
          </ac:spMkLst>
        </pc:spChg>
        <pc:spChg chg="mod">
          <ac:chgData name="Ayush Raj" userId="e094bd660a4ccfab" providerId="LiveId" clId="{8DC31554-53BA-4E19-B411-709A569A9594}" dt="2025-05-27T09:49:28.644" v="403" actId="1076"/>
          <ac:spMkLst>
            <pc:docMk/>
            <pc:sldMk cId="4207838250" sldId="298"/>
            <ac:spMk id="16" creationId="{9851CB53-FB4A-2324-A6E1-C7AFFE43EFC1}"/>
          </ac:spMkLst>
        </pc:spChg>
        <pc:spChg chg="mod">
          <ac:chgData name="Ayush Raj" userId="e094bd660a4ccfab" providerId="LiveId" clId="{8DC31554-53BA-4E19-B411-709A569A9594}" dt="2025-05-27T09:49:43.739" v="407" actId="1076"/>
          <ac:spMkLst>
            <pc:docMk/>
            <pc:sldMk cId="4207838250" sldId="298"/>
            <ac:spMk id="17" creationId="{35FB235C-80B9-160E-B396-4CCCBB5A7F1A}"/>
          </ac:spMkLst>
        </pc:spChg>
        <pc:spChg chg="add del mod">
          <ac:chgData name="Ayush Raj" userId="e094bd660a4ccfab" providerId="LiveId" clId="{8DC31554-53BA-4E19-B411-709A569A9594}" dt="2025-05-27T09:44:03.702" v="375" actId="478"/>
          <ac:spMkLst>
            <pc:docMk/>
            <pc:sldMk cId="4207838250" sldId="298"/>
            <ac:spMk id="29" creationId="{81F7D608-F275-D82C-DFBB-A8FC3EC37043}"/>
          </ac:spMkLst>
        </pc:spChg>
        <pc:picChg chg="add mod">
          <ac:chgData name="Ayush Raj" userId="e094bd660a4ccfab" providerId="LiveId" clId="{8DC31554-53BA-4E19-B411-709A569A9594}" dt="2025-05-27T09:40:35.882" v="358" actId="27614"/>
          <ac:picMkLst>
            <pc:docMk/>
            <pc:sldMk cId="4207838250" sldId="298"/>
            <ac:picMk id="19" creationId="{E16C958C-60B4-AD11-A740-F31869B2AA60}"/>
          </ac:picMkLst>
        </pc:picChg>
        <pc:picChg chg="add mod">
          <ac:chgData name="Ayush Raj" userId="e094bd660a4ccfab" providerId="LiveId" clId="{8DC31554-53BA-4E19-B411-709A569A9594}" dt="2025-05-27T09:40:37.899" v="362" actId="962"/>
          <ac:picMkLst>
            <pc:docMk/>
            <pc:sldMk cId="4207838250" sldId="298"/>
            <ac:picMk id="21" creationId="{0984C79C-5700-7DCA-DA02-093CC586BA41}"/>
          </ac:picMkLst>
        </pc:picChg>
        <pc:picChg chg="add mod">
          <ac:chgData name="Ayush Raj" userId="e094bd660a4ccfab" providerId="LiveId" clId="{8DC31554-53BA-4E19-B411-709A569A9594}" dt="2025-05-27T09:40:47.485" v="365" actId="962"/>
          <ac:picMkLst>
            <pc:docMk/>
            <pc:sldMk cId="4207838250" sldId="298"/>
            <ac:picMk id="23" creationId="{E76193AE-E426-6B04-1045-AC47278623FB}"/>
          </ac:picMkLst>
        </pc:picChg>
        <pc:picChg chg="add mod">
          <ac:chgData name="Ayush Raj" userId="e094bd660a4ccfab" providerId="LiveId" clId="{8DC31554-53BA-4E19-B411-709A569A9594}" dt="2025-05-27T09:40:54.501" v="368" actId="962"/>
          <ac:picMkLst>
            <pc:docMk/>
            <pc:sldMk cId="4207838250" sldId="298"/>
            <ac:picMk id="25" creationId="{25412003-2DA7-8D51-EA78-3F801B82B5A5}"/>
          </ac:picMkLst>
        </pc:picChg>
        <pc:picChg chg="add del mod">
          <ac:chgData name="Ayush Raj" userId="e094bd660a4ccfab" providerId="LiveId" clId="{8DC31554-53BA-4E19-B411-709A569A9594}" dt="2025-05-27T09:44:03.702" v="375" actId="478"/>
          <ac:picMkLst>
            <pc:docMk/>
            <pc:sldMk cId="4207838250" sldId="298"/>
            <ac:picMk id="27" creationId="{C7A6E628-27BC-3B5B-C5E0-2E3F503593AC}"/>
          </ac:picMkLst>
        </pc:picChg>
      </pc:sldChg>
    </pc:docChg>
  </pc:docChgLst>
  <pc:docChgLst>
    <pc:chgData name="Guest User" providerId="Windows Live" clId="Web-{91981A39-3CB4-D4F0-3EEF-2B21D39CECC5}"/>
    <pc:docChg chg="delSld modSld">
      <pc:chgData name="Guest User" userId="" providerId="Windows Live" clId="Web-{91981A39-3CB4-D4F0-3EEF-2B21D39CECC5}" dt="2025-05-27T10:01:34.708" v="586" actId="20577"/>
      <pc:docMkLst>
        <pc:docMk/>
      </pc:docMkLst>
      <pc:sldChg chg="modSp">
        <pc:chgData name="Guest User" userId="" providerId="Windows Live" clId="Web-{91981A39-3CB4-D4F0-3EEF-2B21D39CECC5}" dt="2025-05-27T09:46:10.440" v="448" actId="20577"/>
        <pc:sldMkLst>
          <pc:docMk/>
          <pc:sldMk cId="2831084956" sldId="261"/>
        </pc:sldMkLst>
        <pc:spChg chg="mod">
          <ac:chgData name="Guest User" userId="" providerId="Windows Live" clId="Web-{91981A39-3CB4-D4F0-3EEF-2B21D39CECC5}" dt="2025-05-27T09:43:11.125" v="340" actId="20577"/>
          <ac:spMkLst>
            <pc:docMk/>
            <pc:sldMk cId="2831084956" sldId="261"/>
            <ac:spMk id="8" creationId="{8898AD7B-7A4D-152F-09C3-2B139B6BD70A}"/>
          </ac:spMkLst>
        </pc:spChg>
        <pc:spChg chg="mod">
          <ac:chgData name="Guest User" userId="" providerId="Windows Live" clId="Web-{91981A39-3CB4-D4F0-3EEF-2B21D39CECC5}" dt="2025-05-27T09:46:10.440" v="448" actId="20577"/>
          <ac:spMkLst>
            <pc:docMk/>
            <pc:sldMk cId="2831084956" sldId="261"/>
            <ac:spMk id="9" creationId="{9449AD6E-C53C-14BD-8487-7A641105DD3F}"/>
          </ac:spMkLst>
        </pc:spChg>
        <pc:spChg chg="mod">
          <ac:chgData name="Guest User" userId="" providerId="Windows Live" clId="Web-{91981A39-3CB4-D4F0-3EEF-2B21D39CECC5}" dt="2025-05-27T09:41:24.466" v="246" actId="20577"/>
          <ac:spMkLst>
            <pc:docMk/>
            <pc:sldMk cId="2831084956" sldId="261"/>
            <ac:spMk id="10" creationId="{BFECCD6C-220C-84E4-C553-3B35D42FA448}"/>
          </ac:spMkLst>
        </pc:spChg>
      </pc:sldChg>
      <pc:sldChg chg="addSp modSp">
        <pc:chgData name="Guest User" userId="" providerId="Windows Live" clId="Web-{91981A39-3CB4-D4F0-3EEF-2B21D39CECC5}" dt="2025-05-27T08:55:47.178" v="160" actId="20577"/>
        <pc:sldMkLst>
          <pc:docMk/>
          <pc:sldMk cId="4097023305" sldId="284"/>
        </pc:sldMkLst>
        <pc:spChg chg="add mod">
          <ac:chgData name="Guest User" userId="" providerId="Windows Live" clId="Web-{91981A39-3CB4-D4F0-3EEF-2B21D39CECC5}" dt="2025-05-27T08:55:47.178" v="160" actId="20577"/>
          <ac:spMkLst>
            <pc:docMk/>
            <pc:sldMk cId="4097023305" sldId="284"/>
            <ac:spMk id="2" creationId="{F662B1F5-19F1-7A3B-434A-49B41F9D0F74}"/>
          </ac:spMkLst>
        </pc:spChg>
        <pc:spChg chg="mod">
          <ac:chgData name="Guest User" userId="" providerId="Windows Live" clId="Web-{91981A39-3CB4-D4F0-3EEF-2B21D39CECC5}" dt="2025-05-27T08:49:43.289" v="23" actId="14100"/>
          <ac:spMkLst>
            <pc:docMk/>
            <pc:sldMk cId="4097023305" sldId="284"/>
            <ac:spMk id="23" creationId="{A4F37AB6-4681-D744-2F89-2949D08676DC}"/>
          </ac:spMkLst>
        </pc:spChg>
        <pc:spChg chg="mod">
          <ac:chgData name="Guest User" userId="" providerId="Windows Live" clId="Web-{91981A39-3CB4-D4F0-3EEF-2B21D39CECC5}" dt="2025-05-27T08:54:15.784" v="113" actId="20577"/>
          <ac:spMkLst>
            <pc:docMk/>
            <pc:sldMk cId="4097023305" sldId="284"/>
            <ac:spMk id="26" creationId="{06930851-3EE7-5B25-F590-CCB7467A2094}"/>
          </ac:spMkLst>
        </pc:spChg>
      </pc:sldChg>
      <pc:sldChg chg="delSp modSp">
        <pc:chgData name="Guest User" userId="" providerId="Windows Live" clId="Web-{91981A39-3CB4-D4F0-3EEF-2B21D39CECC5}" dt="2025-05-27T09:38:52.588" v="231" actId="1076"/>
        <pc:sldMkLst>
          <pc:docMk/>
          <pc:sldMk cId="375226397" sldId="285"/>
        </pc:sldMkLst>
        <pc:spChg chg="mod">
          <ac:chgData name="Guest User" userId="" providerId="Windows Live" clId="Web-{91981A39-3CB4-D4F0-3EEF-2B21D39CECC5}" dt="2025-05-27T09:38:52.588" v="231" actId="1076"/>
          <ac:spMkLst>
            <pc:docMk/>
            <pc:sldMk cId="375226397" sldId="285"/>
            <ac:spMk id="8" creationId="{73521FAD-4403-3106-52D2-70518EA869A0}"/>
          </ac:spMkLst>
        </pc:spChg>
        <pc:spChg chg="mod">
          <ac:chgData name="Guest User" userId="" providerId="Windows Live" clId="Web-{91981A39-3CB4-D4F0-3EEF-2B21D39CECC5}" dt="2025-05-27T09:38:44.963" v="229" actId="14100"/>
          <ac:spMkLst>
            <pc:docMk/>
            <pc:sldMk cId="375226397" sldId="285"/>
            <ac:spMk id="9" creationId="{94F90333-8683-50F2-BBFB-A7F67A543D08}"/>
          </ac:spMkLst>
        </pc:spChg>
        <pc:spChg chg="del mod">
          <ac:chgData name="Guest User" userId="" providerId="Windows Live" clId="Web-{91981A39-3CB4-D4F0-3EEF-2B21D39CECC5}" dt="2025-05-27T09:38:30.682" v="224"/>
          <ac:spMkLst>
            <pc:docMk/>
            <pc:sldMk cId="375226397" sldId="285"/>
            <ac:spMk id="10" creationId="{DA9B9049-27EE-2CA4-AB75-26C44F678ECF}"/>
          </ac:spMkLst>
        </pc:spChg>
      </pc:sldChg>
      <pc:sldChg chg="modSp">
        <pc:chgData name="Guest User" userId="" providerId="Windows Live" clId="Web-{91981A39-3CB4-D4F0-3EEF-2B21D39CECC5}" dt="2025-05-27T09:06:08.015" v="221"/>
        <pc:sldMkLst>
          <pc:docMk/>
          <pc:sldMk cId="3780002892" sldId="287"/>
        </pc:sldMkLst>
        <pc:spChg chg="mod">
          <ac:chgData name="Guest User" userId="" providerId="Windows Live" clId="Web-{91981A39-3CB4-D4F0-3EEF-2B21D39CECC5}" dt="2025-05-27T08:58:57.686" v="170" actId="14100"/>
          <ac:spMkLst>
            <pc:docMk/>
            <pc:sldMk cId="3780002892" sldId="287"/>
            <ac:spMk id="3" creationId="{665BC0F7-9BAB-2ADE-CF39-13047262085B}"/>
          </ac:spMkLst>
        </pc:spChg>
        <pc:spChg chg="mod">
          <ac:chgData name="Guest User" userId="" providerId="Windows Live" clId="Web-{91981A39-3CB4-D4F0-3EEF-2B21D39CECC5}" dt="2025-05-27T09:03:14.290" v="220" actId="20577"/>
          <ac:spMkLst>
            <pc:docMk/>
            <pc:sldMk cId="3780002892" sldId="287"/>
            <ac:spMk id="4" creationId="{F7F72EA7-7448-EA7A-DE1C-33CD1331CDA4}"/>
          </ac:spMkLst>
        </pc:spChg>
        <pc:picChg chg="mod">
          <ac:chgData name="Guest User" userId="" providerId="Windows Live" clId="Web-{91981A39-3CB4-D4F0-3EEF-2B21D39CECC5}" dt="2025-05-27T09:06:08.015" v="221"/>
          <ac:picMkLst>
            <pc:docMk/>
            <pc:sldMk cId="3780002892" sldId="287"/>
            <ac:picMk id="6" creationId="{4E814E97-AF39-125E-0B54-4E4128D34B6C}"/>
          </ac:picMkLst>
        </pc:picChg>
      </pc:sldChg>
      <pc:sldChg chg="addSp modSp">
        <pc:chgData name="Guest User" userId="" providerId="Windows Live" clId="Web-{91981A39-3CB4-D4F0-3EEF-2B21D39CECC5}" dt="2025-05-27T09:54:49.138" v="461" actId="14100"/>
        <pc:sldMkLst>
          <pc:docMk/>
          <pc:sldMk cId="613288997" sldId="288"/>
        </pc:sldMkLst>
        <pc:spChg chg="mod">
          <ac:chgData name="Guest User" userId="" providerId="Windows Live" clId="Web-{91981A39-3CB4-D4F0-3EEF-2B21D39CECC5}" dt="2025-05-27T09:51:17.555" v="456" actId="20577"/>
          <ac:spMkLst>
            <pc:docMk/>
            <pc:sldMk cId="613288997" sldId="288"/>
            <ac:spMk id="2" creationId="{88016E8D-F725-5549-D79B-2197F3311E34}"/>
          </ac:spMkLst>
        </pc:spChg>
        <pc:picChg chg="add mod">
          <ac:chgData name="Guest User" userId="" providerId="Windows Live" clId="Web-{91981A39-3CB4-D4F0-3EEF-2B21D39CECC5}" dt="2025-05-27T09:54:49.138" v="461" actId="14100"/>
          <ac:picMkLst>
            <pc:docMk/>
            <pc:sldMk cId="613288997" sldId="288"/>
            <ac:picMk id="9" creationId="{7D0AD73A-4809-0F77-BEF5-3A223843493C}"/>
          </ac:picMkLst>
        </pc:picChg>
      </pc:sldChg>
      <pc:sldChg chg="addSp modSp">
        <pc:chgData name="Guest User" userId="" providerId="Windows Live" clId="Web-{91981A39-3CB4-D4F0-3EEF-2B21D39CECC5}" dt="2025-05-27T09:56:57.937" v="469" actId="14100"/>
        <pc:sldMkLst>
          <pc:docMk/>
          <pc:sldMk cId="559354457" sldId="289"/>
        </pc:sldMkLst>
        <pc:picChg chg="add mod">
          <ac:chgData name="Guest User" userId="" providerId="Windows Live" clId="Web-{91981A39-3CB4-D4F0-3EEF-2B21D39CECC5}" dt="2025-05-27T09:56:57.937" v="469" actId="14100"/>
          <ac:picMkLst>
            <pc:docMk/>
            <pc:sldMk cId="559354457" sldId="289"/>
            <ac:picMk id="8" creationId="{6FD005D6-F66C-9405-474B-D2F6A8EBE582}"/>
          </ac:picMkLst>
        </pc:picChg>
      </pc:sldChg>
      <pc:sldChg chg="addSp modSp">
        <pc:chgData name="Guest User" userId="" providerId="Windows Live" clId="Web-{91981A39-3CB4-D4F0-3EEF-2B21D39CECC5}" dt="2025-05-27T09:57:27.625" v="474" actId="14100"/>
        <pc:sldMkLst>
          <pc:docMk/>
          <pc:sldMk cId="1646725871" sldId="292"/>
        </pc:sldMkLst>
        <pc:picChg chg="add mod">
          <ac:chgData name="Guest User" userId="" providerId="Windows Live" clId="Web-{91981A39-3CB4-D4F0-3EEF-2B21D39CECC5}" dt="2025-05-27T09:57:27.625" v="474" actId="14100"/>
          <ac:picMkLst>
            <pc:docMk/>
            <pc:sldMk cId="1646725871" sldId="292"/>
            <ac:picMk id="3" creationId="{C7C4C2B6-520A-894D-AC24-DF00D0AE63E4}"/>
          </ac:picMkLst>
        </pc:picChg>
      </pc:sldChg>
      <pc:sldChg chg="del">
        <pc:chgData name="Guest User" userId="" providerId="Windows Live" clId="Web-{91981A39-3CB4-D4F0-3EEF-2B21D39CECC5}" dt="2025-05-27T09:57:36.734" v="475"/>
        <pc:sldMkLst>
          <pc:docMk/>
          <pc:sldMk cId="3095245344" sldId="293"/>
        </pc:sldMkLst>
      </pc:sldChg>
      <pc:sldChg chg="modSp">
        <pc:chgData name="Guest User" userId="" providerId="Windows Live" clId="Web-{91981A39-3CB4-D4F0-3EEF-2B21D39CECC5}" dt="2025-05-27T09:49:50.585" v="455"/>
        <pc:sldMkLst>
          <pc:docMk/>
          <pc:sldMk cId="591722392" sldId="294"/>
        </pc:sldMkLst>
        <pc:spChg chg="mod">
          <ac:chgData name="Guest User" userId="" providerId="Windows Live" clId="Web-{91981A39-3CB4-D4F0-3EEF-2B21D39CECC5}" dt="2025-05-27T09:48:55.662" v="453" actId="14100"/>
          <ac:spMkLst>
            <pc:docMk/>
            <pc:sldMk cId="591722392" sldId="294"/>
            <ac:spMk id="3" creationId="{DFAA7609-6E6A-B996-BC29-F9AA857D7B35}"/>
          </ac:spMkLst>
        </pc:spChg>
        <pc:picChg chg="mod">
          <ac:chgData name="Guest User" userId="" providerId="Windows Live" clId="Web-{91981A39-3CB4-D4F0-3EEF-2B21D39CECC5}" dt="2025-05-27T09:49:50.585" v="455"/>
          <ac:picMkLst>
            <pc:docMk/>
            <pc:sldMk cId="591722392" sldId="294"/>
            <ac:picMk id="12" creationId="{EDD0654D-0EEE-9D11-4D37-133C0B9A496D}"/>
          </ac:picMkLst>
        </pc:picChg>
      </pc:sldChg>
      <pc:sldChg chg="del">
        <pc:chgData name="Guest User" userId="" providerId="Windows Live" clId="Web-{91981A39-3CB4-D4F0-3EEF-2B21D39CECC5}" dt="2025-05-27T09:58:29.501" v="476"/>
        <pc:sldMkLst>
          <pc:docMk/>
          <pc:sldMk cId="2397583386" sldId="295"/>
        </pc:sldMkLst>
      </pc:sldChg>
      <pc:sldChg chg="del">
        <pc:chgData name="Guest User" userId="" providerId="Windows Live" clId="Web-{91981A39-3CB4-D4F0-3EEF-2B21D39CECC5}" dt="2025-05-27T09:46:20.081" v="449"/>
        <pc:sldMkLst>
          <pc:docMk/>
          <pc:sldMk cId="2332304439" sldId="297"/>
        </pc:sldMkLst>
      </pc:sldChg>
      <pc:sldChg chg="modSp">
        <pc:chgData name="Guest User" userId="" providerId="Windows Live" clId="Web-{91981A39-3CB4-D4F0-3EEF-2B21D39CECC5}" dt="2025-05-27T10:01:34.708" v="586" actId="20577"/>
        <pc:sldMkLst>
          <pc:docMk/>
          <pc:sldMk cId="4207838250" sldId="298"/>
        </pc:sldMkLst>
        <pc:spChg chg="mod">
          <ac:chgData name="Guest User" userId="" providerId="Windows Live" clId="Web-{91981A39-3CB4-D4F0-3EEF-2B21D39CECC5}" dt="2025-05-27T09:59:55.893" v="505" actId="20577"/>
          <ac:spMkLst>
            <pc:docMk/>
            <pc:sldMk cId="4207838250" sldId="298"/>
            <ac:spMk id="10" creationId="{BEBD7796-85CE-A749-B986-160C0661EA4A}"/>
          </ac:spMkLst>
        </pc:spChg>
        <pc:spChg chg="mod">
          <ac:chgData name="Guest User" userId="" providerId="Windows Live" clId="Web-{91981A39-3CB4-D4F0-3EEF-2B21D39CECC5}" dt="2025-05-27T09:59:56.846" v="506" actId="20577"/>
          <ac:spMkLst>
            <pc:docMk/>
            <pc:sldMk cId="4207838250" sldId="298"/>
            <ac:spMk id="11" creationId="{F74B203F-A4A1-B40F-C874-B053B884B4B2}"/>
          </ac:spMkLst>
        </pc:spChg>
        <pc:spChg chg="mod">
          <ac:chgData name="Guest User" userId="" providerId="Windows Live" clId="Web-{91981A39-3CB4-D4F0-3EEF-2B21D39CECC5}" dt="2025-05-27T10:01:34.708" v="586" actId="20577"/>
          <ac:spMkLst>
            <pc:docMk/>
            <pc:sldMk cId="4207838250" sldId="298"/>
            <ac:spMk id="14" creationId="{69A157AC-F7CF-3A27-9DC7-5A657DD668C9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_105_A8BEED9C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tx2">
                <a:alpha val="99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Q4</c:v>
                </c:pt>
                <c:pt idx="1">
                  <c:v>Q3</c:v>
                </c:pt>
                <c:pt idx="2">
                  <c:v>Q2</c:v>
                </c:pt>
                <c:pt idx="3">
                  <c:v>Q1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4.5</c:v>
                </c:pt>
                <c:pt idx="1">
                  <c:v>3.5</c:v>
                </c:pt>
                <c:pt idx="2">
                  <c:v>2.5</c:v>
                </c:pt>
                <c:pt idx="3">
                  <c:v>4.3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222-4864-9A92-C5D990DF2D3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Q4</c:v>
                </c:pt>
                <c:pt idx="1">
                  <c:v>Q3</c:v>
                </c:pt>
                <c:pt idx="2">
                  <c:v>Q2</c:v>
                </c:pt>
                <c:pt idx="3">
                  <c:v>Q1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2.8</c:v>
                </c:pt>
                <c:pt idx="1">
                  <c:v>1.8</c:v>
                </c:pt>
                <c:pt idx="2">
                  <c:v>4.4000000000000004</c:v>
                </c:pt>
                <c:pt idx="3">
                  <c:v>2.4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222-4864-9A92-C5D990DF2D3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Q4</c:v>
                </c:pt>
                <c:pt idx="1">
                  <c:v>Q3</c:v>
                </c:pt>
                <c:pt idx="2">
                  <c:v>Q2</c:v>
                </c:pt>
                <c:pt idx="3">
                  <c:v>Q1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5</c:v>
                </c:pt>
                <c:pt idx="1">
                  <c:v>3</c:v>
                </c:pt>
                <c:pt idx="2">
                  <c:v>2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222-4864-9A92-C5D990DF2D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238477584"/>
        <c:axId val="1238481520"/>
      </c:barChart>
      <c:catAx>
        <c:axId val="12384775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Univers Condensed Light" panose="020B0306020202040204" pitchFamily="34" charset="0"/>
                <a:ea typeface="+mn-ea"/>
                <a:cs typeface="+mn-cs"/>
              </a:defRPr>
            </a:pPr>
            <a:endParaRPr lang="en-US"/>
          </a:p>
        </c:txPr>
        <c:crossAx val="1238481520"/>
        <c:crosses val="autoZero"/>
        <c:auto val="1"/>
        <c:lblAlgn val="ctr"/>
        <c:lblOffset val="100"/>
        <c:noMultiLvlLbl val="0"/>
      </c:catAx>
      <c:valAx>
        <c:axId val="12384815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Univers" panose="020B0503020202020204" pitchFamily="34" charset="0"/>
                <a:ea typeface="+mn-ea"/>
                <a:cs typeface="+mn-cs"/>
              </a:defRPr>
            </a:pPr>
            <a:endParaRPr lang="en-US"/>
          </a:p>
        </c:txPr>
        <c:crossAx val="1238477584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38102F-BFA3-4357-9FA0-3A064E6F1B5A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0D3DFC-11A7-4DDF-8AEE-A5ACE051E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009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E09AA4F6-9CBF-53A8-8FE8-0BAB0E7DC989}"/>
              </a:ext>
            </a:extLst>
          </p:cNvPr>
          <p:cNvSpPr/>
          <p:nvPr userDrawn="1"/>
        </p:nvSpPr>
        <p:spPr>
          <a:xfrm>
            <a:off x="1062566" y="1161412"/>
            <a:ext cx="10221119" cy="4831742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328;p33">
            <a:extLst>
              <a:ext uri="{FF2B5EF4-FFF2-40B4-BE49-F238E27FC236}">
                <a16:creationId xmlns:a16="http://schemas.microsoft.com/office/drawing/2014/main" id="{CBE4E0BD-29C0-46EA-4A2D-401DD12AEC12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EDEC9-86BE-FDB1-3BAE-F5FF0934C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3040" y="2240280"/>
            <a:ext cx="4873752" cy="1709928"/>
          </a:xfr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F6069-AEE4-3455-508E-4B9EE30F0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3040" y="4014216"/>
            <a:ext cx="4873752" cy="630936"/>
          </a:xfrm>
        </p:spPr>
        <p:txBody>
          <a:bodyPr>
            <a:noAutofit/>
          </a:bodyPr>
          <a:lstStyle>
            <a:lvl1pPr marL="54864" indent="0" algn="l">
              <a:lnSpc>
                <a:spcPct val="120000"/>
              </a:lnSpc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EF410E3-CEC7-640A-C8FD-08419E6C33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46779" y="812292"/>
            <a:ext cx="3834628" cy="4928616"/>
          </a:xfr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800">
                <a:solidFill>
                  <a:schemeClr val="tx1"/>
                </a:solidFill>
              </a:defRPr>
            </a:lvl1pPr>
          </a:lstStyle>
          <a:p>
            <a:pPr marL="0" lvl="0" algn="ctr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797591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5240ABBF-9F6E-51C2-3600-798F3A8C4868}"/>
              </a:ext>
            </a:extLst>
          </p:cNvPr>
          <p:cNvSpPr/>
          <p:nvPr userDrawn="1"/>
        </p:nvSpPr>
        <p:spPr>
          <a:xfrm>
            <a:off x="547230" y="1944086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1251;p56">
            <a:extLst>
              <a:ext uri="{FF2B5EF4-FFF2-40B4-BE49-F238E27FC236}">
                <a16:creationId xmlns:a16="http://schemas.microsoft.com/office/drawing/2014/main" id="{724FD7F3-2232-7463-6613-3EF2344BD063}"/>
              </a:ext>
            </a:extLst>
          </p:cNvPr>
          <p:cNvSpPr/>
          <p:nvPr userDrawn="1"/>
        </p:nvSpPr>
        <p:spPr>
          <a:xfrm>
            <a:off x="4922989" y="1946963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251;p56">
            <a:extLst>
              <a:ext uri="{FF2B5EF4-FFF2-40B4-BE49-F238E27FC236}">
                <a16:creationId xmlns:a16="http://schemas.microsoft.com/office/drawing/2014/main" id="{234E24BE-6EC9-C62B-1B5F-EBE5C279EF38}"/>
              </a:ext>
            </a:extLst>
          </p:cNvPr>
          <p:cNvSpPr/>
          <p:nvPr userDrawn="1"/>
        </p:nvSpPr>
        <p:spPr>
          <a:xfrm>
            <a:off x="9225456" y="1924776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1251;p56">
            <a:extLst>
              <a:ext uri="{FF2B5EF4-FFF2-40B4-BE49-F238E27FC236}">
                <a16:creationId xmlns:a16="http://schemas.microsoft.com/office/drawing/2014/main" id="{F4987345-5BC3-6B09-35D1-118625B93B26}"/>
              </a:ext>
            </a:extLst>
          </p:cNvPr>
          <p:cNvSpPr/>
          <p:nvPr userDrawn="1"/>
        </p:nvSpPr>
        <p:spPr>
          <a:xfrm>
            <a:off x="2798649" y="3902220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" name="Google Shape;1251;p56">
            <a:extLst>
              <a:ext uri="{FF2B5EF4-FFF2-40B4-BE49-F238E27FC236}">
                <a16:creationId xmlns:a16="http://schemas.microsoft.com/office/drawing/2014/main" id="{D24F97D8-E25C-583D-72FF-A9AD2A77A71F}"/>
              </a:ext>
            </a:extLst>
          </p:cNvPr>
          <p:cNvSpPr/>
          <p:nvPr userDrawn="1"/>
        </p:nvSpPr>
        <p:spPr>
          <a:xfrm>
            <a:off x="7156227" y="3880033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C96B6B23-01AB-14E3-6F7D-14E56C8F7F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8788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0" name="Text Placeholder 35">
            <a:extLst>
              <a:ext uri="{FF2B5EF4-FFF2-40B4-BE49-F238E27FC236}">
                <a16:creationId xmlns:a16="http://schemas.microsoft.com/office/drawing/2014/main" id="{B5D9C006-6816-1398-2752-53296B2275E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44975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3" name="Text Placeholder 35">
            <a:extLst>
              <a:ext uri="{FF2B5EF4-FFF2-40B4-BE49-F238E27FC236}">
                <a16:creationId xmlns:a16="http://schemas.microsoft.com/office/drawing/2014/main" id="{5C67F012-5EC1-3C44-2545-C90EFB6C7AA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37214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39" name="Text Placeholder 35">
            <a:extLst>
              <a:ext uri="{FF2B5EF4-FFF2-40B4-BE49-F238E27FC236}">
                <a16:creationId xmlns:a16="http://schemas.microsoft.com/office/drawing/2014/main" id="{84C1F7B9-544F-1D65-F30E-22B977B0EA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10407" y="3813978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1" name="Text Placeholder 35">
            <a:extLst>
              <a:ext uri="{FF2B5EF4-FFF2-40B4-BE49-F238E27FC236}">
                <a16:creationId xmlns:a16="http://schemas.microsoft.com/office/drawing/2014/main" id="{F0785379-F700-62B9-BF17-703A87E298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067985" y="3813978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266006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634;p42">
            <a:extLst>
              <a:ext uri="{FF2B5EF4-FFF2-40B4-BE49-F238E27FC236}">
                <a16:creationId xmlns:a16="http://schemas.microsoft.com/office/drawing/2014/main" id="{8B24251C-09A2-7EC7-D81E-7B4EC1A6C8FB}"/>
              </a:ext>
            </a:extLst>
          </p:cNvPr>
          <p:cNvSpPr/>
          <p:nvPr userDrawn="1"/>
        </p:nvSpPr>
        <p:spPr>
          <a:xfrm>
            <a:off x="1043969" y="2096168"/>
            <a:ext cx="10271731" cy="1505316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" name="Google Shape;634;p42">
            <a:extLst>
              <a:ext uri="{FF2B5EF4-FFF2-40B4-BE49-F238E27FC236}">
                <a16:creationId xmlns:a16="http://schemas.microsoft.com/office/drawing/2014/main" id="{7095FC12-1305-9C50-D9A9-1BA4392374E6}"/>
              </a:ext>
            </a:extLst>
          </p:cNvPr>
          <p:cNvSpPr/>
          <p:nvPr userDrawn="1"/>
        </p:nvSpPr>
        <p:spPr>
          <a:xfrm>
            <a:off x="1043969" y="4160972"/>
            <a:ext cx="10271731" cy="1505316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3" name="Title 22">
            <a:extLst>
              <a:ext uri="{FF2B5EF4-FFF2-40B4-BE49-F238E27FC236}">
                <a16:creationId xmlns:a16="http://schemas.microsoft.com/office/drawing/2014/main" id="{AA325A5B-8E43-DA35-85DE-66DB81C5F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CA26A7E-435E-AFBA-FECA-047481A83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2795" y="1920319"/>
            <a:ext cx="10268712" cy="1505315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896112" rIns="649224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82CD3C-84E1-013B-FEDD-5B4008CD2B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5152" y="2007884"/>
            <a:ext cx="6408671" cy="1330189"/>
          </a:xfrm>
        </p:spPr>
        <p:txBody>
          <a:bodyPr anchor="ctr"/>
          <a:lstStyle>
            <a:lvl1pPr marL="0" indent="-137160">
              <a:lnSpc>
                <a:spcPct val="100000"/>
              </a:lnSpc>
              <a:spcBef>
                <a:spcPts val="0"/>
              </a:spcBef>
              <a:buSzPct val="50000"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42E5F6B0-4BF8-B61C-19DC-44EADF2C6A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92795" y="4005858"/>
            <a:ext cx="10268712" cy="1505315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896112" rIns="649224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710FDC74-97A7-7CF9-8479-7DF70FE009C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645152" y="4093420"/>
            <a:ext cx="6408671" cy="1330189"/>
          </a:xfrm>
        </p:spPr>
        <p:txBody>
          <a:bodyPr anchor="ctr"/>
          <a:lstStyle>
            <a:lvl1pPr marL="0" indent="-137160">
              <a:lnSpc>
                <a:spcPct val="100000"/>
              </a:lnSpc>
              <a:spcBef>
                <a:spcPts val="0"/>
              </a:spcBef>
              <a:buSzPct val="50000"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A9E27A-A5B9-7554-B03C-977DD0697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B2D671-9FA9-57ED-C5BB-EF64BEB13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F944D9-3F95-D788-A7A5-9C541DBDE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278057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B1F4-E4E2-E27F-87D0-6DFE6637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8;p53">
            <a:extLst>
              <a:ext uri="{FF2B5EF4-FFF2-40B4-BE49-F238E27FC236}">
                <a16:creationId xmlns:a16="http://schemas.microsoft.com/office/drawing/2014/main" id="{D76333E0-FAE0-3B63-28EE-BA834131593C}"/>
              </a:ext>
            </a:extLst>
          </p:cNvPr>
          <p:cNvSpPr/>
          <p:nvPr userDrawn="1"/>
        </p:nvSpPr>
        <p:spPr>
          <a:xfrm>
            <a:off x="6481182" y="2106081"/>
            <a:ext cx="5056632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8;p53">
            <a:extLst>
              <a:ext uri="{FF2B5EF4-FFF2-40B4-BE49-F238E27FC236}">
                <a16:creationId xmlns:a16="http://schemas.microsoft.com/office/drawing/2014/main" id="{B21F23CA-8996-2ED3-865E-9CBB7B3DEF01}"/>
              </a:ext>
            </a:extLst>
          </p:cNvPr>
          <p:cNvSpPr/>
          <p:nvPr userDrawn="1"/>
        </p:nvSpPr>
        <p:spPr>
          <a:xfrm>
            <a:off x="808072" y="2106081"/>
            <a:ext cx="5054248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BF16B1C6-54F0-43B5-701B-5ACB9DB37B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5800" y="1956816"/>
            <a:ext cx="5048882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86A122E7-1CF8-0AB9-3407-6E725320D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2688" y="2944368"/>
            <a:ext cx="4604512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0" name="Text Placeholder 24">
            <a:extLst>
              <a:ext uri="{FF2B5EF4-FFF2-40B4-BE49-F238E27FC236}">
                <a16:creationId xmlns:a16="http://schemas.microsoft.com/office/drawing/2014/main" id="{F5C0C473-4EA8-206C-EDC5-DAF92DC87E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58128" y="1956816"/>
            <a:ext cx="5047488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E3B2BF64-243E-E09B-24DD-86574712A72C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6600154" y="2944368"/>
            <a:ext cx="4608576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8DB23-E349-DF43-8126-A1F21B8C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74F0D-57B5-C6EE-016C-501DC8D7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F0D283-938B-8E26-1C43-DC3AD650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1890907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B1F4-E4E2-E27F-87D0-6DFE6637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8;p53">
            <a:extLst>
              <a:ext uri="{FF2B5EF4-FFF2-40B4-BE49-F238E27FC236}">
                <a16:creationId xmlns:a16="http://schemas.microsoft.com/office/drawing/2014/main" id="{D76333E0-FAE0-3B63-28EE-BA834131593C}"/>
              </a:ext>
            </a:extLst>
          </p:cNvPr>
          <p:cNvSpPr/>
          <p:nvPr userDrawn="1"/>
        </p:nvSpPr>
        <p:spPr>
          <a:xfrm>
            <a:off x="8370942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1148;p53">
            <a:extLst>
              <a:ext uri="{FF2B5EF4-FFF2-40B4-BE49-F238E27FC236}">
                <a16:creationId xmlns:a16="http://schemas.microsoft.com/office/drawing/2014/main" id="{1BF10461-2A6D-BD12-B1D7-5A73DDD367A8}"/>
              </a:ext>
            </a:extLst>
          </p:cNvPr>
          <p:cNvSpPr/>
          <p:nvPr userDrawn="1"/>
        </p:nvSpPr>
        <p:spPr>
          <a:xfrm>
            <a:off x="4599233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8;p53">
            <a:extLst>
              <a:ext uri="{FF2B5EF4-FFF2-40B4-BE49-F238E27FC236}">
                <a16:creationId xmlns:a16="http://schemas.microsoft.com/office/drawing/2014/main" id="{B21F23CA-8996-2ED3-865E-9CBB7B3DEF01}"/>
              </a:ext>
            </a:extLst>
          </p:cNvPr>
          <p:cNvSpPr/>
          <p:nvPr userDrawn="1"/>
        </p:nvSpPr>
        <p:spPr>
          <a:xfrm>
            <a:off x="808072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BF16B1C6-54F0-43B5-701B-5ACB9DB37B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5800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86A122E7-1CF8-0AB9-3407-6E725320D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2688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9" name="Text Placeholder 24">
            <a:extLst>
              <a:ext uri="{FF2B5EF4-FFF2-40B4-BE49-F238E27FC236}">
                <a16:creationId xmlns:a16="http://schemas.microsoft.com/office/drawing/2014/main" id="{9B6C5E12-67C8-B5AA-FC61-A40F6C388F8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80560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92BD99C3-C1A1-E89B-FB77-6221D2FBE9A6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715873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0" name="Text Placeholder 24">
            <a:extLst>
              <a:ext uri="{FF2B5EF4-FFF2-40B4-BE49-F238E27FC236}">
                <a16:creationId xmlns:a16="http://schemas.microsoft.com/office/drawing/2014/main" id="{F5C0C473-4EA8-206C-EDC5-DAF92DC87E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247888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E3B2BF64-243E-E09B-24DD-86574712A72C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8489914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8DB23-E349-DF43-8126-A1F21B8C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74F0D-57B5-C6EE-016C-501DC8D7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F0D283-938B-8E26-1C43-DC3AD650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2483168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27;p33">
            <a:extLst>
              <a:ext uri="{FF2B5EF4-FFF2-40B4-BE49-F238E27FC236}">
                <a16:creationId xmlns:a16="http://schemas.microsoft.com/office/drawing/2014/main" id="{E7EB222B-6CF5-9486-E495-4BBCFBA5DEE9}"/>
              </a:ext>
            </a:extLst>
          </p:cNvPr>
          <p:cNvSpPr/>
          <p:nvPr userDrawn="1"/>
        </p:nvSpPr>
        <p:spPr>
          <a:xfrm>
            <a:off x="5400719" y="1198578"/>
            <a:ext cx="6114430" cy="4794575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328;p33">
            <a:extLst>
              <a:ext uri="{FF2B5EF4-FFF2-40B4-BE49-F238E27FC236}">
                <a16:creationId xmlns:a16="http://schemas.microsoft.com/office/drawing/2014/main" id="{1FEBC754-F0A8-F9F6-F804-7081E078D8F5}"/>
              </a:ext>
            </a:extLst>
          </p:cNvPr>
          <p:cNvSpPr/>
          <p:nvPr userDrawn="1"/>
        </p:nvSpPr>
        <p:spPr>
          <a:xfrm>
            <a:off x="5196524" y="838200"/>
            <a:ext cx="6114430" cy="49149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8F8B0E5-D249-4F2F-16F0-7A9A49B95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024" y="1783080"/>
            <a:ext cx="4959821" cy="1162762"/>
          </a:xfrm>
        </p:spPr>
        <p:txBody>
          <a:bodyPr/>
          <a:lstStyle>
            <a:lvl1pPr algn="l">
              <a:lnSpc>
                <a:spcPct val="90000"/>
              </a:lnSpc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52CFE759-845E-6170-DB8C-EA3FA075BB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351128" cy="6858000"/>
          </a:xfrm>
          <a:solidFill>
            <a:schemeClr val="accent5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7189B6C-4236-0B00-D585-EEE5183EC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1888" y="2944368"/>
            <a:ext cx="4818888" cy="213055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D37E9B-F86D-C91D-23CC-19F188DE8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2901" y="6400904"/>
            <a:ext cx="365760" cy="246888"/>
          </a:xfrm>
        </p:spPr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B55B0F1-C1EF-3790-A994-C8C4BB61CCB9}"/>
              </a:ext>
            </a:extLst>
          </p:cNvPr>
          <p:cNvCxnSpPr>
            <a:cxnSpLocks/>
          </p:cNvCxnSpPr>
          <p:nvPr/>
        </p:nvCxnSpPr>
        <p:spPr>
          <a:xfrm>
            <a:off x="4351128" y="6532618"/>
            <a:ext cx="369308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D4F275B-2CE9-CD3C-081E-0B79C125257E}"/>
              </a:ext>
            </a:extLst>
          </p:cNvPr>
          <p:cNvCxnSpPr>
            <a:cxnSpLocks/>
          </p:cNvCxnSpPr>
          <p:nvPr/>
        </p:nvCxnSpPr>
        <p:spPr>
          <a:xfrm>
            <a:off x="8467344" y="6527001"/>
            <a:ext cx="3724656" cy="56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2312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E09AA4F6-9CBF-53A8-8FE8-0BAB0E7DC989}"/>
              </a:ext>
            </a:extLst>
          </p:cNvPr>
          <p:cNvSpPr/>
          <p:nvPr userDrawn="1"/>
        </p:nvSpPr>
        <p:spPr>
          <a:xfrm>
            <a:off x="1062566" y="1161412"/>
            <a:ext cx="10221119" cy="483174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328;p33">
            <a:extLst>
              <a:ext uri="{FF2B5EF4-FFF2-40B4-BE49-F238E27FC236}">
                <a16:creationId xmlns:a16="http://schemas.microsoft.com/office/drawing/2014/main" id="{CBE4E0BD-29C0-46EA-4A2D-401DD12AEC12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EDEC9-86BE-FDB1-3BAE-F5FF0934C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1901952"/>
            <a:ext cx="4873752" cy="1709928"/>
          </a:xfrm>
        </p:spPr>
        <p:txBody>
          <a:bodyPr anchor="t">
            <a:noAutofit/>
          </a:bodyPr>
          <a:lstStyle>
            <a:lvl1pPr marL="0" indent="0" algn="l">
              <a:lnSpc>
                <a:spcPct val="90000"/>
              </a:lnSpc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F6069-AEE4-3455-508E-4B9EE30F0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108960"/>
            <a:ext cx="3913632" cy="188366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EF410E3-CEC7-640A-C8FD-08419E6C33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43482" y="812292"/>
            <a:ext cx="4636008" cy="4928616"/>
          </a:xfr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800">
                <a:solidFill>
                  <a:schemeClr val="tx1"/>
                </a:solidFill>
              </a:defRPr>
            </a:lvl1pPr>
          </a:lstStyle>
          <a:p>
            <a:pPr marL="0" lvl="0" algn="ctr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70235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FABFF-AED1-441E-410D-E91E5B9EA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1D9EB3-189A-FE0F-8C95-73C337815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680446-577A-69FB-646E-AF1DA4134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0E09C2-379A-DC94-A05D-1A629B341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154343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72A2AC-7ED9-922C-AFA3-C7474D933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D73C7A-2028-226F-C1ED-1807BD3B9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25B8F9-3C91-FD08-87E3-6E39B35BC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916245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5BDBB369-4213-AA70-D2DD-33F4E9E1F195}"/>
              </a:ext>
            </a:extLst>
          </p:cNvPr>
          <p:cNvSpPr/>
          <p:nvPr userDrawn="1"/>
        </p:nvSpPr>
        <p:spPr>
          <a:xfrm>
            <a:off x="1072604" y="2550039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1251;p56">
            <a:extLst>
              <a:ext uri="{FF2B5EF4-FFF2-40B4-BE49-F238E27FC236}">
                <a16:creationId xmlns:a16="http://schemas.microsoft.com/office/drawing/2014/main" id="{3BF27898-0ACC-24EB-589A-96F29C94157A}"/>
              </a:ext>
            </a:extLst>
          </p:cNvPr>
          <p:cNvSpPr/>
          <p:nvPr userDrawn="1"/>
        </p:nvSpPr>
        <p:spPr>
          <a:xfrm>
            <a:off x="3235665" y="2522510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251;p56">
            <a:extLst>
              <a:ext uri="{FF2B5EF4-FFF2-40B4-BE49-F238E27FC236}">
                <a16:creationId xmlns:a16="http://schemas.microsoft.com/office/drawing/2014/main" id="{62CA34BE-87A5-8F47-C395-886E6870CF67}"/>
              </a:ext>
            </a:extLst>
          </p:cNvPr>
          <p:cNvSpPr/>
          <p:nvPr userDrawn="1"/>
        </p:nvSpPr>
        <p:spPr>
          <a:xfrm>
            <a:off x="5415148" y="2513962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1251;p56">
            <a:extLst>
              <a:ext uri="{FF2B5EF4-FFF2-40B4-BE49-F238E27FC236}">
                <a16:creationId xmlns:a16="http://schemas.microsoft.com/office/drawing/2014/main" id="{E432D5F8-7F62-B5A0-F3AC-814BFBEEB0ED}"/>
              </a:ext>
            </a:extLst>
          </p:cNvPr>
          <p:cNvSpPr/>
          <p:nvPr userDrawn="1"/>
        </p:nvSpPr>
        <p:spPr>
          <a:xfrm>
            <a:off x="7530416" y="2524926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" name="Google Shape;1251;p56">
            <a:extLst>
              <a:ext uri="{FF2B5EF4-FFF2-40B4-BE49-F238E27FC236}">
                <a16:creationId xmlns:a16="http://schemas.microsoft.com/office/drawing/2014/main" id="{FBCE3915-CF40-BF29-2DBB-D9F447CC7555}"/>
              </a:ext>
            </a:extLst>
          </p:cNvPr>
          <p:cNvSpPr/>
          <p:nvPr userDrawn="1"/>
        </p:nvSpPr>
        <p:spPr>
          <a:xfrm>
            <a:off x="9709899" y="2516378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811789E5-14E6-E7AB-C9D8-6E51B4544B2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86726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2" name="Text Placeholder 19">
            <a:extLst>
              <a:ext uri="{FF2B5EF4-FFF2-40B4-BE49-F238E27FC236}">
                <a16:creationId xmlns:a16="http://schemas.microsoft.com/office/drawing/2014/main" id="{AC40220B-3ED2-1841-92D5-C0056EF4740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54680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B8BC651C-16ED-1741-08D3-8BA2D618C65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30952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4" name="Text Placeholder 19">
            <a:extLst>
              <a:ext uri="{FF2B5EF4-FFF2-40B4-BE49-F238E27FC236}">
                <a16:creationId xmlns:a16="http://schemas.microsoft.com/office/drawing/2014/main" id="{B42AFC50-5862-D501-9586-4A96D4DA667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43216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45772425-B358-35A8-C707-76C81B500ED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628632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B0B8A0CF-58B1-629F-C8DB-238E5114277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4102" y="432511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3973DBDD-5F4C-3094-B5AB-751AF360379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92056" y="432670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6A7033DE-A188-7F2B-B42D-3B4334B2C4B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8328" y="431364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82C8DA85-8265-9485-A51D-73E1629CC54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279858" y="4319944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20594F27-59D4-99D2-77B5-71915573EDA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466008" y="4319944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9E7CE-C596-EE32-BBFE-799C10EF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0B60C-999F-167B-3927-D752A0DE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748925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F51DD675-2DC4-A4BE-C624-3048A2E666B7}"/>
              </a:ext>
            </a:extLst>
          </p:cNvPr>
          <p:cNvSpPr/>
          <p:nvPr userDrawn="1"/>
        </p:nvSpPr>
        <p:spPr>
          <a:xfrm>
            <a:off x="809553" y="1012104"/>
            <a:ext cx="6957749" cy="506173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328;p33">
            <a:extLst>
              <a:ext uri="{FF2B5EF4-FFF2-40B4-BE49-F238E27FC236}">
                <a16:creationId xmlns:a16="http://schemas.microsoft.com/office/drawing/2014/main" id="{A0952ED0-9FCB-B6D2-E806-E2663B8961D0}"/>
              </a:ext>
            </a:extLst>
          </p:cNvPr>
          <p:cNvSpPr/>
          <p:nvPr userDrawn="1"/>
        </p:nvSpPr>
        <p:spPr>
          <a:xfrm>
            <a:off x="600338" y="782757"/>
            <a:ext cx="6957749" cy="5061732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719072"/>
            <a:ext cx="5038344" cy="1709928"/>
          </a:xfrm>
        </p:spPr>
        <p:txBody>
          <a:bodyPr/>
          <a:lstStyle>
            <a:lvl1pPr algn="l">
              <a:lnSpc>
                <a:spcPct val="90000"/>
              </a:lnSpc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BC3CDDF-FEA3-712D-9071-515D264F06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296656" y="0"/>
            <a:ext cx="3895344" cy="6858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9888" y="3054096"/>
            <a:ext cx="5010912" cy="2130552"/>
          </a:xfrm>
        </p:spPr>
        <p:txBody>
          <a:bodyPr/>
          <a:lstStyle>
            <a:lvl1pPr marL="54864" indent="0">
              <a:lnSpc>
                <a:spcPct val="120000"/>
              </a:lnSpc>
              <a:spcBef>
                <a:spcPts val="0"/>
              </a:spcBef>
              <a:buNone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4F7CD76-D087-685D-2E27-537F34D67EBE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62400" y="6400904"/>
            <a:ext cx="365760" cy="246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C63F889-82B6-D594-DA07-4C82AE33663F}"/>
              </a:ext>
            </a:extLst>
          </p:cNvPr>
          <p:cNvGrpSpPr/>
          <p:nvPr userDrawn="1"/>
        </p:nvGrpSpPr>
        <p:grpSpPr>
          <a:xfrm>
            <a:off x="0" y="6527001"/>
            <a:ext cx="8294153" cy="5617"/>
            <a:chOff x="0" y="6527001"/>
            <a:chExt cx="8294153" cy="561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F4BFE95-6DCA-752C-0F0C-CCAF1A576CD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527001"/>
              <a:ext cx="3935513" cy="561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920C2FA-C2E7-21E2-09D0-3BA6B1BC2C1E}"/>
                </a:ext>
              </a:extLst>
            </p:cNvPr>
            <p:cNvCxnSpPr>
              <a:cxnSpLocks/>
            </p:cNvCxnSpPr>
            <p:nvPr/>
          </p:nvCxnSpPr>
          <p:spPr>
            <a:xfrm>
              <a:off x="4358640" y="6527001"/>
              <a:ext cx="3935513" cy="561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208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8D51F-4DA4-5AB7-6ACD-17065B86D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947672"/>
            <a:ext cx="3017520" cy="1938528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64711-7A11-A788-DD48-17D0C3B08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4279392"/>
            <a:ext cx="2980944" cy="40233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9061A64A-DA6A-5D22-BE0B-94B0626A6CF1}"/>
              </a:ext>
            </a:extLst>
          </p:cNvPr>
          <p:cNvSpPr/>
          <p:nvPr userDrawn="1"/>
        </p:nvSpPr>
        <p:spPr>
          <a:xfrm>
            <a:off x="5102241" y="597060"/>
            <a:ext cx="5949692" cy="5949692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88E5310-5724-6031-306F-4110AC65EBDB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5001768" y="420624"/>
            <a:ext cx="5897880" cy="589788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791168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632" y="1810512"/>
            <a:ext cx="11000232" cy="416052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9E7CE-C596-EE32-BBFE-799C10EF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0B60C-999F-167B-3927-D752A0DE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120134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327;p33">
            <a:extLst>
              <a:ext uri="{FF2B5EF4-FFF2-40B4-BE49-F238E27FC236}">
                <a16:creationId xmlns:a16="http://schemas.microsoft.com/office/drawing/2014/main" id="{EA1EE280-E44E-F71B-ED1B-CA8CEDEE6175}"/>
              </a:ext>
            </a:extLst>
          </p:cNvPr>
          <p:cNvSpPr/>
          <p:nvPr userDrawn="1"/>
        </p:nvSpPr>
        <p:spPr>
          <a:xfrm>
            <a:off x="1087280" y="1161412"/>
            <a:ext cx="10221119" cy="4831742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accent2">
                  <a:lumMod val="20000"/>
                  <a:lumOff val="80000"/>
                </a:schemeClr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328;p33">
            <a:extLst>
              <a:ext uri="{FF2B5EF4-FFF2-40B4-BE49-F238E27FC236}">
                <a16:creationId xmlns:a16="http://schemas.microsoft.com/office/drawing/2014/main" id="{332C8624-D848-DF0C-9104-7A2655E4A0FE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2072" y="2322576"/>
            <a:ext cx="6473952" cy="1901952"/>
          </a:xfrm>
        </p:spPr>
        <p:txBody>
          <a:bodyPr anchor="ctr"/>
          <a:lstStyle>
            <a:lvl1pPr algn="l">
              <a:lnSpc>
                <a:spcPct val="90000"/>
              </a:lnSpc>
              <a:defRPr sz="4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4817D722-78FF-E98D-229F-DDC8146F557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27874" y="809103"/>
            <a:ext cx="1798955" cy="2062163"/>
          </a:xfrm>
        </p:spPr>
        <p:txBody>
          <a:bodyPr anchor="t"/>
          <a:lstStyle>
            <a:lvl1pPr marL="0" indent="0">
              <a:buNone/>
              <a:defRPr sz="25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“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2072" y="4334256"/>
            <a:ext cx="2340864" cy="58521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F9A35D83-86B3-5132-45B2-6382E8F3A4C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281160" y="3957272"/>
            <a:ext cx="1798955" cy="2062163"/>
          </a:xfrm>
        </p:spPr>
        <p:txBody>
          <a:bodyPr/>
          <a:lstStyle>
            <a:lvl1pPr marL="0" indent="0">
              <a:buNone/>
              <a:defRPr sz="25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”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F53ABF-1C17-E7D0-EEB7-468CEDF285C7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A64DF1-77A3-B856-5F46-12724706B8A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961FC7-9CAD-4B2D-A8F6-C172AF6D5EB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884380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FDA4E-49F9-223C-DA55-A79802EE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9;p53">
            <a:extLst>
              <a:ext uri="{FF2B5EF4-FFF2-40B4-BE49-F238E27FC236}">
                <a16:creationId xmlns:a16="http://schemas.microsoft.com/office/drawing/2014/main" id="{E21113D2-FC9F-27EC-7A45-E8F7695D1407}"/>
              </a:ext>
            </a:extLst>
          </p:cNvPr>
          <p:cNvSpPr/>
          <p:nvPr userDrawn="1"/>
        </p:nvSpPr>
        <p:spPr>
          <a:xfrm>
            <a:off x="694922" y="2330750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1149;p53">
            <a:extLst>
              <a:ext uri="{FF2B5EF4-FFF2-40B4-BE49-F238E27FC236}">
                <a16:creationId xmlns:a16="http://schemas.microsoft.com/office/drawing/2014/main" id="{AD0B836B-7152-D6F5-7044-4B3B321454F5}"/>
              </a:ext>
            </a:extLst>
          </p:cNvPr>
          <p:cNvSpPr/>
          <p:nvPr userDrawn="1"/>
        </p:nvSpPr>
        <p:spPr>
          <a:xfrm>
            <a:off x="3541000" y="2330750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9;p53">
            <a:extLst>
              <a:ext uri="{FF2B5EF4-FFF2-40B4-BE49-F238E27FC236}">
                <a16:creationId xmlns:a16="http://schemas.microsoft.com/office/drawing/2014/main" id="{65518B88-F549-D8C7-0CD2-91E7CABE5E13}"/>
              </a:ext>
            </a:extLst>
          </p:cNvPr>
          <p:cNvSpPr/>
          <p:nvPr userDrawn="1"/>
        </p:nvSpPr>
        <p:spPr>
          <a:xfrm>
            <a:off x="6387080" y="2328404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" name="Google Shape;1149;p53">
            <a:extLst>
              <a:ext uri="{FF2B5EF4-FFF2-40B4-BE49-F238E27FC236}">
                <a16:creationId xmlns:a16="http://schemas.microsoft.com/office/drawing/2014/main" id="{EF098B7F-7320-E28C-D4A0-9C0D6072BDA7}"/>
              </a:ext>
            </a:extLst>
          </p:cNvPr>
          <p:cNvSpPr/>
          <p:nvPr userDrawn="1"/>
        </p:nvSpPr>
        <p:spPr>
          <a:xfrm>
            <a:off x="9233158" y="2328404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349526F-21BB-B06B-612E-8AAA322B41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5816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9DE91A1-A01A-B800-F6EB-C013020202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9532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733EF8C8-3849-9C80-1F6E-7038D11347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0220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32F8A8CA-E278-E129-A09C-8C4B7CCA2D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19856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22">
            <a:extLst>
              <a:ext uri="{FF2B5EF4-FFF2-40B4-BE49-F238E27FC236}">
                <a16:creationId xmlns:a16="http://schemas.microsoft.com/office/drawing/2014/main" id="{3CFBF841-C094-5FA8-63F2-F5DA37C035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33572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C76BA571-FE5C-F5F7-9056-20BD57DA67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856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7F9FC21-D881-DB86-4C69-C07821DCF3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63640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Picture Placeholder 22">
            <a:extLst>
              <a:ext uri="{FF2B5EF4-FFF2-40B4-BE49-F238E27FC236}">
                <a16:creationId xmlns:a16="http://schemas.microsoft.com/office/drawing/2014/main" id="{FE2E99DA-5661-F860-9E54-9C42590265F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7356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4" name="Text Placeholder 26">
            <a:extLst>
              <a:ext uri="{FF2B5EF4-FFF2-40B4-BE49-F238E27FC236}">
                <a16:creationId xmlns:a16="http://schemas.microsoft.com/office/drawing/2014/main" id="{99F1332D-1A76-8252-3A4A-73B5BE80BD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63640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Text Placeholder 24">
            <a:extLst>
              <a:ext uri="{FF2B5EF4-FFF2-40B4-BE49-F238E27FC236}">
                <a16:creationId xmlns:a16="http://schemas.microsoft.com/office/drawing/2014/main" id="{47253530-631C-01D6-E4D5-53EA91819AC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07424" y="2169547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6" name="Picture Placeholder 22">
            <a:extLst>
              <a:ext uri="{FF2B5EF4-FFF2-40B4-BE49-F238E27FC236}">
                <a16:creationId xmlns:a16="http://schemas.microsoft.com/office/drawing/2014/main" id="{2087F48D-BCD6-2370-DFEB-3DC85577058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121140" y="2169547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7" name="Text Placeholder 26">
            <a:extLst>
              <a:ext uri="{FF2B5EF4-FFF2-40B4-BE49-F238E27FC236}">
                <a16:creationId xmlns:a16="http://schemas.microsoft.com/office/drawing/2014/main" id="{2730E53E-4C0B-1C22-8754-2D69B55DF37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07424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8252B54-8A68-DB21-54FB-342276BCEE38}"/>
              </a:ext>
            </a:extLst>
          </p:cNvPr>
          <p:cNvCxnSpPr>
            <a:cxnSpLocks/>
          </p:cNvCxnSpPr>
          <p:nvPr userDrawn="1"/>
        </p:nvCxnSpPr>
        <p:spPr>
          <a:xfrm>
            <a:off x="0" y="6535885"/>
            <a:ext cx="8382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384EF8F-B039-D242-A81B-F393B674C274}"/>
              </a:ext>
            </a:extLst>
          </p:cNvPr>
          <p:cNvCxnSpPr>
            <a:cxnSpLocks/>
          </p:cNvCxnSpPr>
          <p:nvPr userDrawn="1"/>
        </p:nvCxnSpPr>
        <p:spPr>
          <a:xfrm>
            <a:off x="1205025" y="6535885"/>
            <a:ext cx="416052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A9D6E63-D581-350F-03A0-665A80481391}"/>
              </a:ext>
            </a:extLst>
          </p:cNvPr>
          <p:cNvCxnSpPr>
            <a:cxnSpLocks/>
          </p:cNvCxnSpPr>
          <p:nvPr userDrawn="1"/>
        </p:nvCxnSpPr>
        <p:spPr>
          <a:xfrm>
            <a:off x="6802120" y="6528812"/>
            <a:ext cx="384048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A05D09F-A5CA-2745-537C-05333575CD8F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F2B86B-C1F2-7E0E-C065-E2B156A7F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5DA4D1-2752-E7A4-2EB8-33E55361D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C200B8-5151-AE1E-3DA7-04B965986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939377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149;p53">
            <a:extLst>
              <a:ext uri="{FF2B5EF4-FFF2-40B4-BE49-F238E27FC236}">
                <a16:creationId xmlns:a16="http://schemas.microsoft.com/office/drawing/2014/main" id="{559D8666-7371-3C57-AFFE-49810709BDDB}"/>
              </a:ext>
            </a:extLst>
          </p:cNvPr>
          <p:cNvSpPr/>
          <p:nvPr userDrawn="1"/>
        </p:nvSpPr>
        <p:spPr>
          <a:xfrm>
            <a:off x="663551" y="1967633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149;p53">
            <a:extLst>
              <a:ext uri="{FF2B5EF4-FFF2-40B4-BE49-F238E27FC236}">
                <a16:creationId xmlns:a16="http://schemas.microsoft.com/office/drawing/2014/main" id="{434B564B-DE03-74A6-773C-0FD4632658D1}"/>
              </a:ext>
            </a:extLst>
          </p:cNvPr>
          <p:cNvSpPr/>
          <p:nvPr userDrawn="1"/>
        </p:nvSpPr>
        <p:spPr>
          <a:xfrm>
            <a:off x="663550" y="4337851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5" name="Google Shape;1149;p53">
            <a:extLst>
              <a:ext uri="{FF2B5EF4-FFF2-40B4-BE49-F238E27FC236}">
                <a16:creationId xmlns:a16="http://schemas.microsoft.com/office/drawing/2014/main" id="{A98F51D8-7768-BB9C-DEFD-FE6F101B538B}"/>
              </a:ext>
            </a:extLst>
          </p:cNvPr>
          <p:cNvSpPr/>
          <p:nvPr userDrawn="1"/>
        </p:nvSpPr>
        <p:spPr>
          <a:xfrm>
            <a:off x="3509629" y="1967633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7" name="Google Shape;1149;p53">
            <a:extLst>
              <a:ext uri="{FF2B5EF4-FFF2-40B4-BE49-F238E27FC236}">
                <a16:creationId xmlns:a16="http://schemas.microsoft.com/office/drawing/2014/main" id="{824DDB7E-F583-BE45-8440-04134133EF5E}"/>
              </a:ext>
            </a:extLst>
          </p:cNvPr>
          <p:cNvSpPr/>
          <p:nvPr userDrawn="1"/>
        </p:nvSpPr>
        <p:spPr>
          <a:xfrm>
            <a:off x="3509628" y="4337851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" name="Google Shape;1149;p53">
            <a:extLst>
              <a:ext uri="{FF2B5EF4-FFF2-40B4-BE49-F238E27FC236}">
                <a16:creationId xmlns:a16="http://schemas.microsoft.com/office/drawing/2014/main" id="{3AB34327-1213-C6F7-069A-661286889411}"/>
              </a:ext>
            </a:extLst>
          </p:cNvPr>
          <p:cNvSpPr/>
          <p:nvPr userDrawn="1"/>
        </p:nvSpPr>
        <p:spPr>
          <a:xfrm>
            <a:off x="6355709" y="1965287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Google Shape;1149;p53">
            <a:extLst>
              <a:ext uri="{FF2B5EF4-FFF2-40B4-BE49-F238E27FC236}">
                <a16:creationId xmlns:a16="http://schemas.microsoft.com/office/drawing/2014/main" id="{B6BF1339-971D-E8EC-9A92-C646A04A9796}"/>
              </a:ext>
            </a:extLst>
          </p:cNvPr>
          <p:cNvSpPr/>
          <p:nvPr userDrawn="1"/>
        </p:nvSpPr>
        <p:spPr>
          <a:xfrm>
            <a:off x="6355708" y="4335505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4" name="Google Shape;1149;p53">
            <a:extLst>
              <a:ext uri="{FF2B5EF4-FFF2-40B4-BE49-F238E27FC236}">
                <a16:creationId xmlns:a16="http://schemas.microsoft.com/office/drawing/2014/main" id="{2C16FE32-0722-CA1D-92A1-77B7780BDE81}"/>
              </a:ext>
            </a:extLst>
          </p:cNvPr>
          <p:cNvSpPr/>
          <p:nvPr userDrawn="1"/>
        </p:nvSpPr>
        <p:spPr>
          <a:xfrm>
            <a:off x="9201787" y="1965287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" name="Google Shape;1149;p53">
            <a:extLst>
              <a:ext uri="{FF2B5EF4-FFF2-40B4-BE49-F238E27FC236}">
                <a16:creationId xmlns:a16="http://schemas.microsoft.com/office/drawing/2014/main" id="{A3D368EA-D182-9937-D248-E4051379E257}"/>
              </a:ext>
            </a:extLst>
          </p:cNvPr>
          <p:cNvSpPr/>
          <p:nvPr userDrawn="1"/>
        </p:nvSpPr>
        <p:spPr>
          <a:xfrm>
            <a:off x="9201786" y="4335505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7FDA4E-49F9-223C-DA55-A79802EE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349526F-21BB-B06B-612E-8AAA322B41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5816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9DE91A1-A01A-B800-F6EB-C013020202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9532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733EF8C8-3849-9C80-1F6E-7038D11347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0220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6" name="Text Placeholder 24">
            <a:extLst>
              <a:ext uri="{FF2B5EF4-FFF2-40B4-BE49-F238E27FC236}">
                <a16:creationId xmlns:a16="http://schemas.microsoft.com/office/drawing/2014/main" id="{F27A4420-EB9D-589B-DE9E-4CFCC6B25A6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65816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7" name="Picture Placeholder 22">
            <a:extLst>
              <a:ext uri="{FF2B5EF4-FFF2-40B4-BE49-F238E27FC236}">
                <a16:creationId xmlns:a16="http://schemas.microsoft.com/office/drawing/2014/main" id="{D76F8DA4-2C9A-48DE-DB4A-045A11601F4C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579532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7" name="Text Placeholder 26">
            <a:extLst>
              <a:ext uri="{FF2B5EF4-FFF2-40B4-BE49-F238E27FC236}">
                <a16:creationId xmlns:a16="http://schemas.microsoft.com/office/drawing/2014/main" id="{010C7458-97A7-97A1-88E7-1D3194A7EA4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80220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32F8A8CA-E278-E129-A09C-8C4B7CCA2D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19856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22">
            <a:extLst>
              <a:ext uri="{FF2B5EF4-FFF2-40B4-BE49-F238E27FC236}">
                <a16:creationId xmlns:a16="http://schemas.microsoft.com/office/drawing/2014/main" id="{3CFBF841-C094-5FA8-63F2-F5DA37C035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33572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C76BA571-FE5C-F5F7-9056-20BD57DA67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856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8" name="Text Placeholder 24">
            <a:extLst>
              <a:ext uri="{FF2B5EF4-FFF2-40B4-BE49-F238E27FC236}">
                <a16:creationId xmlns:a16="http://schemas.microsoft.com/office/drawing/2014/main" id="{27F73601-DBA6-A721-D6BF-321A387810A8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419856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9" name="Picture Placeholder 22">
            <a:extLst>
              <a:ext uri="{FF2B5EF4-FFF2-40B4-BE49-F238E27FC236}">
                <a16:creationId xmlns:a16="http://schemas.microsoft.com/office/drawing/2014/main" id="{060504F7-2F69-FC38-B09C-5DCA35CD85A9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433572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0" name="Text Placeholder 26">
            <a:extLst>
              <a:ext uri="{FF2B5EF4-FFF2-40B4-BE49-F238E27FC236}">
                <a16:creationId xmlns:a16="http://schemas.microsoft.com/office/drawing/2014/main" id="{3843A45B-37B6-D773-B219-9EBAD5F1953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3419856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7F9FC21-D881-DB86-4C69-C07821DCF3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63640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Picture Placeholder 22">
            <a:extLst>
              <a:ext uri="{FF2B5EF4-FFF2-40B4-BE49-F238E27FC236}">
                <a16:creationId xmlns:a16="http://schemas.microsoft.com/office/drawing/2014/main" id="{FE2E99DA-5661-F860-9E54-9C42590265F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7356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4" name="Text Placeholder 26">
            <a:extLst>
              <a:ext uri="{FF2B5EF4-FFF2-40B4-BE49-F238E27FC236}">
                <a16:creationId xmlns:a16="http://schemas.microsoft.com/office/drawing/2014/main" id="{99F1332D-1A76-8252-3A4A-73B5BE80BD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63640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1" name="Text Placeholder 24">
            <a:extLst>
              <a:ext uri="{FF2B5EF4-FFF2-40B4-BE49-F238E27FC236}">
                <a16:creationId xmlns:a16="http://schemas.microsoft.com/office/drawing/2014/main" id="{E5E9A104-54F0-5100-0B27-DBD2DF20678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263640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2" name="Picture Placeholder 22">
            <a:extLst>
              <a:ext uri="{FF2B5EF4-FFF2-40B4-BE49-F238E27FC236}">
                <a16:creationId xmlns:a16="http://schemas.microsoft.com/office/drawing/2014/main" id="{23469072-7775-90E2-6C92-C6D03C1DACB0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277356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3" name="Text Placeholder 26">
            <a:extLst>
              <a:ext uri="{FF2B5EF4-FFF2-40B4-BE49-F238E27FC236}">
                <a16:creationId xmlns:a16="http://schemas.microsoft.com/office/drawing/2014/main" id="{BF06B9AA-555D-874C-1198-B3ED9EBC714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63640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Text Placeholder 24">
            <a:extLst>
              <a:ext uri="{FF2B5EF4-FFF2-40B4-BE49-F238E27FC236}">
                <a16:creationId xmlns:a16="http://schemas.microsoft.com/office/drawing/2014/main" id="{47253530-631C-01D6-E4D5-53EA91819AC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07424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6" name="Picture Placeholder 22">
            <a:extLst>
              <a:ext uri="{FF2B5EF4-FFF2-40B4-BE49-F238E27FC236}">
                <a16:creationId xmlns:a16="http://schemas.microsoft.com/office/drawing/2014/main" id="{2087F48D-BCD6-2370-DFEB-3DC85577058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121140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7" name="Text Placeholder 26">
            <a:extLst>
              <a:ext uri="{FF2B5EF4-FFF2-40B4-BE49-F238E27FC236}">
                <a16:creationId xmlns:a16="http://schemas.microsoft.com/office/drawing/2014/main" id="{2730E53E-4C0B-1C22-8754-2D69B55DF37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07424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4" name="Text Placeholder 24">
            <a:extLst>
              <a:ext uri="{FF2B5EF4-FFF2-40B4-BE49-F238E27FC236}">
                <a16:creationId xmlns:a16="http://schemas.microsoft.com/office/drawing/2014/main" id="{9690986C-4F11-A46D-923C-CCC08AB6CB76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107424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5" name="Picture Placeholder 22">
            <a:extLst>
              <a:ext uri="{FF2B5EF4-FFF2-40B4-BE49-F238E27FC236}">
                <a16:creationId xmlns:a16="http://schemas.microsoft.com/office/drawing/2014/main" id="{A4293B55-9185-9732-2F46-4B62C7F1F21E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21140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6" name="Text Placeholder 26">
            <a:extLst>
              <a:ext uri="{FF2B5EF4-FFF2-40B4-BE49-F238E27FC236}">
                <a16:creationId xmlns:a16="http://schemas.microsoft.com/office/drawing/2014/main" id="{B8529D99-B7B2-6411-E928-9FA204E3842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107424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061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s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9EB71-EE42-930D-4E54-FA0F44BD2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947672"/>
            <a:ext cx="3209544" cy="2862072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247;p56">
            <a:extLst>
              <a:ext uri="{FF2B5EF4-FFF2-40B4-BE49-F238E27FC236}">
                <a16:creationId xmlns:a16="http://schemas.microsoft.com/office/drawing/2014/main" id="{1A52F175-2E39-E9BE-B4DF-67098DB248AA}"/>
              </a:ext>
            </a:extLst>
          </p:cNvPr>
          <p:cNvSpPr/>
          <p:nvPr userDrawn="1"/>
        </p:nvSpPr>
        <p:spPr>
          <a:xfrm>
            <a:off x="5607119" y="34704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accent2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9" name="Google Shape;1264;p56">
            <a:extLst>
              <a:ext uri="{FF2B5EF4-FFF2-40B4-BE49-F238E27FC236}">
                <a16:creationId xmlns:a16="http://schemas.microsoft.com/office/drawing/2014/main" id="{CE3B3000-733D-1995-D39A-E659E5A429CC}"/>
              </a:ext>
            </a:extLst>
          </p:cNvPr>
          <p:cNvSpPr/>
          <p:nvPr userDrawn="1"/>
        </p:nvSpPr>
        <p:spPr>
          <a:xfrm>
            <a:off x="5607119" y="1623673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278;p56">
            <a:extLst>
              <a:ext uri="{FF2B5EF4-FFF2-40B4-BE49-F238E27FC236}">
                <a16:creationId xmlns:a16="http://schemas.microsoft.com/office/drawing/2014/main" id="{F1BC0AB2-17DA-D97E-3052-DA48D80F7428}"/>
              </a:ext>
            </a:extLst>
          </p:cNvPr>
          <p:cNvSpPr/>
          <p:nvPr userDrawn="1"/>
        </p:nvSpPr>
        <p:spPr>
          <a:xfrm>
            <a:off x="5607119" y="292595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3" name="Google Shape;1278;p56">
            <a:extLst>
              <a:ext uri="{FF2B5EF4-FFF2-40B4-BE49-F238E27FC236}">
                <a16:creationId xmlns:a16="http://schemas.microsoft.com/office/drawing/2014/main" id="{C860490F-E3DB-3E9F-0AC6-F04949DC59C3}"/>
              </a:ext>
            </a:extLst>
          </p:cNvPr>
          <p:cNvSpPr/>
          <p:nvPr userDrawn="1"/>
        </p:nvSpPr>
        <p:spPr>
          <a:xfrm>
            <a:off x="5607120" y="422303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5" name="Google Shape;1278;p56">
            <a:extLst>
              <a:ext uri="{FF2B5EF4-FFF2-40B4-BE49-F238E27FC236}">
                <a16:creationId xmlns:a16="http://schemas.microsoft.com/office/drawing/2014/main" id="{522E5778-EA03-EFC4-08AA-ECB1C07ED56E}"/>
              </a:ext>
            </a:extLst>
          </p:cNvPr>
          <p:cNvSpPr/>
          <p:nvPr userDrawn="1"/>
        </p:nvSpPr>
        <p:spPr>
          <a:xfrm>
            <a:off x="5607120" y="5519473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7" name="Google Shape;1268;p56">
            <a:extLst>
              <a:ext uri="{FF2B5EF4-FFF2-40B4-BE49-F238E27FC236}">
                <a16:creationId xmlns:a16="http://schemas.microsoft.com/office/drawing/2014/main" id="{EEA0BE49-92E1-A1A3-40E0-DDAA5511F637}"/>
              </a:ext>
            </a:extLst>
          </p:cNvPr>
          <p:cNvSpPr/>
          <p:nvPr userDrawn="1"/>
        </p:nvSpPr>
        <p:spPr>
          <a:xfrm>
            <a:off x="4348745" y="1637743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" name="Google Shape;1282;p56">
            <a:extLst>
              <a:ext uri="{FF2B5EF4-FFF2-40B4-BE49-F238E27FC236}">
                <a16:creationId xmlns:a16="http://schemas.microsoft.com/office/drawing/2014/main" id="{DF15F1EC-1D2B-FF49-7785-26BC7083A07C}"/>
              </a:ext>
            </a:extLst>
          </p:cNvPr>
          <p:cNvSpPr/>
          <p:nvPr userDrawn="1"/>
        </p:nvSpPr>
        <p:spPr>
          <a:xfrm>
            <a:off x="4348745" y="2927249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Google Shape;1282;p56">
            <a:extLst>
              <a:ext uri="{FF2B5EF4-FFF2-40B4-BE49-F238E27FC236}">
                <a16:creationId xmlns:a16="http://schemas.microsoft.com/office/drawing/2014/main" id="{BE3FDD69-3D60-CF6B-97A3-7B2C1AE3100A}"/>
              </a:ext>
            </a:extLst>
          </p:cNvPr>
          <p:cNvSpPr/>
          <p:nvPr userDrawn="1"/>
        </p:nvSpPr>
        <p:spPr>
          <a:xfrm>
            <a:off x="4348745" y="4277006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3" name="Google Shape;1282;p56">
            <a:extLst>
              <a:ext uri="{FF2B5EF4-FFF2-40B4-BE49-F238E27FC236}">
                <a16:creationId xmlns:a16="http://schemas.microsoft.com/office/drawing/2014/main" id="{E3BB1E5B-DA10-B332-D4B8-D551C3053C53}"/>
              </a:ext>
            </a:extLst>
          </p:cNvPr>
          <p:cNvSpPr/>
          <p:nvPr userDrawn="1"/>
        </p:nvSpPr>
        <p:spPr>
          <a:xfrm>
            <a:off x="4348745" y="5568541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" name="Google Shape;1251;p56">
            <a:extLst>
              <a:ext uri="{FF2B5EF4-FFF2-40B4-BE49-F238E27FC236}">
                <a16:creationId xmlns:a16="http://schemas.microsoft.com/office/drawing/2014/main" id="{8D887B7F-9EBA-E7B8-64CE-5EAB1DF08E19}"/>
              </a:ext>
            </a:extLst>
          </p:cNvPr>
          <p:cNvSpPr/>
          <p:nvPr userDrawn="1"/>
        </p:nvSpPr>
        <p:spPr>
          <a:xfrm>
            <a:off x="4348745" y="361116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" name="Google Shape;1248;p56">
            <a:extLst>
              <a:ext uri="{FF2B5EF4-FFF2-40B4-BE49-F238E27FC236}">
                <a16:creationId xmlns:a16="http://schemas.microsoft.com/office/drawing/2014/main" id="{5AC86C31-7E67-B4EC-1AE0-291ED77F2214}"/>
              </a:ext>
            </a:extLst>
          </p:cNvPr>
          <p:cNvSpPr/>
          <p:nvPr userDrawn="1"/>
        </p:nvSpPr>
        <p:spPr>
          <a:xfrm>
            <a:off x="5512393" y="241430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29" name="Google Shape;1265;p56">
            <a:extLst>
              <a:ext uri="{FF2B5EF4-FFF2-40B4-BE49-F238E27FC236}">
                <a16:creationId xmlns:a16="http://schemas.microsoft.com/office/drawing/2014/main" id="{A7BF8E2B-5184-B584-D484-7D82C9DA6C41}"/>
              </a:ext>
            </a:extLst>
          </p:cNvPr>
          <p:cNvSpPr/>
          <p:nvPr userDrawn="1"/>
        </p:nvSpPr>
        <p:spPr>
          <a:xfrm>
            <a:off x="5512393" y="1518057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1" name="Google Shape;1279;p56">
            <a:extLst>
              <a:ext uri="{FF2B5EF4-FFF2-40B4-BE49-F238E27FC236}">
                <a16:creationId xmlns:a16="http://schemas.microsoft.com/office/drawing/2014/main" id="{9E808B73-94D7-57E7-3837-3DA718162E5B}"/>
              </a:ext>
            </a:extLst>
          </p:cNvPr>
          <p:cNvSpPr/>
          <p:nvPr userDrawn="1"/>
        </p:nvSpPr>
        <p:spPr>
          <a:xfrm>
            <a:off x="5512393" y="2807563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3" name="Google Shape;1279;p56">
            <a:extLst>
              <a:ext uri="{FF2B5EF4-FFF2-40B4-BE49-F238E27FC236}">
                <a16:creationId xmlns:a16="http://schemas.microsoft.com/office/drawing/2014/main" id="{F340E0DF-98FD-EA55-7B4B-8E58FC5CFCDA}"/>
              </a:ext>
            </a:extLst>
          </p:cNvPr>
          <p:cNvSpPr/>
          <p:nvPr userDrawn="1"/>
        </p:nvSpPr>
        <p:spPr>
          <a:xfrm>
            <a:off x="5512394" y="4117420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5" name="Google Shape;1279;p56">
            <a:extLst>
              <a:ext uri="{FF2B5EF4-FFF2-40B4-BE49-F238E27FC236}">
                <a16:creationId xmlns:a16="http://schemas.microsoft.com/office/drawing/2014/main" id="{1F52D7F5-AD34-C5B1-EEA2-F711AD3A8C3F}"/>
              </a:ext>
            </a:extLst>
          </p:cNvPr>
          <p:cNvSpPr/>
          <p:nvPr userDrawn="1"/>
        </p:nvSpPr>
        <p:spPr>
          <a:xfrm>
            <a:off x="5512394" y="5413857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7" name="Google Shape;1251;p56">
            <a:extLst>
              <a:ext uri="{FF2B5EF4-FFF2-40B4-BE49-F238E27FC236}">
                <a16:creationId xmlns:a16="http://schemas.microsoft.com/office/drawing/2014/main" id="{A4889AFC-C17E-6AF6-25D9-F977ACD04A9D}"/>
              </a:ext>
            </a:extLst>
          </p:cNvPr>
          <p:cNvSpPr/>
          <p:nvPr userDrawn="1"/>
        </p:nvSpPr>
        <p:spPr>
          <a:xfrm>
            <a:off x="4290632" y="303003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9" name="Google Shape;1268;p56">
            <a:extLst>
              <a:ext uri="{FF2B5EF4-FFF2-40B4-BE49-F238E27FC236}">
                <a16:creationId xmlns:a16="http://schemas.microsoft.com/office/drawing/2014/main" id="{5E0F6889-9671-EA56-B88B-DBA6C149062C}"/>
              </a:ext>
            </a:extLst>
          </p:cNvPr>
          <p:cNvSpPr/>
          <p:nvPr userDrawn="1"/>
        </p:nvSpPr>
        <p:spPr>
          <a:xfrm>
            <a:off x="4290632" y="1579630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1" name="Google Shape;1282;p56">
            <a:extLst>
              <a:ext uri="{FF2B5EF4-FFF2-40B4-BE49-F238E27FC236}">
                <a16:creationId xmlns:a16="http://schemas.microsoft.com/office/drawing/2014/main" id="{44CB8F8B-1D14-EA9D-117E-79BB0DB776E9}"/>
              </a:ext>
            </a:extLst>
          </p:cNvPr>
          <p:cNvSpPr/>
          <p:nvPr userDrawn="1"/>
        </p:nvSpPr>
        <p:spPr>
          <a:xfrm>
            <a:off x="4290632" y="2869136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3" name="Google Shape;1282;p56">
            <a:extLst>
              <a:ext uri="{FF2B5EF4-FFF2-40B4-BE49-F238E27FC236}">
                <a16:creationId xmlns:a16="http://schemas.microsoft.com/office/drawing/2014/main" id="{9D8D9DEA-F6DA-EFDC-5DDF-946728969392}"/>
              </a:ext>
            </a:extLst>
          </p:cNvPr>
          <p:cNvSpPr/>
          <p:nvPr userDrawn="1"/>
        </p:nvSpPr>
        <p:spPr>
          <a:xfrm>
            <a:off x="4290632" y="4217824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5" name="Google Shape;1282;p56">
            <a:extLst>
              <a:ext uri="{FF2B5EF4-FFF2-40B4-BE49-F238E27FC236}">
                <a16:creationId xmlns:a16="http://schemas.microsoft.com/office/drawing/2014/main" id="{5B83F600-A2A8-FC3E-235C-F63589027CEC}"/>
              </a:ext>
            </a:extLst>
          </p:cNvPr>
          <p:cNvSpPr/>
          <p:nvPr userDrawn="1"/>
        </p:nvSpPr>
        <p:spPr>
          <a:xfrm>
            <a:off x="4290632" y="5510428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3B37AA0A-CC3F-643E-4CA3-94EE9D0B955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455524" y="467895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04148F56-845C-40C8-5EFE-44B32FB5576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769864" y="457200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8" name="Text Placeholder 52">
            <a:extLst>
              <a:ext uri="{FF2B5EF4-FFF2-40B4-BE49-F238E27FC236}">
                <a16:creationId xmlns:a16="http://schemas.microsoft.com/office/drawing/2014/main" id="{6FAEB77B-C9AE-5EC8-3043-2C6C91015EF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769864" y="780642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8" name="Picture Placeholder 46">
            <a:extLst>
              <a:ext uri="{FF2B5EF4-FFF2-40B4-BE49-F238E27FC236}">
                <a16:creationId xmlns:a16="http://schemas.microsoft.com/office/drawing/2014/main" id="{EA6CA3D6-A486-C220-D150-162068803F0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55524" y="1744522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4" name="Text Placeholder 52">
            <a:extLst>
              <a:ext uri="{FF2B5EF4-FFF2-40B4-BE49-F238E27FC236}">
                <a16:creationId xmlns:a16="http://schemas.microsoft.com/office/drawing/2014/main" id="{B70CC111-C404-5983-7E1A-758C72DA215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69864" y="1746504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9" name="Text Placeholder 52">
            <a:extLst>
              <a:ext uri="{FF2B5EF4-FFF2-40B4-BE49-F238E27FC236}">
                <a16:creationId xmlns:a16="http://schemas.microsoft.com/office/drawing/2014/main" id="{0FACAEC0-F5EF-8921-74B5-2C775EC42E6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769864" y="2069946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9" name="Picture Placeholder 46">
            <a:extLst>
              <a:ext uri="{FF2B5EF4-FFF2-40B4-BE49-F238E27FC236}">
                <a16:creationId xmlns:a16="http://schemas.microsoft.com/office/drawing/2014/main" id="{D85BED76-EF8A-3369-FA46-11513F2D223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455524" y="3034028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5" name="Text Placeholder 52">
            <a:extLst>
              <a:ext uri="{FF2B5EF4-FFF2-40B4-BE49-F238E27FC236}">
                <a16:creationId xmlns:a16="http://schemas.microsoft.com/office/drawing/2014/main" id="{3A752FC9-DE9C-9701-E24E-6F1AC075B16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69864" y="3035808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0" name="Text Placeholder 52">
            <a:extLst>
              <a:ext uri="{FF2B5EF4-FFF2-40B4-BE49-F238E27FC236}">
                <a16:creationId xmlns:a16="http://schemas.microsoft.com/office/drawing/2014/main" id="{5CA64FAC-BAC1-519A-1252-ED8A726B631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769864" y="3359250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0" name="Picture Placeholder 46">
            <a:extLst>
              <a:ext uri="{FF2B5EF4-FFF2-40B4-BE49-F238E27FC236}">
                <a16:creationId xmlns:a16="http://schemas.microsoft.com/office/drawing/2014/main" id="{5FF1804E-BBAF-5060-07A3-705BCCF0D7C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55524" y="4382716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6" name="Text Placeholder 52">
            <a:extLst>
              <a:ext uri="{FF2B5EF4-FFF2-40B4-BE49-F238E27FC236}">
                <a16:creationId xmlns:a16="http://schemas.microsoft.com/office/drawing/2014/main" id="{D03AC44E-421F-94EE-DC26-D4F6FB1D544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769864" y="4325112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1" name="Text Placeholder 52">
            <a:extLst>
              <a:ext uri="{FF2B5EF4-FFF2-40B4-BE49-F238E27FC236}">
                <a16:creationId xmlns:a16="http://schemas.microsoft.com/office/drawing/2014/main" id="{4806989D-2A9A-5590-1EF7-9BF0E1F4C43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769864" y="4648554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1" name="Picture Placeholder 46">
            <a:extLst>
              <a:ext uri="{FF2B5EF4-FFF2-40B4-BE49-F238E27FC236}">
                <a16:creationId xmlns:a16="http://schemas.microsoft.com/office/drawing/2014/main" id="{C28AAD1A-4269-0A5C-7418-7DFC69060C9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455524" y="5675320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7" name="Text Placeholder 52">
            <a:extLst>
              <a:ext uri="{FF2B5EF4-FFF2-40B4-BE49-F238E27FC236}">
                <a16:creationId xmlns:a16="http://schemas.microsoft.com/office/drawing/2014/main" id="{650C0EB3-5783-DC1F-09A3-02DFAA3164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769864" y="5614416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2" name="Text Placeholder 52">
            <a:extLst>
              <a:ext uri="{FF2B5EF4-FFF2-40B4-BE49-F238E27FC236}">
                <a16:creationId xmlns:a16="http://schemas.microsoft.com/office/drawing/2014/main" id="{94850C9F-BD14-9481-E7F6-526639251EB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769864" y="5937858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4941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94A45C-8F79-9A61-77E8-09BC4E628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952" y="512064"/>
            <a:ext cx="9912096" cy="10149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46656E-6C21-DB29-00F0-0CC844DE3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742D6-DB37-81C8-6BDD-5C9150A7DF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629145" y="6400904"/>
            <a:ext cx="64008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4DB44-E775-B332-D1F0-40DB3A5FA3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64480" y="6400904"/>
            <a:ext cx="146304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C1C4E-47DA-0CDC-75C8-42E9F1EBDE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400904"/>
            <a:ext cx="36576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fld id="{8D0AFDD5-844D-364D-8AEC-50CF4D36D55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E05079-2B34-E435-A882-A172DE176AE1}"/>
              </a:ext>
            </a:extLst>
          </p:cNvPr>
          <p:cNvCxnSpPr>
            <a:cxnSpLocks/>
          </p:cNvCxnSpPr>
          <p:nvPr userDrawn="1"/>
        </p:nvCxnSpPr>
        <p:spPr>
          <a:xfrm>
            <a:off x="0" y="6535885"/>
            <a:ext cx="838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8440547-EE65-F9CE-1D02-2D326735F06D}"/>
              </a:ext>
            </a:extLst>
          </p:cNvPr>
          <p:cNvCxnSpPr>
            <a:cxnSpLocks/>
          </p:cNvCxnSpPr>
          <p:nvPr userDrawn="1"/>
        </p:nvCxnSpPr>
        <p:spPr>
          <a:xfrm>
            <a:off x="1205025" y="6535885"/>
            <a:ext cx="4160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DB9DC65-7A98-9009-CD43-4A4B57960D46}"/>
              </a:ext>
            </a:extLst>
          </p:cNvPr>
          <p:cNvCxnSpPr>
            <a:cxnSpLocks/>
          </p:cNvCxnSpPr>
          <p:nvPr userDrawn="1"/>
        </p:nvCxnSpPr>
        <p:spPr>
          <a:xfrm>
            <a:off x="6802120" y="6528812"/>
            <a:ext cx="38404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4653D1C-9830-A9D3-084A-35BD971D10F5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252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0" r:id="rId3"/>
    <p:sldLayoutId id="2147483651" r:id="rId4"/>
    <p:sldLayoutId id="2147483658" r:id="rId5"/>
    <p:sldLayoutId id="2147483661" r:id="rId6"/>
    <p:sldLayoutId id="2147483663" r:id="rId7"/>
    <p:sldLayoutId id="2147483664" r:id="rId8"/>
    <p:sldLayoutId id="2147483668" r:id="rId9"/>
    <p:sldLayoutId id="2147483662" r:id="rId10"/>
    <p:sldLayoutId id="2147483653" r:id="rId11"/>
    <p:sldLayoutId id="2147483669" r:id="rId12"/>
    <p:sldLayoutId id="2147483665" r:id="rId13"/>
    <p:sldLayoutId id="2147483666" r:id="rId14"/>
    <p:sldLayoutId id="2147483667" r:id="rId15"/>
    <p:sldLayoutId id="2147483654" r:id="rId16"/>
    <p:sldLayoutId id="2147483655" r:id="rId17"/>
  </p:sldLayoutIdLst>
  <p:hf hdr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A4F37AB6-4681-D744-2F89-2949D08676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3040" y="1287780"/>
            <a:ext cx="4873752" cy="2141728"/>
          </a:xfrm>
        </p:spPr>
        <p:txBody>
          <a:bodyPr/>
          <a:lstStyle/>
          <a:p>
            <a:r>
              <a:rPr lang="en-US"/>
              <a:t>Air Quality Index (AQI) Prediction</a:t>
            </a:r>
          </a:p>
        </p:txBody>
      </p:sp>
      <p:sp>
        <p:nvSpPr>
          <p:cNvPr id="26" name="Subtitle 25">
            <a:extLst>
              <a:ext uri="{FF2B5EF4-FFF2-40B4-BE49-F238E27FC236}">
                <a16:creationId xmlns:a16="http://schemas.microsoft.com/office/drawing/2014/main" id="{06930851-3EE7-5B25-F590-CCB7467A20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3040" y="3430016"/>
            <a:ext cx="2778252" cy="65633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54610"/>
            <a:r>
              <a:rPr lang="en-US" sz="3200"/>
              <a:t>GROUP-03</a:t>
            </a:r>
          </a:p>
          <a:p>
            <a:pPr marL="54610"/>
            <a:endParaRPr lang="en-US"/>
          </a:p>
          <a:p>
            <a:pPr marL="54610"/>
            <a:endParaRPr lang="en-US"/>
          </a:p>
          <a:p>
            <a:pPr marL="54610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62B1F5-19F1-7A3B-434A-49B41F9D0F74}"/>
              </a:ext>
            </a:extLst>
          </p:cNvPr>
          <p:cNvSpPr txBox="1"/>
          <p:nvPr/>
        </p:nvSpPr>
        <p:spPr>
          <a:xfrm>
            <a:off x="1601857" y="4308718"/>
            <a:ext cx="4737116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/>
              <a:t>Abdul </a:t>
            </a:r>
            <a:r>
              <a:rPr lang="en-US" sz="2000" err="1"/>
              <a:t>Rafey</a:t>
            </a:r>
            <a:r>
              <a:rPr lang="en-US" sz="2000"/>
              <a:t>(03)         Bhavya Arora(72)  </a:t>
            </a:r>
          </a:p>
          <a:p>
            <a:r>
              <a:rPr lang="en-US" sz="2000"/>
              <a:t>Aditya Kumar(15)      Ayush Raj(66)</a:t>
            </a:r>
          </a:p>
          <a:p>
            <a:r>
              <a:rPr lang="en-US" sz="2000"/>
              <a:t>Aditya Kumar(16)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95E781-3BDA-67B7-1532-554A11FCA6FC}"/>
              </a:ext>
            </a:extLst>
          </p:cNvPr>
          <p:cNvSpPr txBox="1"/>
          <p:nvPr/>
        </p:nvSpPr>
        <p:spPr>
          <a:xfrm>
            <a:off x="3048778" y="3244334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C79F2A0F-5FD5-2CF1-8C91-3952BA9920D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16" b="16"/>
          <a:stretch>
            <a:fillRect/>
          </a:stretch>
        </p:blipFill>
        <p:spPr/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F2735D04-596C-9EB4-62CA-1218C3A6F819}"/>
              </a:ext>
            </a:extLst>
          </p:cNvPr>
          <p:cNvSpPr/>
          <p:nvPr/>
        </p:nvSpPr>
        <p:spPr>
          <a:xfrm>
            <a:off x="3489647" y="4448441"/>
            <a:ext cx="111967" cy="10263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AED8FF0-7B17-0671-201D-4764F57E034B}"/>
              </a:ext>
            </a:extLst>
          </p:cNvPr>
          <p:cNvSpPr/>
          <p:nvPr/>
        </p:nvSpPr>
        <p:spPr>
          <a:xfrm>
            <a:off x="1527211" y="4448441"/>
            <a:ext cx="111967" cy="10263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385A074-26E6-B4E1-AF9D-3C4544CD9489}"/>
              </a:ext>
            </a:extLst>
          </p:cNvPr>
          <p:cNvSpPr/>
          <p:nvPr/>
        </p:nvSpPr>
        <p:spPr>
          <a:xfrm>
            <a:off x="1524201" y="4789354"/>
            <a:ext cx="111967" cy="10263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56993FD-454A-95F8-A421-9CD7FCBD642E}"/>
              </a:ext>
            </a:extLst>
          </p:cNvPr>
          <p:cNvSpPr/>
          <p:nvPr/>
        </p:nvSpPr>
        <p:spPr>
          <a:xfrm>
            <a:off x="3480317" y="4780808"/>
            <a:ext cx="111967" cy="10263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746198C-9F5A-A1A1-2519-9AED301EFD94}"/>
              </a:ext>
            </a:extLst>
          </p:cNvPr>
          <p:cNvSpPr/>
          <p:nvPr/>
        </p:nvSpPr>
        <p:spPr>
          <a:xfrm>
            <a:off x="1524200" y="5054492"/>
            <a:ext cx="111967" cy="10263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7023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65BC0F7-9BAB-2ADE-CF39-130472620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6365" y="1356215"/>
            <a:ext cx="5231867" cy="2072785"/>
          </a:xfrm>
        </p:spPr>
        <p:txBody>
          <a:bodyPr/>
          <a:lstStyle/>
          <a:p>
            <a:r>
              <a:rPr lang="en-US"/>
              <a:t>Introduction</a:t>
            </a:r>
            <a:br>
              <a:rPr lang="en-US">
                <a:sym typeface="DM Sans Medium"/>
              </a:rPr>
            </a:b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F72EA7-7448-EA7A-DE1C-33CD1331C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7507" y="2824286"/>
            <a:ext cx="6329292" cy="254179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54610"/>
            <a:r>
              <a:rPr lang="en-US" sz="2000">
                <a:solidFill>
                  <a:srgbClr val="2B4150"/>
                </a:solidFill>
                <a:latin typeface="Source Sans Pro"/>
                <a:ea typeface="Source Sans Pro"/>
              </a:rPr>
              <a:t>This project builds a regression model to predict AQI from environmental data. The aim is to visualize pollution patterns across Indian regions. Our goal is to support public health and environmental policy-making.</a:t>
            </a:r>
          </a:p>
          <a:p>
            <a:pPr marL="54610"/>
            <a:endParaRPr lang="en-US" sz="2000">
              <a:solidFill>
                <a:srgbClr val="2B4150"/>
              </a:solidFill>
              <a:latin typeface="Source Sans Pro"/>
              <a:ea typeface="Source Sans Pro"/>
            </a:endParaRPr>
          </a:p>
          <a:p>
            <a:pPr marL="54610"/>
            <a:r>
              <a:rPr lang="en-US" sz="2000">
                <a:latin typeface="Source Sans Pro"/>
                <a:ea typeface="Source Sans Pro"/>
              </a:rPr>
              <a:t>We have taken our data set from </a:t>
            </a:r>
            <a:r>
              <a:rPr lang="en-US" sz="2000" err="1">
                <a:latin typeface="Source Sans Pro"/>
                <a:ea typeface="Source Sans Pro"/>
              </a:rPr>
              <a:t>kaggle</a:t>
            </a:r>
            <a:r>
              <a:rPr lang="en-US" sz="2000">
                <a:latin typeface="Source Sans Pro"/>
                <a:ea typeface="Source Sans Pro"/>
              </a:rPr>
              <a:t> site:</a:t>
            </a:r>
          </a:p>
          <a:p>
            <a:pPr marL="54610"/>
            <a:r>
              <a:rPr lang="en-US" sz="2000">
                <a:latin typeface="Source Sans Pro"/>
                <a:ea typeface="+mn-lt"/>
                <a:cs typeface="+mn-lt"/>
              </a:rPr>
              <a:t>https://www.kaggle.com/datasets/rohanrao/air-quality-data-in-india</a:t>
            </a:r>
            <a:endParaRPr lang="en-US">
              <a:latin typeface="Source Sans Pro"/>
            </a:endParaRPr>
          </a:p>
          <a:p>
            <a:pPr marL="54610"/>
            <a:endParaRPr lang="en-US" sz="200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25C49-A1AB-D377-2071-D29B1E667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62400" y="6400904"/>
            <a:ext cx="365760" cy="246888"/>
          </a:xfrm>
        </p:spPr>
        <p:txBody>
          <a:bodyPr/>
          <a:lstStyle/>
          <a:p>
            <a:fld id="{8D0AFDD5-844D-364D-8AEC-50CF4D36D55D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4E814E97-AF39-125E-0B54-4E4128D34B6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13486" r="13486"/>
          <a:stretch/>
        </p:blipFill>
        <p:spPr>
          <a:xfrm>
            <a:off x="8296656" y="0"/>
            <a:ext cx="3895344" cy="6858000"/>
          </a:xfrm>
        </p:spPr>
      </p:pic>
    </p:spTree>
    <p:extLst>
      <p:ext uri="{BB962C8B-B14F-4D97-AF65-F5344CB8AC3E}">
        <p14:creationId xmlns:p14="http://schemas.microsoft.com/office/powerpoint/2010/main" val="3780002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68D10-52FC-614F-89A5-4F793BEFE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44" y="136320"/>
            <a:ext cx="5464007" cy="740758"/>
          </a:xfrm>
        </p:spPr>
        <p:txBody>
          <a:bodyPr/>
          <a:lstStyle/>
          <a:p>
            <a:r>
              <a:rPr lang="en-US" sz="4400" b="1"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</a:p>
        </p:txBody>
      </p:sp>
      <p:pic>
        <p:nvPicPr>
          <p:cNvPr id="6" name="Picture Placeholder 5" descr="A street with cars on it&#10;&#10;Description automatically generated">
            <a:extLst>
              <a:ext uri="{FF2B5EF4-FFF2-40B4-BE49-F238E27FC236}">
                <a16:creationId xmlns:a16="http://schemas.microsoft.com/office/drawing/2014/main" id="{1EAA9DE6-5D22-6E57-A958-0F347E00EA2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11111" b="11111"/>
          <a:stretch>
            <a:fillRect/>
          </a:stretch>
        </p:blipFill>
        <p:spPr>
          <a:xfrm>
            <a:off x="5461945" y="647417"/>
            <a:ext cx="5986715" cy="5986716"/>
          </a:xfrm>
        </p:spPr>
      </p:pic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73521FAD-4403-3106-52D2-70518EA869A0}"/>
              </a:ext>
            </a:extLst>
          </p:cNvPr>
          <p:cNvSpPr/>
          <p:nvPr/>
        </p:nvSpPr>
        <p:spPr>
          <a:xfrm>
            <a:off x="189211" y="1392076"/>
            <a:ext cx="4719734" cy="179730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>
                <a:solidFill>
                  <a:schemeClr val="tx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Complex Pollution Factors</a:t>
            </a:r>
          </a:p>
          <a:p>
            <a:pPr algn="ctr"/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Multiple pollutants impact air quality variably by location and time.</a:t>
            </a:r>
          </a:p>
          <a:p>
            <a:pPr algn="ctr"/>
            <a:endParaRPr lang="en-IN"/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94F90333-8683-50F2-BBFB-A7F67A543D08}"/>
              </a:ext>
            </a:extLst>
          </p:cNvPr>
          <p:cNvSpPr/>
          <p:nvPr/>
        </p:nvSpPr>
        <p:spPr>
          <a:xfrm>
            <a:off x="555438" y="3818329"/>
            <a:ext cx="4503834" cy="221035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b="1">
              <a:solidFill>
                <a:schemeClr val="tx1">
                  <a:lumMod val="95000"/>
                  <a:lumOff val="5000"/>
                </a:schemeClr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r>
              <a:rPr lang="en-IN" b="1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Data Integration Challenges</a:t>
            </a:r>
          </a:p>
          <a:p>
            <a:pPr algn="ctr"/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Diverse data sources require cleaning and feature engineering for accuracy.</a:t>
            </a:r>
          </a:p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226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135DEC17-7793-A28F-6420-878EDB94E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39" y="0"/>
            <a:ext cx="9912096" cy="1014984"/>
          </a:xfrm>
        </p:spPr>
        <p:txBody>
          <a:bodyPr/>
          <a:lstStyle/>
          <a:p>
            <a:r>
              <a:rPr lang="en-IN" sz="4800" b="1"/>
              <a:t>Dataset and Features</a:t>
            </a:r>
          </a:p>
        </p:txBody>
      </p:sp>
      <p:graphicFrame>
        <p:nvGraphicFramePr>
          <p:cNvPr id="7" name="Chart 13" descr="bar chart&#10;">
            <a:extLst>
              <a:ext uri="{FF2B5EF4-FFF2-40B4-BE49-F238E27FC236}">
                <a16:creationId xmlns:a16="http://schemas.microsoft.com/office/drawing/2014/main" id="{7E0EC39C-E7E1-4A4A-B298-8D66CD618E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0681800"/>
              </p:ext>
            </p:extLst>
          </p:nvPr>
        </p:nvGraphicFramePr>
        <p:xfrm flipH="1">
          <a:off x="12363061" y="1809750"/>
          <a:ext cx="214604" cy="750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65AE64-060D-5DA2-F1C8-F32CD8298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34037D-4CE3-17DC-7A2A-64E8120A9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47F9DE-790E-73FB-5997-D28667522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C118C2-A7DF-3E89-812F-86376069AA31}"/>
              </a:ext>
            </a:extLst>
          </p:cNvPr>
          <p:cNvSpPr/>
          <p:nvPr/>
        </p:nvSpPr>
        <p:spPr>
          <a:xfrm>
            <a:off x="401216" y="901450"/>
            <a:ext cx="11430000" cy="1109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>
                <a:solidFill>
                  <a:schemeClr val="tx1">
                    <a:lumMod val="95000"/>
                    <a:lumOff val="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Data Source</a:t>
            </a:r>
          </a:p>
          <a:p>
            <a:r>
              <a:rPr lang="en-US" sz="2400" b="1">
                <a:solidFill>
                  <a:schemeClr val="tx1">
                    <a:lumMod val="95000"/>
                    <a:lumOff val="5000"/>
                  </a:schemeClr>
                </a:solidFill>
                <a:cs typeface="Aharoni" panose="02010803020104030203" pitchFamily="2" charset="-79"/>
              </a:rPr>
              <a:t>Open-source datasets from Indian cities, 2015-2020 timeframe</a:t>
            </a:r>
            <a:r>
              <a:rPr lang="en-US" sz="2400" b="1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pPr algn="ctr"/>
            <a:endParaRPr lang="en-I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898AD7B-7A4D-152F-09C3-2B139B6BD70A}"/>
              </a:ext>
            </a:extLst>
          </p:cNvPr>
          <p:cNvSpPr/>
          <p:nvPr/>
        </p:nvSpPr>
        <p:spPr>
          <a:xfrm>
            <a:off x="401216" y="3920979"/>
            <a:ext cx="11430000" cy="1109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IN" sz="2400" b="1">
                <a:solidFill>
                  <a:schemeClr val="tx1">
                    <a:lumMod val="95000"/>
                    <a:lumOff val="5000"/>
                  </a:schemeClr>
                </a:solidFill>
                <a:latin typeface="ADLaM Display"/>
                <a:ea typeface="ADLaM Display"/>
                <a:cs typeface="ADLaM Display"/>
              </a:rPr>
              <a:t>Geospatial Data</a:t>
            </a:r>
          </a:p>
          <a:p>
            <a:r>
              <a:rPr lang="en-US" sz="2400">
                <a:solidFill>
                  <a:schemeClr val="tx1">
                    <a:lumMod val="95000"/>
                    <a:lumOff val="5000"/>
                  </a:schemeClr>
                </a:solidFill>
              </a:rPr>
              <a:t>AQI of cities: Delhi, Jaipur, Gorakhpur, Kolkata, Patna, Bhopal etc.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449AD6E-C53C-14BD-8487-7A641105DD3F}"/>
              </a:ext>
            </a:extLst>
          </p:cNvPr>
          <p:cNvSpPr/>
          <p:nvPr/>
        </p:nvSpPr>
        <p:spPr>
          <a:xfrm>
            <a:off x="401216" y="5260983"/>
            <a:ext cx="11430000" cy="1109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IN" sz="2400" b="1">
                <a:solidFill>
                  <a:schemeClr val="tx1">
                    <a:lumMod val="95000"/>
                    <a:lumOff val="5000"/>
                  </a:schemeClr>
                </a:solidFill>
                <a:latin typeface="ADLaM Display"/>
                <a:ea typeface="ADLaM Display"/>
                <a:cs typeface="ADLaM Display"/>
              </a:rPr>
              <a:t>Detailed Data of Ahmedabad</a:t>
            </a:r>
          </a:p>
          <a:p>
            <a:r>
              <a:rPr lang="en-US" sz="2400">
                <a:solidFill>
                  <a:schemeClr val="tx1">
                    <a:lumMod val="95000"/>
                    <a:lumOff val="5000"/>
                  </a:schemeClr>
                </a:solidFill>
              </a:rPr>
              <a:t>Include diff. Particulate matters like PM, NO, NOx, SO2.</a:t>
            </a:r>
            <a:endParaRPr lang="en-US" sz="2400" b="1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ECCD6C-220C-84E4-C553-3B35D42FA448}"/>
              </a:ext>
            </a:extLst>
          </p:cNvPr>
          <p:cNvSpPr/>
          <p:nvPr/>
        </p:nvSpPr>
        <p:spPr>
          <a:xfrm>
            <a:off x="401216" y="2247180"/>
            <a:ext cx="11430000" cy="1443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IN" sz="2400" b="1">
                <a:solidFill>
                  <a:schemeClr val="tx1">
                    <a:lumMod val="95000"/>
                    <a:lumOff val="5000"/>
                  </a:schemeClr>
                </a:solidFill>
                <a:latin typeface="ADLaM Display"/>
                <a:ea typeface="ADLaM Display"/>
                <a:cs typeface="ADLaM Display"/>
              </a:rPr>
              <a:t>Pollutant Features</a:t>
            </a:r>
            <a:endParaRPr lang="en-US" sz="2400" b="1">
              <a:solidFill>
                <a:schemeClr val="tx1">
                  <a:lumMod val="95000"/>
                  <a:lumOff val="5000"/>
                </a:schemeClr>
              </a:solidFill>
              <a:latin typeface="ADLaM Display"/>
              <a:ea typeface="ADLaM Display"/>
              <a:cs typeface="ADLaM Display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sz="2400">
                <a:solidFill>
                  <a:schemeClr val="tx1">
                    <a:lumMod val="95000"/>
                    <a:lumOff val="5000"/>
                  </a:schemeClr>
                </a:solidFill>
              </a:rPr>
              <a:t>PM2.5, PM10, NO, NO2, </a:t>
            </a:r>
            <a:r>
              <a:rPr lang="pt-BR" sz="2400" err="1">
                <a:solidFill>
                  <a:schemeClr val="tx1">
                    <a:lumMod val="95000"/>
                    <a:lumOff val="5000"/>
                  </a:schemeClr>
                </a:solidFill>
              </a:rPr>
              <a:t>NOx</a:t>
            </a:r>
            <a:r>
              <a:rPr lang="pt-BR" sz="2400">
                <a:solidFill>
                  <a:schemeClr val="tx1">
                    <a:lumMod val="95000"/>
                    <a:lumOff val="5000"/>
                  </a:schemeClr>
                </a:solidFill>
              </a:rPr>
              <a:t>, NH3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400">
                <a:solidFill>
                  <a:schemeClr val="tx1">
                    <a:lumMod val="95000"/>
                    <a:lumOff val="5000"/>
                  </a:schemeClr>
                </a:solidFill>
              </a:rPr>
              <a:t>CO, SO2</a:t>
            </a:r>
          </a:p>
        </p:txBody>
      </p:sp>
    </p:spTree>
    <p:extLst>
      <p:ext uri="{BB962C8B-B14F-4D97-AF65-F5344CB8AC3E}">
        <p14:creationId xmlns:p14="http://schemas.microsoft.com/office/powerpoint/2010/main" val="2831084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D210D-F378-68F7-CEA7-BC5F2B080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60" y="2326742"/>
            <a:ext cx="4216160" cy="1756460"/>
          </a:xfrm>
        </p:spPr>
        <p:txBody>
          <a:bodyPr/>
          <a:lstStyle/>
          <a:p>
            <a:r>
              <a:rPr lang="en-IN" sz="4800" b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Methodology</a:t>
            </a:r>
          </a:p>
        </p:txBody>
      </p:sp>
      <p:pic>
        <p:nvPicPr>
          <p:cNvPr id="19" name="Picture Placeholder 18" descr="A black and white icon with a gear and a cylinder&#10;&#10;Description automatically generated">
            <a:extLst>
              <a:ext uri="{FF2B5EF4-FFF2-40B4-BE49-F238E27FC236}">
                <a16:creationId xmlns:a16="http://schemas.microsoft.com/office/drawing/2014/main" id="{E16C958C-60B4-AD11-A740-F31869B2AA6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3066" b="3066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7F7C7D-9581-9420-8774-EA3D70EC3FE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579706" y="307042"/>
            <a:ext cx="3840480" cy="338328"/>
          </a:xfrm>
        </p:spPr>
        <p:txBody>
          <a:bodyPr/>
          <a:lstStyle/>
          <a:p>
            <a:r>
              <a:rPr lang="en-IN" b="0" i="0">
                <a:effectLst/>
                <a:latin typeface="fkGroteskNeue"/>
              </a:rPr>
              <a:t>Data Acquisition &amp; </a:t>
            </a:r>
            <a:r>
              <a:rPr lang="en-IN" b="0" i="0" err="1">
                <a:effectLst/>
                <a:latin typeface="fkGroteskNeue"/>
              </a:rPr>
              <a:t>Preprocessing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6567D3-56ED-7AC1-78CB-6DE789D6A4C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538186" y="642241"/>
            <a:ext cx="6466114" cy="338328"/>
          </a:xfrm>
        </p:spPr>
        <p:txBody>
          <a:bodyPr/>
          <a:lstStyle/>
          <a:p>
            <a:r>
              <a:rPr lang="en-US" b="0" i="0">
                <a:effectLst/>
                <a:latin typeface="fkGroteskNeue"/>
              </a:rPr>
              <a:t>Collected air quality and meteorological data from Indian cities, followed by cleaning, handling missing values, and standardizing features.</a:t>
            </a:r>
            <a:r>
              <a:rPr lang="en-US" b="1"/>
              <a:t>.</a:t>
            </a:r>
            <a:endParaRPr lang="en-IN" b="1"/>
          </a:p>
        </p:txBody>
      </p:sp>
      <p:pic>
        <p:nvPicPr>
          <p:cNvPr id="21" name="Picture Placeholder 20" descr="A black and white symbol&#10;&#10;Description automatically generated">
            <a:extLst>
              <a:ext uri="{FF2B5EF4-FFF2-40B4-BE49-F238E27FC236}">
                <a16:creationId xmlns:a16="http://schemas.microsoft.com/office/drawing/2014/main" id="{0984C79C-5700-7DCA-DA02-093CC586BA41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l="6651" r="6651"/>
          <a:stretch>
            <a:fillRect/>
          </a:stretch>
        </p:blipFill>
        <p:spPr/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DF9955-5E24-C805-5E31-23A261B7019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648566" y="1579364"/>
            <a:ext cx="3840480" cy="338328"/>
          </a:xfrm>
        </p:spPr>
        <p:txBody>
          <a:bodyPr/>
          <a:lstStyle/>
          <a:p>
            <a:r>
              <a:rPr lang="en-IN" b="0" i="0">
                <a:effectLst/>
                <a:latin typeface="fkGroteskNeue"/>
              </a:rPr>
              <a:t>Feature Selection:</a:t>
            </a:r>
            <a:endParaRPr lang="en-IN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0FD24E4-ED45-4DDB-115A-13D49DA4460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648565" y="1893131"/>
            <a:ext cx="6098675" cy="338328"/>
          </a:xfrm>
        </p:spPr>
        <p:txBody>
          <a:bodyPr/>
          <a:lstStyle/>
          <a:p>
            <a:r>
              <a:rPr lang="en-US" b="0" i="0">
                <a:effectLst/>
                <a:latin typeface="fkGroteskNeue"/>
              </a:rPr>
              <a:t>Identified key environmental variables (e.g., PM2.5, PM10, NO2, SO2, CO, O3, temperature, humidity) that significantly impact AQI</a:t>
            </a:r>
            <a:endParaRPr lang="en-IN"/>
          </a:p>
        </p:txBody>
      </p:sp>
      <p:pic>
        <p:nvPicPr>
          <p:cNvPr id="23" name="Picture Placeholder 22" descr="A black and white symbol&#10;&#10;Description automatically generated">
            <a:extLst>
              <a:ext uri="{FF2B5EF4-FFF2-40B4-BE49-F238E27FC236}">
                <a16:creationId xmlns:a16="http://schemas.microsoft.com/office/drawing/2014/main" id="{E76193AE-E426-6B04-1045-AC47278623FB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4"/>
          <a:srcRect t="6481" b="6481"/>
          <a:stretch>
            <a:fillRect/>
          </a:stretch>
        </p:blipFill>
        <p:spPr/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EBD7796-85CE-A749-B986-160C0661EA4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648565" y="2824925"/>
            <a:ext cx="3840480" cy="33832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IN" err="1">
                <a:latin typeface="fkGroteskNeue"/>
              </a:rPr>
              <a:t>Algorithim</a:t>
            </a:r>
            <a:r>
              <a:rPr lang="en-IN" b="0" i="0">
                <a:effectLst/>
                <a:latin typeface="fkGroteskNeue"/>
              </a:rPr>
              <a:t>:</a:t>
            </a:r>
            <a:endParaRPr lang="en-IN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74B203F-A4A1-B40F-C874-B053B884B4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648565" y="3204972"/>
            <a:ext cx="6098674" cy="33832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>
                <a:latin typeface="fkGroteskNeue"/>
              </a:rPr>
              <a:t>We have used Random Forest </a:t>
            </a:r>
            <a:r>
              <a:rPr lang="en-US" err="1">
                <a:latin typeface="fkGroteskNeue"/>
              </a:rPr>
              <a:t>Algorithim</a:t>
            </a:r>
            <a:r>
              <a:rPr lang="en-US">
                <a:latin typeface="fkGroteskNeue"/>
              </a:rPr>
              <a:t>.</a:t>
            </a:r>
          </a:p>
        </p:txBody>
      </p:sp>
      <p:pic>
        <p:nvPicPr>
          <p:cNvPr id="25" name="Picture Placeholder 24" descr="A computer with a wrench and arrow&#10;&#10;Description automatically generated">
            <a:extLst>
              <a:ext uri="{FF2B5EF4-FFF2-40B4-BE49-F238E27FC236}">
                <a16:creationId xmlns:a16="http://schemas.microsoft.com/office/drawing/2014/main" id="{25412003-2DA7-8D51-EA78-3F801B82B5A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5"/>
          <a:srcRect l="1989" r="1989"/>
          <a:stretch>
            <a:fillRect/>
          </a:stretch>
        </p:blipFill>
        <p:spPr/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4D04227-A890-4ED6-38BB-B8FCE2EEFAE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48566" y="4165623"/>
            <a:ext cx="3840480" cy="338328"/>
          </a:xfrm>
        </p:spPr>
        <p:txBody>
          <a:bodyPr/>
          <a:lstStyle/>
          <a:p>
            <a:r>
              <a:rPr lang="en-IN" b="0" i="0">
                <a:effectLst/>
                <a:latin typeface="fkGroteskNeue"/>
              </a:rPr>
              <a:t>Model Optimization &amp; Evaluation:</a:t>
            </a:r>
            <a:endParaRPr lang="en-IN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69A157AC-F7CF-3A27-9DC7-5A657DD668C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648565" y="4496508"/>
            <a:ext cx="6014699" cy="33832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>
                <a:latin typeface="fkGroteskNeue"/>
              </a:rPr>
              <a:t>Random </a:t>
            </a:r>
            <a:r>
              <a:rPr lang="en-US" err="1">
                <a:latin typeface="fkGroteskNeue"/>
              </a:rPr>
              <a:t>Fosrest</a:t>
            </a:r>
            <a:r>
              <a:rPr lang="en-US">
                <a:latin typeface="fkGroteskNeue"/>
              </a:rPr>
              <a:t> </a:t>
            </a:r>
            <a:r>
              <a:rPr lang="en-US" err="1">
                <a:latin typeface="fkGroteskNeue"/>
              </a:rPr>
              <a:t>Algorithim</a:t>
            </a:r>
            <a:r>
              <a:rPr lang="en-US">
                <a:latin typeface="fkGroteskNeue"/>
              </a:rPr>
              <a:t> includes:</a:t>
            </a:r>
          </a:p>
          <a:p>
            <a:r>
              <a:rPr lang="en-US">
                <a:latin typeface="fkGroteskNeue"/>
              </a:rPr>
              <a:t>Random forest regressor, Random forest classifier.</a:t>
            </a:r>
          </a:p>
        </p:txBody>
      </p:sp>
      <p:pic>
        <p:nvPicPr>
          <p:cNvPr id="27" name="Picture Placeholder 26" descr="A black line with a line going up&#10;&#10;Description automatically generated">
            <a:extLst>
              <a:ext uri="{FF2B5EF4-FFF2-40B4-BE49-F238E27FC236}">
                <a16:creationId xmlns:a16="http://schemas.microsoft.com/office/drawing/2014/main" id="{C7A6E628-27BC-3B5B-C5E0-2E3F503593A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6"/>
          <a:srcRect l="2557" r="2557"/>
          <a:stretch>
            <a:fillRect/>
          </a:stretch>
        </p:blipFill>
        <p:spPr/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9851CB53-FB4A-2324-A6E1-C7AFFE43EFC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648566" y="5437809"/>
            <a:ext cx="3840480" cy="338328"/>
          </a:xfrm>
        </p:spPr>
        <p:txBody>
          <a:bodyPr/>
          <a:lstStyle/>
          <a:p>
            <a:r>
              <a:rPr lang="en-IN" b="0" i="0">
                <a:effectLst/>
                <a:latin typeface="fkGroteskNeue"/>
              </a:rPr>
              <a:t>Prediction &amp; Visualization:</a:t>
            </a:r>
            <a:endParaRPr lang="en-IN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35FB235C-80B9-160E-B396-4CCCBB5A7F1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648564" y="5826196"/>
            <a:ext cx="6014699" cy="338328"/>
          </a:xfrm>
        </p:spPr>
        <p:txBody>
          <a:bodyPr/>
          <a:lstStyle/>
          <a:p>
            <a:r>
              <a:rPr lang="en-US" b="0" i="0">
                <a:effectLst/>
                <a:latin typeface="fkGroteskNeue"/>
              </a:rPr>
              <a:t>Predicted AQI for various regions and visualized results with heatmaps and dashboards to illustrate regional pollution levels.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7838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16E8D-F725-5549-D79B-2197F3311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D02FC-1940-72AB-8671-0839E2CF024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“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B13DEF-ED86-6E5A-5AD2-C9B364E4A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Richard Branson</a:t>
            </a:r>
          </a:p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86FC47-3017-DA16-F8BF-CBFF553CB9F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”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07AC1F3-FBD2-24FF-608E-1D301D27921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838200" y="6400904"/>
            <a:ext cx="365760" cy="246888"/>
          </a:xfrm>
        </p:spPr>
        <p:txBody>
          <a:bodyPr/>
          <a:lstStyle/>
          <a:p>
            <a:fld id="{8D0AFDD5-844D-364D-8AEC-50CF4D36D55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4C00235-80DB-8E65-4FFA-23DF4C0DE0E6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5364480" y="6400904"/>
            <a:ext cx="1463040" cy="246888"/>
          </a:xfrm>
        </p:spPr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A0E4D9-A114-4773-6B3B-37FA10EAB08F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10629145" y="6400904"/>
            <a:ext cx="640080" cy="246888"/>
          </a:xfrm>
        </p:spPr>
        <p:txBody>
          <a:bodyPr/>
          <a:lstStyle/>
          <a:p>
            <a:r>
              <a:rPr lang="en-US"/>
              <a:t>20XX</a:t>
            </a:r>
          </a:p>
        </p:txBody>
      </p:sp>
      <p:pic>
        <p:nvPicPr>
          <p:cNvPr id="9" name="Picture 8" descr="A graph with blue dotted line and red dotted line&#10;&#10;AI-generated content may be incorrect.">
            <a:extLst>
              <a:ext uri="{FF2B5EF4-FFF2-40B4-BE49-F238E27FC236}">
                <a16:creationId xmlns:a16="http://schemas.microsoft.com/office/drawing/2014/main" id="{7D0AD73A-4809-0F77-BEF5-3A2238434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561" y="200102"/>
            <a:ext cx="11045069" cy="6469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288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A8692FD-3676-EAB5-DC24-364040BE8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Timeline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5B3F929-AF18-813C-9936-2EAB595110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Sep 20XX</a:t>
            </a:r>
          </a:p>
          <a:p>
            <a:pPr lvl="1"/>
            <a:r>
              <a:rPr lang="en-US" altLang="zh-CN"/>
              <a:t>Synergize scalable </a:t>
            </a:r>
            <a:br>
              <a:rPr lang="en-US" altLang="zh-CN"/>
            </a:br>
            <a:r>
              <a:rPr lang="en-US" altLang="zh-CN"/>
              <a:t>e-commerce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088347-D7E0-F453-D17B-7C2C3835104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Jan 20XX</a:t>
            </a:r>
          </a:p>
          <a:p>
            <a:pPr lvl="1"/>
            <a:r>
              <a:rPr lang="en-US" altLang="zh-CN"/>
              <a:t>Coordinate e-business applications</a:t>
            </a:r>
          </a:p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29AA47D-4B67-1E1F-043D-9C7471285F6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May 20XX</a:t>
            </a:r>
          </a:p>
          <a:p>
            <a:pPr lvl="1"/>
            <a:r>
              <a:rPr lang="en-US" altLang="zh-CN"/>
              <a:t>Deploy strategy networks with compelling e-business needs</a:t>
            </a:r>
          </a:p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0E702-3A2A-79FE-6C7C-4ABFA3EC825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Nov 20XX</a:t>
            </a:r>
          </a:p>
          <a:p>
            <a:pPr lvl="1"/>
            <a:r>
              <a:rPr lang="en-US" altLang="zh-CN"/>
              <a:t>Disseminate standardized </a:t>
            </a:r>
            <a:br>
              <a:rPr lang="en-US" altLang="zh-CN"/>
            </a:br>
            <a:r>
              <a:rPr lang="en-US" altLang="zh-CN"/>
              <a:t>metrics</a:t>
            </a:r>
          </a:p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7671AF-A580-DFF8-DD53-11CF125B5C0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/>
              <a:t>Mar 20XX</a:t>
            </a:r>
          </a:p>
          <a:p>
            <a:pPr lvl="1"/>
            <a:r>
              <a:rPr lang="en-US" altLang="zh-CN"/>
              <a:t>Foster holistically superior methodologies</a:t>
            </a:r>
          </a:p>
          <a:p>
            <a:endParaRPr lang="en-US"/>
          </a:p>
        </p:txBody>
      </p:sp>
      <p:pic>
        <p:nvPicPr>
          <p:cNvPr id="8" name="Picture 7" descr="A diagram of a confusion matrix&#10;&#10;AI-generated content may be incorrect.">
            <a:extLst>
              <a:ext uri="{FF2B5EF4-FFF2-40B4-BE49-F238E27FC236}">
                <a16:creationId xmlns:a16="http://schemas.microsoft.com/office/drawing/2014/main" id="{6FD005D6-F66C-9405-474B-D2F6A8EBE5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" y="4309"/>
            <a:ext cx="12202733" cy="6849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354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DB732-6FD3-D0DA-92AF-1D7A68E3A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Areas of focus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86D0EB4-87A1-9926-18A9-F1A65DC20A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B2B market </a:t>
            </a:r>
            <a:br>
              <a:rPr lang="en-US"/>
            </a:br>
            <a:r>
              <a:rPr lang="en-US"/>
              <a:t>scenarios​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77B26A88-F289-88EA-E384-570C7CF8B58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Develop winning strategies to keep ahead of the competition</a:t>
            </a:r>
          </a:p>
          <a:p>
            <a:r>
              <a:rPr lang="en-US"/>
              <a:t>Capitalize on low-hanging fruit to identify a ballpark value</a:t>
            </a:r>
          </a:p>
          <a:p>
            <a:r>
              <a:rPr lang="en-US"/>
              <a:t>Visualize customer directed convergence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E309F894-D6ED-3B69-812A-EDD9C07D6D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Cloud-based opportunities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4A6AD7D6-3293-B4C1-4263-E02BE31B4FF8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en-US"/>
              <a:t>Iterative approaches to corporate strategy</a:t>
            </a:r>
          </a:p>
          <a:p>
            <a:r>
              <a:rPr lang="en-US"/>
              <a:t>Establish a management framework from the inside</a:t>
            </a:r>
          </a:p>
        </p:txBody>
      </p:sp>
      <p:sp>
        <p:nvSpPr>
          <p:cNvPr id="29" name="Slide Number Placeholder 28">
            <a:extLst>
              <a:ext uri="{FF2B5EF4-FFF2-40B4-BE49-F238E27FC236}">
                <a16:creationId xmlns:a16="http://schemas.microsoft.com/office/drawing/2014/main" id="{3322B0EB-0749-E394-7D78-05C325473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8" name="Footer Placeholder 27">
            <a:extLst>
              <a:ext uri="{FF2B5EF4-FFF2-40B4-BE49-F238E27FC236}">
                <a16:creationId xmlns:a16="http://schemas.microsoft.com/office/drawing/2014/main" id="{36FE9B74-96B4-4C88-49C9-E2D42BDCD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27" name="Date Placeholder 26">
            <a:extLst>
              <a:ext uri="{FF2B5EF4-FFF2-40B4-BE49-F238E27FC236}">
                <a16:creationId xmlns:a16="http://schemas.microsoft.com/office/drawing/2014/main" id="{8A78422D-0122-1218-F0A5-9EF64D22D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C4C2B6-520A-894D-AC24-DF00D0AE6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5" y="4083"/>
            <a:ext cx="12179905" cy="6849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725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7AD6B-0EBB-7092-13C6-240F8A4A4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7437" y="1064623"/>
            <a:ext cx="4959821" cy="1162762"/>
          </a:xfrm>
        </p:spPr>
        <p:txBody>
          <a:bodyPr/>
          <a:lstStyle/>
          <a:p>
            <a:r>
              <a:rPr lang="en-US" altLang="zh-CN"/>
              <a:t>Summary</a:t>
            </a:r>
            <a:br>
              <a:rPr lang="en-US"/>
            </a:br>
            <a:endParaRPr lang="en-US"/>
          </a:p>
        </p:txBody>
      </p:sp>
      <p:pic>
        <p:nvPicPr>
          <p:cNvPr id="12" name="Picture Placeholder 11" descr="Satellite flying over a city">
            <a:extLst>
              <a:ext uri="{FF2B5EF4-FFF2-40B4-BE49-F238E27FC236}">
                <a16:creationId xmlns:a16="http://schemas.microsoft.com/office/drawing/2014/main" id="{EDD0654D-0EEE-9D11-4D37-133C0B9A496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9213" r="9213"/>
          <a:stretch/>
        </p:blipFill>
        <p:spPr>
          <a:xfrm>
            <a:off x="0" y="0"/>
            <a:ext cx="4351128" cy="6858000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A7609-6E6A-B996-BC29-F9AA857D7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2137" y="1948757"/>
            <a:ext cx="5857234" cy="3640280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  <a:latin typeface="fkGroteskNeue"/>
              </a:rPr>
              <a:t>Built an accurate AQI prediction model for Indian cities using Random Forest Regression.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  <a:latin typeface="fkGroteskNeue"/>
              </a:rPr>
              <a:t>Used key environmental features and effective data processing for reliable results.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  <a:latin typeface="fkGroteskNeue"/>
              </a:rPr>
              <a:t>Visualized regional pollution levels with clear, interactive dashboards.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  <a:latin typeface="fkGroteskNeue"/>
              </a:rPr>
              <a:t>The project aids public awareness and supports better policy decisions.</a:t>
            </a:r>
          </a:p>
          <a:p>
            <a:endParaRPr lang="en-US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EA450CD4-3018-DBCF-3A32-B72A7DCFA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722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0">
      <a:dk1>
        <a:srgbClr val="000000"/>
      </a:dk1>
      <a:lt1>
        <a:srgbClr val="FFFFFF"/>
      </a:lt1>
      <a:dk2>
        <a:srgbClr val="264653"/>
      </a:dk2>
      <a:lt2>
        <a:srgbClr val="E7E6E6"/>
      </a:lt2>
      <a:accent1>
        <a:srgbClr val="F3EBE8"/>
      </a:accent1>
      <a:accent2>
        <a:srgbClr val="E9C369"/>
      </a:accent2>
      <a:accent3>
        <a:srgbClr val="2A9D8F"/>
      </a:accent3>
      <a:accent4>
        <a:srgbClr val="F3D6CD"/>
      </a:accent4>
      <a:accent5>
        <a:srgbClr val="F3EBE8"/>
      </a:accent5>
      <a:accent6>
        <a:srgbClr val="60717C"/>
      </a:accent6>
      <a:hlink>
        <a:srgbClr val="828683"/>
      </a:hlink>
      <a:folHlink>
        <a:srgbClr val="D08A55"/>
      </a:folHlink>
    </a:clrScheme>
    <a:fontScheme name="Custom 28">
      <a:majorFont>
        <a:latin typeface="Century Gothic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rn-Angles_Win32_CP_v11" id="{557BB2FF-F1F4-4776-80DE-DC11FC14475E}" vid="{E0321167-E0D5-4285-8F17-B2BAD920F1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7D90517-43A3-4BC6-B197-5C7B7D3DBCAD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61D9A46C-D3F3-4D45-B248-B831C6B5FC85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5FA78568-A730-4D3B-A489-FD854E91254A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{0C880808-B86D-4F9E-A9C2-2A4183058F27}tf11429527_win32</Template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Air Quality Index (AQI) Prediction</vt:lpstr>
      <vt:lpstr>Introduction </vt:lpstr>
      <vt:lpstr>Problem Statement</vt:lpstr>
      <vt:lpstr>Dataset and Features</vt:lpstr>
      <vt:lpstr>Methodology</vt:lpstr>
      <vt:lpstr>PowerPoint Presentation</vt:lpstr>
      <vt:lpstr>Timeline</vt:lpstr>
      <vt:lpstr>Areas of focus</vt:lpstr>
      <vt:lpstr>Summary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Ayush Raj</dc:creator>
  <cp:revision>1</cp:revision>
  <dcterms:created xsi:type="dcterms:W3CDTF">2025-05-27T08:38:46Z</dcterms:created>
  <dcterms:modified xsi:type="dcterms:W3CDTF">2025-05-27T10:08:41Z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