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2"/>
  </p:notesMasterIdLst>
  <p:handoutMasterIdLst>
    <p:handoutMasterId r:id="rId13"/>
  </p:handoutMasterIdLst>
  <p:sldIdLst>
    <p:sldId id="257" r:id="rId5"/>
    <p:sldId id="261" r:id="rId6"/>
    <p:sldId id="272" r:id="rId7"/>
    <p:sldId id="266" r:id="rId8"/>
    <p:sldId id="276" r:id="rId9"/>
    <p:sldId id="275"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8"/>
  </p:normalViewPr>
  <p:slideViewPr>
    <p:cSldViewPr snapToGrid="0" snapToObjects="1">
      <p:cViewPr>
        <p:scale>
          <a:sx n="75" d="100"/>
          <a:sy n="75" d="100"/>
        </p:scale>
        <p:origin x="974" y="30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dgm:spPr/>
      <dgm:t>
        <a:bodyPr/>
        <a:lstStyle/>
        <a:p>
          <a:pPr>
            <a:lnSpc>
              <a:spcPct val="100000"/>
            </a:lnSpc>
          </a:pPr>
          <a:r>
            <a:rPr lang="en-US" dirty="0"/>
            <a:t>Reduce the anxiety levels.</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lstStyle/>
        <a:p>
          <a:pPr>
            <a:lnSpc>
              <a:spcPct val="100000"/>
            </a:lnSpc>
          </a:pPr>
          <a:r>
            <a:rPr lang="en-US" dirty="0"/>
            <a:t>Makes stalker think that people know your location.</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lstStyle/>
        <a:p>
          <a:pPr>
            <a:lnSpc>
              <a:spcPct val="100000"/>
            </a:lnSpc>
          </a:pPr>
          <a:r>
            <a:rPr lang="en-US" dirty="0"/>
            <a:t>Creates a sense of Safety in mind.</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dgm:presLayoutVars>
          <dgm:chMax val="0"/>
          <dgm:chPref val="0"/>
        </dgm:presLayoutVars>
      </dgm:prSet>
      <dgm:spPr/>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dgm:presLayoutVars>
          <dgm:chMax val="0"/>
          <dgm:chPref val="0"/>
        </dgm:presLayoutVars>
      </dgm:prSet>
      <dgm:spPr/>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dgm:presLayoutVars>
          <dgm:chMax val="0"/>
          <dgm:chPref val="0"/>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FD7AD83B-7876-49C4-96DE-C0E479028947}" type="presOf" srcId="{41CDB9B8-E81E-41E7-AE89-8F6EDFC88D92}" destId="{8ABDDEF2-D3EE-48F5-810E-D8B8D64CB1D1}" srcOrd="0" destOrd="0" presId="urn:microsoft.com/office/officeart/2018/2/layout/IconVerticalSolidList"/>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15E4859A-6FE7-4F93-9F13-B5B64ACFADF4}" type="presOf" srcId="{7B62DEA7-9DCD-4B2E-9DC5-BE121C266AFD}" destId="{C54DDAD1-57E2-410C-AC1B-2D57D298F048}" srcOrd="0" destOrd="0" presId="urn:microsoft.com/office/officeart/2018/2/layout/IconVerticalSolidList"/>
    <dgm:cxn modelId="{F9FCBEAA-6B8B-4272-96AC-743648D41B7F}" type="presOf" srcId="{4D7D34C7-9466-4514-BF51-7396C17436B5}" destId="{24D6C1C7-45DC-4D9D-8D3C-EF806EEEC836}" srcOrd="0" destOrd="0" presId="urn:microsoft.com/office/officeart/2018/2/layout/IconVerticalSolidList"/>
    <dgm:cxn modelId="{111667AB-D41A-4BAE-93F5-9664017E161D}" type="presOf" srcId="{8E185869-F0D4-43E2-B08A-2F3E83EE98F3}" destId="{DEB2A193-A1DC-4B26-848A-CC858F8E32AC}" srcOrd="0" destOrd="0" presId="urn:microsoft.com/office/officeart/2018/2/layout/IconVerticalSolidList"/>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a:lstStyle/>
        <a:p>
          <a:endParaRPr lang="en-US"/>
        </a:p>
      </dgm:t>
    </dgm:pt>
    <dgm:pt modelId="{AAC263CB-8256-4B03-92FE-1622698FB3E9}">
      <dgm:prSet custT="1"/>
      <dgm:spPr>
        <a:solidFill>
          <a:schemeClr val="accent2">
            <a:lumMod val="20000"/>
            <a:lumOff val="80000"/>
            <a:alpha val="90000"/>
          </a:schemeClr>
        </a:solidFill>
        <a:ln>
          <a:noFill/>
        </a:ln>
      </dgm:spPr>
      <dgm:t>
        <a:bodyPr anchor="ctr"/>
        <a:lstStyle/>
        <a:p>
          <a:pPr algn="ctr"/>
          <a:endParaRPr lang="en-US" sz="1400" dirty="0"/>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a:solidFill>
          <a:schemeClr val="accent2"/>
        </a:solidFill>
        <a:ln>
          <a:noFill/>
        </a:ln>
      </dgm:spPr>
      <dgm:t>
        <a:bodyPr/>
        <a:lstStyle/>
        <a:p>
          <a:r>
            <a:rPr lang="en-US" dirty="0">
              <a:solidFill>
                <a:schemeClr val="bg2"/>
              </a:solidFill>
            </a:rPr>
            <a:t>1</a:t>
          </a:r>
        </a:p>
      </dgm:t>
    </dgm:pt>
    <dgm:pt modelId="{4E8D2E69-0173-4BD3-B96A-7A9C5DD12B47}">
      <dgm:prSet custT="1"/>
      <dgm:spPr>
        <a:solidFill>
          <a:schemeClr val="accent2">
            <a:lumMod val="20000"/>
            <a:lumOff val="80000"/>
            <a:alpha val="90000"/>
          </a:schemeClr>
        </a:solidFill>
        <a:ln>
          <a:noFill/>
        </a:ln>
      </dgm:spPr>
      <dgm:t>
        <a:bodyPr anchor="ctr"/>
        <a:lstStyle/>
        <a:p>
          <a:pPr algn="ctr"/>
          <a:endParaRPr lang="en-US" sz="1400" dirty="0"/>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a:solidFill>
          <a:schemeClr val="accent2"/>
        </a:solidFill>
        <a:ln>
          <a:noFill/>
        </a:ln>
      </dgm:spPr>
      <dgm:t>
        <a:bodyPr/>
        <a:lstStyle/>
        <a:p>
          <a:r>
            <a:rPr lang="en-US">
              <a:solidFill>
                <a:schemeClr val="bg2"/>
              </a:solidFill>
            </a:rPr>
            <a:t>2</a:t>
          </a:r>
          <a:endParaRPr lang="en-US" dirty="0">
            <a:solidFill>
              <a:schemeClr val="bg2"/>
            </a:solidFill>
          </a:endParaRPr>
        </a:p>
      </dgm:t>
    </dgm:pt>
    <dgm:pt modelId="{93A6A030-ABAB-4EFA-B539-0FDB3E07C1EF}">
      <dgm:prSet custT="1"/>
      <dgm:spPr>
        <a:solidFill>
          <a:schemeClr val="accent2">
            <a:lumMod val="20000"/>
            <a:lumOff val="80000"/>
            <a:alpha val="90000"/>
          </a:schemeClr>
        </a:solidFill>
        <a:ln>
          <a:noFill/>
        </a:ln>
      </dgm:spPr>
      <dgm:t>
        <a:bodyPr anchor="ctr"/>
        <a:lstStyle/>
        <a:p>
          <a:pPr algn="ctr"/>
          <a:endParaRPr lang="en-US" sz="1400" dirty="0"/>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a:solidFill>
          <a:schemeClr val="accent2"/>
        </a:solidFill>
        <a:ln>
          <a:noFill/>
        </a:ln>
      </dgm:spPr>
      <dgm:t>
        <a:bodyPr/>
        <a:lstStyle/>
        <a:p>
          <a:r>
            <a:rPr lang="en-US">
              <a:solidFill>
                <a:schemeClr val="bg2"/>
              </a:solidFill>
            </a:rPr>
            <a:t>3</a:t>
          </a:r>
          <a:endParaRPr lang="en-US" dirty="0">
            <a:solidFill>
              <a:schemeClr val="bg2"/>
            </a:solidFill>
          </a:endParaRPr>
        </a:p>
      </dgm:t>
    </dgm:pt>
    <dgm:pt modelId="{3C40F323-2A26-1146-9131-B2D8B599E05D}" type="pres">
      <dgm:prSet presAssocID="{D4503D04-C97E-4622-AE07-D0307CB3B4CA}" presName="linearFlow" presStyleCnt="0">
        <dgm:presLayoutVars>
          <dgm:dir/>
          <dgm:animLvl val="lvl"/>
          <dgm:resizeHandles val="exact"/>
        </dgm:presLayoutVars>
      </dgm:prSet>
      <dgm:spPr/>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9"/>
      <dgm:spPr/>
    </dgm:pt>
    <dgm:pt modelId="{B510E1DB-3720-2045-A15B-D53248B697B7}" type="pres">
      <dgm:prSet presAssocID="{AAC263CB-8256-4B03-92FE-1622698FB3E9}" presName="lineArrowNode" presStyleLbl="alignAccFollowNode1" presStyleIdx="1" presStyleCnt="9"/>
      <dgm:spPr/>
    </dgm:pt>
    <dgm:pt modelId="{CE8B700A-AC6F-0E47-AEFA-DA760C3E6A6D}" type="pres">
      <dgm:prSet presAssocID="{808B76D0-8EC7-469A-93AC-7A6017188A9D}" presName="sibTransNodeCircle" presStyleLbl="alignNode1" presStyleIdx="0" presStyleCnt="3">
        <dgm:presLayoutVars>
          <dgm:chMax val="0"/>
          <dgm:bulletEnabled/>
        </dgm:presLayoutVars>
      </dgm:prSet>
      <dgm:spPr/>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9">
        <dgm:presLayoutVars>
          <dgm:bulletEnabled val="1"/>
        </dgm:presLayoutVars>
      </dgm:prSet>
      <dgm:spPr/>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9"/>
      <dgm:spPr/>
    </dgm:pt>
    <dgm:pt modelId="{C1172316-FFE1-2D41-82E9-8EB0F5EACF76}" type="pres">
      <dgm:prSet presAssocID="{4E8D2E69-0173-4BD3-B96A-7A9C5DD12B47}" presName="lineArrowNode" presStyleLbl="alignAccFollowNode1" presStyleIdx="4" presStyleCnt="9"/>
      <dgm:spPr/>
    </dgm:pt>
    <dgm:pt modelId="{D40ADF37-3E5B-2D42-9470-8264667346F7}" type="pres">
      <dgm:prSet presAssocID="{FEF1E80E-8A9E-4B0A-817C-2A4CFDCF3FB2}" presName="sibTransNodeCircle" presStyleLbl="alignNode1" presStyleIdx="1" presStyleCnt="3">
        <dgm:presLayoutVars>
          <dgm:chMax val="0"/>
          <dgm:bulletEnabled/>
        </dgm:presLayoutVars>
      </dgm:prSet>
      <dgm:spPr/>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9">
        <dgm:presLayoutVars>
          <dgm:bulletEnabled val="1"/>
        </dgm:presLayoutVars>
      </dgm:prSet>
      <dgm:spPr/>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6" presStyleCnt="9"/>
      <dgm:spPr/>
    </dgm:pt>
    <dgm:pt modelId="{35A0AD7D-4761-5A4E-8421-A0D0A060E3A2}" type="pres">
      <dgm:prSet presAssocID="{93A6A030-ABAB-4EFA-B539-0FDB3E07C1EF}" presName="lineArrowNode" presStyleLbl="alignAccFollowNode1" presStyleIdx="7" presStyleCnt="9"/>
      <dgm:spPr/>
    </dgm:pt>
    <dgm:pt modelId="{2E09C126-5366-AA41-9BAD-31AD467B40A9}" type="pres">
      <dgm:prSet presAssocID="{BFE0749E-E343-4A6F-BD09-2810EE6B4BD7}" presName="sibTransNodeCircle" presStyleLbl="alignNode1" presStyleIdx="2" presStyleCnt="3">
        <dgm:presLayoutVars>
          <dgm:chMax val="0"/>
          <dgm:bulletEnabled/>
        </dgm:presLayoutVars>
      </dgm:prSet>
      <dgm:spPr/>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8" presStyleCnt="9">
        <dgm:presLayoutVars>
          <dgm:bulletEnabled val="1"/>
        </dgm:presLayoutVars>
      </dgm:prSet>
      <dgm:spPr/>
    </dgm:pt>
  </dgm:ptLst>
  <dgm:cxnLst>
    <dgm:cxn modelId="{62985F13-79FA-BC4A-8783-3DAA0F1FAA2F}" type="presOf" srcId="{93A6A030-ABAB-4EFA-B539-0FDB3E07C1EF}" destId="{2CCAA94D-0D9E-CB40-97A3-00A05F4F0DC2}"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D9F8793A-7523-F649-AD1E-5DFCA97DCCFA}" type="presOf" srcId="{FEF1E80E-8A9E-4B0A-817C-2A4CFDCF3FB2}" destId="{D40ADF37-3E5B-2D42-9470-8264667346F7}" srcOrd="0" destOrd="0" presId="urn:microsoft.com/office/officeart/2016/7/layout/LinearArrowProcessNumbered"/>
    <dgm:cxn modelId="{0F866C41-EB5F-47BD-A2CD-A58671F15B67}" srcId="{D4503D04-C97E-4622-AE07-D0307CB3B4CA}" destId="{4E8D2E69-0173-4BD3-B96A-7A9C5DD12B47}" srcOrd="1" destOrd="0" parTransId="{B954BF22-E3B3-4A1C-802E-590228BE2D9C}" sibTransId="{FEF1E80E-8A9E-4B0A-817C-2A4CFDCF3FB2}"/>
    <dgm:cxn modelId="{9640184F-42CF-0441-8D18-50F45B342AD6}" type="presOf" srcId="{808B76D0-8EC7-469A-93AC-7A6017188A9D}" destId="{CE8B700A-AC6F-0E47-AEFA-DA760C3E6A6D}" srcOrd="0" destOrd="0" presId="urn:microsoft.com/office/officeart/2016/7/layout/LinearArrowProcessNumbered"/>
    <dgm:cxn modelId="{C5E94186-9CB6-4C42-92B3-C546CC53A7B9}" srcId="{D4503D04-C97E-4622-AE07-D0307CB3B4CA}" destId="{AAC263CB-8256-4B03-92FE-1622698FB3E9}" srcOrd="0" destOrd="0" parTransId="{0BEED663-FC38-4EAD-940F-4C475D2C87DB}" sibTransId="{808B76D0-8EC7-469A-93AC-7A6017188A9D}"/>
    <dgm:cxn modelId="{42720694-3F25-164D-8BA7-13098CD1C309}" type="presOf" srcId="{4E8D2E69-0173-4BD3-B96A-7A9C5DD12B47}" destId="{EA4D4141-C1BF-E74E-8ECF-933FF6EE68D4}"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4B40C8DC-6B57-4F5B-8440-7241C649700B}" srcId="{D4503D04-C97E-4622-AE07-D0307CB3B4CA}" destId="{93A6A030-ABAB-4EFA-B539-0FDB3E07C1EF}" srcOrd="2" destOrd="0" parTransId="{3D674B97-6DC6-4A12-85BA-0976D3064237}" sibTransId="{BFE0749E-E343-4A6F-BD09-2810EE6B4BD7}"/>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3" destOrd="0" presId="urn:microsoft.com/office/officeart/2016/7/layout/LinearArrowProcessNumbered"/>
    <dgm:cxn modelId="{1CA31CC6-FF26-8C48-A4FC-D711E0756948}" type="presParOf" srcId="{3C40F323-2A26-1146-9131-B2D8B599E05D}" destId="{B400E8F3-1394-C54D-A864-8B6685A025A9}" srcOrd="4"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a:lstStyle/>
        <a:p>
          <a:endParaRPr lang="en-US"/>
        </a:p>
      </dgm:t>
    </dgm:pt>
    <dgm:pt modelId="{AAC263CB-8256-4B03-92FE-1622698FB3E9}">
      <dgm:prSet custT="1"/>
      <dgm:spPr>
        <a:solidFill>
          <a:schemeClr val="accent2">
            <a:lumMod val="20000"/>
            <a:lumOff val="80000"/>
            <a:alpha val="90000"/>
          </a:schemeClr>
        </a:solidFill>
        <a:ln>
          <a:noFill/>
        </a:ln>
      </dgm:spPr>
      <dgm:t>
        <a:bodyPr anchor="ctr"/>
        <a:lstStyle/>
        <a:p>
          <a:pPr algn="ctr"/>
          <a:endParaRPr lang="en-US" sz="1400" dirty="0"/>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a:solidFill>
          <a:schemeClr val="accent2"/>
        </a:solidFill>
        <a:ln>
          <a:noFill/>
        </a:ln>
      </dgm:spPr>
      <dgm:t>
        <a:bodyPr/>
        <a:lstStyle/>
        <a:p>
          <a:r>
            <a:rPr lang="en-US">
              <a:solidFill>
                <a:schemeClr val="bg2"/>
              </a:solidFill>
            </a:rPr>
            <a:t>1</a:t>
          </a:r>
          <a:endParaRPr lang="en-US" dirty="0">
            <a:solidFill>
              <a:schemeClr val="bg2"/>
            </a:solidFill>
          </a:endParaRPr>
        </a:p>
      </dgm:t>
    </dgm:pt>
    <dgm:pt modelId="{4E8D2E69-0173-4BD3-B96A-7A9C5DD12B47}">
      <dgm:prSet custT="1"/>
      <dgm:spPr>
        <a:solidFill>
          <a:schemeClr val="accent2">
            <a:lumMod val="20000"/>
            <a:lumOff val="80000"/>
            <a:alpha val="90000"/>
          </a:schemeClr>
        </a:solidFill>
        <a:ln>
          <a:noFill/>
        </a:ln>
      </dgm:spPr>
      <dgm:t>
        <a:bodyPr anchor="ctr"/>
        <a:lstStyle/>
        <a:p>
          <a:pPr algn="ctr"/>
          <a:endParaRPr lang="en-US" sz="1400" dirty="0"/>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a:solidFill>
          <a:schemeClr val="accent2"/>
        </a:solidFill>
        <a:ln>
          <a:noFill/>
        </a:ln>
      </dgm:spPr>
      <dgm:t>
        <a:bodyPr/>
        <a:lstStyle/>
        <a:p>
          <a:r>
            <a:rPr lang="en-US">
              <a:solidFill>
                <a:schemeClr val="bg2"/>
              </a:solidFill>
            </a:rPr>
            <a:t>2</a:t>
          </a:r>
          <a:endParaRPr lang="en-US" dirty="0">
            <a:solidFill>
              <a:schemeClr val="bg2"/>
            </a:solidFill>
          </a:endParaRPr>
        </a:p>
      </dgm:t>
    </dgm:pt>
    <dgm:pt modelId="{93A6A030-ABAB-4EFA-B539-0FDB3E07C1EF}">
      <dgm:prSet custT="1"/>
      <dgm:spPr>
        <a:solidFill>
          <a:schemeClr val="accent2">
            <a:lumMod val="20000"/>
            <a:lumOff val="80000"/>
            <a:alpha val="90000"/>
          </a:schemeClr>
        </a:solidFill>
        <a:ln>
          <a:noFill/>
        </a:ln>
      </dgm:spPr>
      <dgm:t>
        <a:bodyPr anchor="ctr"/>
        <a:lstStyle/>
        <a:p>
          <a:pPr algn="ctr"/>
          <a:endParaRPr lang="en-US" sz="1400" dirty="0"/>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a:solidFill>
          <a:schemeClr val="accent2"/>
        </a:solidFill>
        <a:ln>
          <a:noFill/>
        </a:ln>
      </dgm:spPr>
      <dgm:t>
        <a:bodyPr/>
        <a:lstStyle/>
        <a:p>
          <a:r>
            <a:rPr lang="en-US">
              <a:solidFill>
                <a:schemeClr val="bg2"/>
              </a:solidFill>
            </a:rPr>
            <a:t>3</a:t>
          </a:r>
          <a:endParaRPr lang="en-US" dirty="0">
            <a:solidFill>
              <a:schemeClr val="bg2"/>
            </a:solidFill>
          </a:endParaRPr>
        </a:p>
      </dgm:t>
    </dgm:pt>
    <dgm:pt modelId="{3C40F323-2A26-1146-9131-B2D8B599E05D}" type="pres">
      <dgm:prSet presAssocID="{D4503D04-C97E-4622-AE07-D0307CB3B4CA}" presName="linearFlow" presStyleCnt="0">
        <dgm:presLayoutVars>
          <dgm:dir/>
          <dgm:animLvl val="lvl"/>
          <dgm:resizeHandles val="exact"/>
        </dgm:presLayoutVars>
      </dgm:prSet>
      <dgm:spPr/>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9"/>
      <dgm:spPr/>
    </dgm:pt>
    <dgm:pt modelId="{B510E1DB-3720-2045-A15B-D53248B697B7}" type="pres">
      <dgm:prSet presAssocID="{AAC263CB-8256-4B03-92FE-1622698FB3E9}" presName="lineArrowNode" presStyleLbl="alignAccFollowNode1" presStyleIdx="1" presStyleCnt="9"/>
      <dgm:spPr/>
    </dgm:pt>
    <dgm:pt modelId="{CE8B700A-AC6F-0E47-AEFA-DA760C3E6A6D}" type="pres">
      <dgm:prSet presAssocID="{808B76D0-8EC7-469A-93AC-7A6017188A9D}" presName="sibTransNodeCircle" presStyleLbl="alignNode1" presStyleIdx="0" presStyleCnt="3">
        <dgm:presLayoutVars>
          <dgm:chMax val="0"/>
          <dgm:bulletEnabled/>
        </dgm:presLayoutVars>
      </dgm:prSet>
      <dgm:spPr/>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9">
        <dgm:presLayoutVars>
          <dgm:bulletEnabled val="1"/>
        </dgm:presLayoutVars>
      </dgm:prSet>
      <dgm:spPr/>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9"/>
      <dgm:spPr/>
    </dgm:pt>
    <dgm:pt modelId="{C1172316-FFE1-2D41-82E9-8EB0F5EACF76}" type="pres">
      <dgm:prSet presAssocID="{4E8D2E69-0173-4BD3-B96A-7A9C5DD12B47}" presName="lineArrowNode" presStyleLbl="alignAccFollowNode1" presStyleIdx="4" presStyleCnt="9"/>
      <dgm:spPr/>
    </dgm:pt>
    <dgm:pt modelId="{D40ADF37-3E5B-2D42-9470-8264667346F7}" type="pres">
      <dgm:prSet presAssocID="{FEF1E80E-8A9E-4B0A-817C-2A4CFDCF3FB2}" presName="sibTransNodeCircle" presStyleLbl="alignNode1" presStyleIdx="1" presStyleCnt="3">
        <dgm:presLayoutVars>
          <dgm:chMax val="0"/>
          <dgm:bulletEnabled/>
        </dgm:presLayoutVars>
      </dgm:prSet>
      <dgm:spPr/>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9">
        <dgm:presLayoutVars>
          <dgm:bulletEnabled val="1"/>
        </dgm:presLayoutVars>
      </dgm:prSet>
      <dgm:spPr/>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6" presStyleCnt="9"/>
      <dgm:spPr/>
    </dgm:pt>
    <dgm:pt modelId="{35A0AD7D-4761-5A4E-8421-A0D0A060E3A2}" type="pres">
      <dgm:prSet presAssocID="{93A6A030-ABAB-4EFA-B539-0FDB3E07C1EF}" presName="lineArrowNode" presStyleLbl="alignAccFollowNode1" presStyleIdx="7" presStyleCnt="9"/>
      <dgm:spPr/>
    </dgm:pt>
    <dgm:pt modelId="{2E09C126-5366-AA41-9BAD-31AD467B40A9}" type="pres">
      <dgm:prSet presAssocID="{BFE0749E-E343-4A6F-BD09-2810EE6B4BD7}" presName="sibTransNodeCircle" presStyleLbl="alignNode1" presStyleIdx="2" presStyleCnt="3">
        <dgm:presLayoutVars>
          <dgm:chMax val="0"/>
          <dgm:bulletEnabled/>
        </dgm:presLayoutVars>
      </dgm:prSet>
      <dgm:spPr/>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8" presStyleCnt="9">
        <dgm:presLayoutVars>
          <dgm:bulletEnabled val="1"/>
        </dgm:presLayoutVars>
      </dgm:prSet>
      <dgm:spPr/>
    </dgm:pt>
  </dgm:ptLst>
  <dgm:cxnLst>
    <dgm:cxn modelId="{62985F13-79FA-BC4A-8783-3DAA0F1FAA2F}" type="presOf" srcId="{93A6A030-ABAB-4EFA-B539-0FDB3E07C1EF}" destId="{2CCAA94D-0D9E-CB40-97A3-00A05F4F0DC2}"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D9F8793A-7523-F649-AD1E-5DFCA97DCCFA}" type="presOf" srcId="{FEF1E80E-8A9E-4B0A-817C-2A4CFDCF3FB2}" destId="{D40ADF37-3E5B-2D42-9470-8264667346F7}" srcOrd="0" destOrd="0" presId="urn:microsoft.com/office/officeart/2016/7/layout/LinearArrowProcessNumbered"/>
    <dgm:cxn modelId="{0F866C41-EB5F-47BD-A2CD-A58671F15B67}" srcId="{D4503D04-C97E-4622-AE07-D0307CB3B4CA}" destId="{4E8D2E69-0173-4BD3-B96A-7A9C5DD12B47}" srcOrd="1" destOrd="0" parTransId="{B954BF22-E3B3-4A1C-802E-590228BE2D9C}" sibTransId="{FEF1E80E-8A9E-4B0A-817C-2A4CFDCF3FB2}"/>
    <dgm:cxn modelId="{9640184F-42CF-0441-8D18-50F45B342AD6}" type="presOf" srcId="{808B76D0-8EC7-469A-93AC-7A6017188A9D}" destId="{CE8B700A-AC6F-0E47-AEFA-DA760C3E6A6D}" srcOrd="0" destOrd="0" presId="urn:microsoft.com/office/officeart/2016/7/layout/LinearArrowProcessNumbered"/>
    <dgm:cxn modelId="{C5E94186-9CB6-4C42-92B3-C546CC53A7B9}" srcId="{D4503D04-C97E-4622-AE07-D0307CB3B4CA}" destId="{AAC263CB-8256-4B03-92FE-1622698FB3E9}" srcOrd="0" destOrd="0" parTransId="{0BEED663-FC38-4EAD-940F-4C475D2C87DB}" sibTransId="{808B76D0-8EC7-469A-93AC-7A6017188A9D}"/>
    <dgm:cxn modelId="{42720694-3F25-164D-8BA7-13098CD1C309}" type="presOf" srcId="{4E8D2E69-0173-4BD3-B96A-7A9C5DD12B47}" destId="{EA4D4141-C1BF-E74E-8ECF-933FF6EE68D4}"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4B40C8DC-6B57-4F5B-8440-7241C649700B}" srcId="{D4503D04-C97E-4622-AE07-D0307CB3B4CA}" destId="{93A6A030-ABAB-4EFA-B539-0FDB3E07C1EF}" srcOrd="2" destOrd="0" parTransId="{3D674B97-6DC6-4A12-85BA-0976D3064237}" sibTransId="{BFE0749E-E343-4A6F-BD09-2810EE6B4BD7}"/>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3" destOrd="0" presId="urn:microsoft.com/office/officeart/2016/7/layout/LinearArrowProcessNumbered"/>
    <dgm:cxn modelId="{1CA31CC6-FF26-8C48-A4FC-D711E0756948}" type="presParOf" srcId="{3C40F323-2A26-1146-9131-B2D8B599E05D}" destId="{B400E8F3-1394-C54D-A864-8B6685A025A9}" srcOrd="4"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0" y="437"/>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1181573" y="437"/>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dirty="0"/>
            <a:t>Reduce the anxiety levels.</a:t>
          </a:r>
        </a:p>
      </dsp:txBody>
      <dsp:txXfrm>
        <a:off x="1181573" y="437"/>
        <a:ext cx="4995202" cy="1023007"/>
      </dsp:txXfrm>
    </dsp:sp>
    <dsp:sp modelId="{E7329DE9-6CBC-4222-BA02-41C8593CFC1E}">
      <dsp:nvSpPr>
        <dsp:cNvPr id="0" name=""/>
        <dsp:cNvSpPr/>
      </dsp:nvSpPr>
      <dsp:spPr>
        <a:xfrm>
          <a:off x="0" y="1279196"/>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1181573" y="1279196"/>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dirty="0"/>
            <a:t>Makes stalker think that people know your location.</a:t>
          </a:r>
        </a:p>
      </dsp:txBody>
      <dsp:txXfrm>
        <a:off x="1181573" y="1279196"/>
        <a:ext cx="4995202" cy="1023007"/>
      </dsp:txXfrm>
    </dsp:sp>
    <dsp:sp modelId="{625AEBC4-C6DD-430A-8F95-BBF226EF4AB3}">
      <dsp:nvSpPr>
        <dsp:cNvPr id="0" name=""/>
        <dsp:cNvSpPr/>
      </dsp:nvSpPr>
      <dsp:spPr>
        <a:xfrm>
          <a:off x="0" y="2557955"/>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1181573" y="2557955"/>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dirty="0"/>
            <a:t>Creates a sense of Safety in mind.</a:t>
          </a:r>
        </a:p>
      </dsp:txBody>
      <dsp:txXfrm>
        <a:off x="1181573" y="2557955"/>
        <a:ext cx="4995202"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031504" y="723664"/>
          <a:ext cx="822790"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1903662" y="654586"/>
          <a:ext cx="94620" cy="177119"/>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517500" y="312545"/>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bg2"/>
              </a:solidFill>
            </a:rPr>
            <a:t>1</a:t>
          </a:r>
        </a:p>
      </dsp:txBody>
      <dsp:txXfrm>
        <a:off x="637925" y="432970"/>
        <a:ext cx="581460" cy="581460"/>
      </dsp:txXfrm>
    </dsp:sp>
    <dsp:sp modelId="{12DC819D-BB19-CE49-AFEB-155922B01406}">
      <dsp:nvSpPr>
        <dsp:cNvPr id="0" name=""/>
        <dsp:cNvSpPr/>
      </dsp:nvSpPr>
      <dsp:spPr>
        <a:xfrm>
          <a:off x="3016" y="1299893"/>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3016" y="1670149"/>
        <a:ext cx="1851278" cy="1595344"/>
      </dsp:txXfrm>
    </dsp:sp>
    <dsp:sp modelId="{4A0B88BF-91DC-214E-A662-99F2E5E1AA6F}">
      <dsp:nvSpPr>
        <dsp:cNvPr id="0" name=""/>
        <dsp:cNvSpPr/>
      </dsp:nvSpPr>
      <dsp:spPr>
        <a:xfrm>
          <a:off x="2059992" y="725063"/>
          <a:ext cx="1851278"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3960639" y="655750"/>
          <a:ext cx="94620" cy="178327"/>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2574476"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a:solidFill>
                <a:schemeClr val="bg2"/>
              </a:solidFill>
            </a:rPr>
            <a:t>2</a:t>
          </a:r>
          <a:endParaRPr lang="en-US" sz="3900" kern="1200" dirty="0">
            <a:solidFill>
              <a:schemeClr val="bg2"/>
            </a:solidFill>
          </a:endParaRPr>
        </a:p>
      </dsp:txBody>
      <dsp:txXfrm>
        <a:off x="2694901" y="434369"/>
        <a:ext cx="581460" cy="581460"/>
      </dsp:txXfrm>
    </dsp:sp>
    <dsp:sp modelId="{EA4D4141-C1BF-E74E-8ECF-933FF6EE68D4}">
      <dsp:nvSpPr>
        <dsp:cNvPr id="0" name=""/>
        <dsp:cNvSpPr/>
      </dsp:nvSpPr>
      <dsp:spPr>
        <a:xfrm>
          <a:off x="2059992"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059992" y="1673510"/>
        <a:ext cx="1851278" cy="1595344"/>
      </dsp:txXfrm>
    </dsp:sp>
    <dsp:sp modelId="{EBC17C66-42F5-8741-9366-67B899EB8470}">
      <dsp:nvSpPr>
        <dsp:cNvPr id="0" name=""/>
        <dsp:cNvSpPr/>
      </dsp:nvSpPr>
      <dsp:spPr>
        <a:xfrm>
          <a:off x="4116969" y="725063"/>
          <a:ext cx="925639"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4631453"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a:solidFill>
                <a:schemeClr val="bg2"/>
              </a:solidFill>
            </a:rPr>
            <a:t>3</a:t>
          </a:r>
          <a:endParaRPr lang="en-US" sz="3900" kern="1200" dirty="0">
            <a:solidFill>
              <a:schemeClr val="bg2"/>
            </a:solidFill>
          </a:endParaRPr>
        </a:p>
      </dsp:txBody>
      <dsp:txXfrm>
        <a:off x="4751878" y="434369"/>
        <a:ext cx="581460" cy="581460"/>
      </dsp:txXfrm>
    </dsp:sp>
    <dsp:sp modelId="{2CCAA94D-0D9E-CB40-97A3-00A05F4F0DC2}">
      <dsp:nvSpPr>
        <dsp:cNvPr id="0" name=""/>
        <dsp:cNvSpPr/>
      </dsp:nvSpPr>
      <dsp:spPr>
        <a:xfrm>
          <a:off x="4116969"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116969" y="1673510"/>
        <a:ext cx="1851278" cy="1595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031504" y="723664"/>
          <a:ext cx="822790"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1903662" y="654586"/>
          <a:ext cx="94620" cy="177119"/>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517500" y="312545"/>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a:solidFill>
                <a:schemeClr val="bg2"/>
              </a:solidFill>
            </a:rPr>
            <a:t>1</a:t>
          </a:r>
          <a:endParaRPr lang="en-US" sz="3900" kern="1200" dirty="0">
            <a:solidFill>
              <a:schemeClr val="bg2"/>
            </a:solidFill>
          </a:endParaRPr>
        </a:p>
      </dsp:txBody>
      <dsp:txXfrm>
        <a:off x="637925" y="432970"/>
        <a:ext cx="581460" cy="581460"/>
      </dsp:txXfrm>
    </dsp:sp>
    <dsp:sp modelId="{12DC819D-BB19-CE49-AFEB-155922B01406}">
      <dsp:nvSpPr>
        <dsp:cNvPr id="0" name=""/>
        <dsp:cNvSpPr/>
      </dsp:nvSpPr>
      <dsp:spPr>
        <a:xfrm>
          <a:off x="3016" y="1299893"/>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3016" y="1670149"/>
        <a:ext cx="1851278" cy="1595344"/>
      </dsp:txXfrm>
    </dsp:sp>
    <dsp:sp modelId="{4A0B88BF-91DC-214E-A662-99F2E5E1AA6F}">
      <dsp:nvSpPr>
        <dsp:cNvPr id="0" name=""/>
        <dsp:cNvSpPr/>
      </dsp:nvSpPr>
      <dsp:spPr>
        <a:xfrm>
          <a:off x="2059992" y="725063"/>
          <a:ext cx="1851278"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3960639" y="655750"/>
          <a:ext cx="94620" cy="178327"/>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2574476"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a:solidFill>
                <a:schemeClr val="bg2"/>
              </a:solidFill>
            </a:rPr>
            <a:t>2</a:t>
          </a:r>
          <a:endParaRPr lang="en-US" sz="3900" kern="1200" dirty="0">
            <a:solidFill>
              <a:schemeClr val="bg2"/>
            </a:solidFill>
          </a:endParaRPr>
        </a:p>
      </dsp:txBody>
      <dsp:txXfrm>
        <a:off x="2694901" y="434369"/>
        <a:ext cx="581460" cy="581460"/>
      </dsp:txXfrm>
    </dsp:sp>
    <dsp:sp modelId="{EA4D4141-C1BF-E74E-8ECF-933FF6EE68D4}">
      <dsp:nvSpPr>
        <dsp:cNvPr id="0" name=""/>
        <dsp:cNvSpPr/>
      </dsp:nvSpPr>
      <dsp:spPr>
        <a:xfrm>
          <a:off x="2059992"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059992" y="1673510"/>
        <a:ext cx="1851278" cy="1595344"/>
      </dsp:txXfrm>
    </dsp:sp>
    <dsp:sp modelId="{EBC17C66-42F5-8741-9366-67B899EB8470}">
      <dsp:nvSpPr>
        <dsp:cNvPr id="0" name=""/>
        <dsp:cNvSpPr/>
      </dsp:nvSpPr>
      <dsp:spPr>
        <a:xfrm>
          <a:off x="4116969" y="725063"/>
          <a:ext cx="925639"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4631453"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a:solidFill>
                <a:schemeClr val="bg2"/>
              </a:solidFill>
            </a:rPr>
            <a:t>3</a:t>
          </a:r>
          <a:endParaRPr lang="en-US" sz="3900" kern="1200" dirty="0">
            <a:solidFill>
              <a:schemeClr val="bg2"/>
            </a:solidFill>
          </a:endParaRPr>
        </a:p>
      </dsp:txBody>
      <dsp:txXfrm>
        <a:off x="4751878" y="434369"/>
        <a:ext cx="581460" cy="581460"/>
      </dsp:txXfrm>
    </dsp:sp>
    <dsp:sp modelId="{2CCAA94D-0D9E-CB40-97A3-00A05F4F0DC2}">
      <dsp:nvSpPr>
        <dsp:cNvPr id="0" name=""/>
        <dsp:cNvSpPr/>
      </dsp:nvSpPr>
      <dsp:spPr>
        <a:xfrm>
          <a:off x="4116969"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116969" y="1673510"/>
        <a:ext cx="1851278" cy="15953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10/2/2019</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10/2/2019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28058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87160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61551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jpg"/><Relationship Id="rId4" Type="http://schemas.openxmlformats.org/officeDocument/2006/relationships/diagramData" Target="../diagrams/data2.xml"/><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4.jpg"/><Relationship Id="rId4" Type="http://schemas.openxmlformats.org/officeDocument/2006/relationships/diagramData" Target="../diagrams/data3.xml"/><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09630" y="1301261"/>
            <a:ext cx="8361229" cy="2098226"/>
          </a:xfrm>
        </p:spPr>
        <p:txBody>
          <a:bodyPr>
            <a:normAutofit/>
          </a:bodyPr>
          <a:lstStyle/>
          <a:p>
            <a:r>
              <a:rPr lang="en-US" dirty="0">
                <a:solidFill>
                  <a:schemeClr val="bg2"/>
                </a:solidFill>
              </a:rPr>
              <a:t>SAFE.LY</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A Modern Woman’s Guide:</a:t>
            </a:r>
          </a:p>
          <a:p>
            <a:r>
              <a:rPr lang="en-US" dirty="0">
                <a:solidFill>
                  <a:schemeClr val="bg2"/>
                </a:solidFill>
              </a:rPr>
              <a:t>The better way to enjoy your safety and ease of life.</a:t>
            </a:r>
          </a:p>
          <a:p>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dirty="0"/>
              <a:t>  Fake A Call </a:t>
            </a:r>
          </a:p>
        </p:txBody>
      </p:sp>
      <p:pic>
        <p:nvPicPr>
          <p:cNvPr id="15" name="Content Placeholder 14">
            <a:extLst>
              <a:ext uri="{FF2B5EF4-FFF2-40B4-BE49-F238E27FC236}">
                <a16:creationId xmlns:a16="http://schemas.microsoft.com/office/drawing/2014/main" id="{C7F36DA5-3286-4EAB-8CE6-344245727B63}"/>
              </a:ext>
            </a:extLst>
          </p:cNvPr>
          <p:cNvPicPr>
            <a:picLocks noGrp="1" noChangeAspect="1"/>
          </p:cNvPicPr>
          <p:nvPr>
            <p:ph sz="half" idx="1"/>
          </p:nvPr>
        </p:nvPicPr>
        <p:blipFill>
          <a:blip r:embed="rId3"/>
          <a:srcRect/>
          <a:stretch/>
        </p:blipFill>
        <p:spPr>
          <a:xfrm>
            <a:off x="515127" y="386"/>
            <a:ext cx="3858420" cy="6857990"/>
          </a:xfrm>
          <a:prstGeom prst="rect">
            <a:avLst/>
          </a:prstGeom>
        </p:spPr>
      </p:pic>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1538444803"/>
              </p:ext>
            </p:extLst>
          </p:nvPr>
        </p:nvGraphicFramePr>
        <p:xfrm>
          <a:off x="5100824" y="2286000"/>
          <a:ext cx="6176776"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endParaRPr lang="en-US" dirty="0"/>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E908B23D-1FC1-4DF0-AA64-D5D350C6FF91}"/>
              </a:ext>
            </a:extLst>
          </p:cNvPr>
          <p:cNvSpPr txBox="1"/>
          <p:nvPr/>
        </p:nvSpPr>
        <p:spPr>
          <a:xfrm>
            <a:off x="435006" y="310718"/>
            <a:ext cx="3675355" cy="3724096"/>
          </a:xfrm>
          <a:prstGeom prst="rect">
            <a:avLst/>
          </a:prstGeom>
          <a:noFill/>
        </p:spPr>
        <p:txBody>
          <a:bodyPr wrap="square" rtlCol="0">
            <a:spAutoFit/>
          </a:bodyPr>
          <a:lstStyle/>
          <a:p>
            <a:r>
              <a:rPr lang="en-IN" sz="4000" b="1" dirty="0"/>
              <a:t>Emergency Call</a:t>
            </a:r>
          </a:p>
          <a:p>
            <a:endParaRPr lang="en-IN" sz="4000" b="1" dirty="0"/>
          </a:p>
          <a:p>
            <a:endParaRPr lang="en-US" sz="2000" b="1" dirty="0"/>
          </a:p>
          <a:p>
            <a:endParaRPr lang="en-US" sz="2000" b="1" dirty="0"/>
          </a:p>
          <a:p>
            <a:endParaRPr lang="en-US" sz="2000" b="1" dirty="0"/>
          </a:p>
          <a:p>
            <a:r>
              <a:rPr lang="en-US" sz="2400" dirty="0">
                <a:latin typeface="Adobe Devanagari" panose="02040503050201020203" pitchFamily="18" charset="0"/>
                <a:cs typeface="Adobe Devanagari" panose="02040503050201020203" pitchFamily="18" charset="0"/>
              </a:rPr>
              <a:t>Immediately place a call to your most trusted person whose phone number will be set you only.</a:t>
            </a:r>
          </a:p>
        </p:txBody>
      </p:sp>
      <p:pic>
        <p:nvPicPr>
          <p:cNvPr id="15" name="Picture 14">
            <a:extLst>
              <a:ext uri="{FF2B5EF4-FFF2-40B4-BE49-F238E27FC236}">
                <a16:creationId xmlns:a16="http://schemas.microsoft.com/office/drawing/2014/main" id="{C4AFF208-881A-40BF-8578-DF36C7C7CE8F}"/>
              </a:ext>
            </a:extLst>
          </p:cNvPr>
          <p:cNvPicPr>
            <a:picLocks noChangeAspect="1"/>
          </p:cNvPicPr>
          <p:nvPr/>
        </p:nvPicPr>
        <p:blipFill>
          <a:blip r:embed="rId3"/>
          <a:stretch>
            <a:fillRect/>
          </a:stretch>
        </p:blipFill>
        <p:spPr>
          <a:xfrm>
            <a:off x="8252340" y="528320"/>
            <a:ext cx="3299579" cy="5994024"/>
          </a:xfrm>
          <a:prstGeom prst="rect">
            <a:avLst/>
          </a:prstGeom>
        </p:spPr>
      </p:pic>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an looking at snow capped mountains">
            <a:extLst>
              <a:ext uri="{FF2B5EF4-FFF2-40B4-BE49-F238E27FC236}">
                <a16:creationId xmlns:a16="http://schemas.microsoft.com/office/drawing/2014/main" id="{CB65CD91-F5B7-D446-9C8C-8E7FD1C4D4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82" r="-1" b="-1"/>
          <a:stretch/>
        </p:blipFill>
        <p:spPr>
          <a:xfrm>
            <a:off x="4599773" y="10"/>
            <a:ext cx="7592227" cy="6857614"/>
          </a:xfrm>
          <a:prstGeom prst="rect">
            <a:avLst/>
          </a:prstGeom>
        </p:spPr>
      </p:pic>
      <p:sp>
        <p:nvSpPr>
          <p:cNvPr id="22" name="Rectangle 21">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5080084" y="247650"/>
            <a:ext cx="6176776" cy="1485900"/>
          </a:xfrm>
        </p:spPr>
        <p:txBody>
          <a:bodyPr>
            <a:normAutofit fontScale="90000"/>
          </a:bodyPr>
          <a:lstStyle/>
          <a:p>
            <a:r>
              <a:rPr lang="en-IN" dirty="0"/>
              <a:t>Places and Reviews</a:t>
            </a:r>
            <a:br>
              <a:rPr lang="en-IN" dirty="0"/>
            </a:br>
            <a:br>
              <a:rPr lang="en-IN" dirty="0"/>
            </a:br>
            <a:r>
              <a:rPr lang="en-IN" sz="2200" dirty="0"/>
              <a:t>Find places and reviews near you at just 1 click.</a:t>
            </a:r>
            <a:br>
              <a:rPr lang="en-IN" dirty="0"/>
            </a:br>
            <a:br>
              <a:rPr lang="en-IN" dirty="0"/>
            </a:br>
            <a:endParaRPr lang="en-US" dirty="0"/>
          </a:p>
        </p:txBody>
      </p:sp>
      <p:sp>
        <p:nvSpPr>
          <p:cNvPr id="24" name="Rectangle 23">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descr="Linear process SmartArt graphic">
            <a:extLst>
              <a:ext uri="{FF2B5EF4-FFF2-40B4-BE49-F238E27FC236}">
                <a16:creationId xmlns:a16="http://schemas.microsoft.com/office/drawing/2014/main" id="{331726FD-249E-4EF7-80AF-0F3F058533F5}"/>
              </a:ext>
            </a:extLst>
          </p:cNvPr>
          <p:cNvGraphicFramePr>
            <a:graphicFrameLocks noGrp="1" noChangeAspect="1"/>
          </p:cNvGraphicFramePr>
          <p:nvPr>
            <p:ph idx="1"/>
            <p:extLst>
              <p:ext uri="{D42A27DB-BD31-4B8C-83A1-F6EECF244321}">
                <p14:modId xmlns:p14="http://schemas.microsoft.com/office/powerpoint/2010/main" val="2046181774"/>
              </p:ext>
            </p:extLst>
          </p:nvPr>
        </p:nvGraphicFramePr>
        <p:xfrm>
          <a:off x="5100638" y="2286000"/>
          <a:ext cx="6176962"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7302741E-D88B-41EF-8AE2-7694E418B9F0}"/>
              </a:ext>
            </a:extLst>
          </p:cNvPr>
          <p:cNvPicPr>
            <a:picLocks noChangeAspect="1"/>
          </p:cNvPicPr>
          <p:nvPr/>
        </p:nvPicPr>
        <p:blipFill>
          <a:blip r:embed="rId9"/>
          <a:srcRect/>
          <a:stretch/>
        </p:blipFill>
        <p:spPr>
          <a:xfrm>
            <a:off x="0" y="376"/>
            <a:ext cx="4373545" cy="3293628"/>
          </a:xfrm>
          <a:prstGeom prst="rect">
            <a:avLst/>
          </a:prstGeom>
        </p:spPr>
      </p:pic>
      <p:pic>
        <p:nvPicPr>
          <p:cNvPr id="13" name="Picture 12">
            <a:extLst>
              <a:ext uri="{FF2B5EF4-FFF2-40B4-BE49-F238E27FC236}">
                <a16:creationId xmlns:a16="http://schemas.microsoft.com/office/drawing/2014/main" id="{9C248E7F-B974-4204-A95E-CE888A1ACB8A}"/>
              </a:ext>
            </a:extLst>
          </p:cNvPr>
          <p:cNvPicPr>
            <a:picLocks noChangeAspect="1"/>
          </p:cNvPicPr>
          <p:nvPr/>
        </p:nvPicPr>
        <p:blipFill>
          <a:blip r:embed="rId10"/>
          <a:srcRect/>
          <a:stretch/>
        </p:blipFill>
        <p:spPr>
          <a:xfrm>
            <a:off x="0" y="3543300"/>
            <a:ext cx="4373545" cy="3314324"/>
          </a:xfrm>
          <a:prstGeom prst="rect">
            <a:avLst/>
          </a:prstGeom>
        </p:spPr>
      </p:pic>
      <p:sp>
        <p:nvSpPr>
          <p:cNvPr id="14" name="TextBox 13">
            <a:extLst>
              <a:ext uri="{FF2B5EF4-FFF2-40B4-BE49-F238E27FC236}">
                <a16:creationId xmlns:a16="http://schemas.microsoft.com/office/drawing/2014/main" id="{F374F67F-AD70-459E-971E-D680D20CBED3}"/>
              </a:ext>
            </a:extLst>
          </p:cNvPr>
          <p:cNvSpPr txBox="1"/>
          <p:nvPr/>
        </p:nvSpPr>
        <p:spPr>
          <a:xfrm>
            <a:off x="5080084" y="4588748"/>
            <a:ext cx="1889676" cy="369332"/>
          </a:xfrm>
          <a:prstGeom prst="rect">
            <a:avLst/>
          </a:prstGeom>
          <a:noFill/>
        </p:spPr>
        <p:txBody>
          <a:bodyPr wrap="square" rtlCol="0">
            <a:spAutoFit/>
          </a:bodyPr>
          <a:lstStyle/>
          <a:p>
            <a:pPr algn="ctr"/>
            <a:r>
              <a:rPr lang="en-IN" dirty="0">
                <a:solidFill>
                  <a:schemeClr val="bg1"/>
                </a:solidFill>
              </a:rPr>
              <a:t>Restaurants</a:t>
            </a:r>
            <a:endParaRPr lang="en-US" dirty="0">
              <a:solidFill>
                <a:schemeClr val="bg1"/>
              </a:solidFill>
            </a:endParaRPr>
          </a:p>
        </p:txBody>
      </p:sp>
      <p:sp>
        <p:nvSpPr>
          <p:cNvPr id="15" name="TextBox 14">
            <a:extLst>
              <a:ext uri="{FF2B5EF4-FFF2-40B4-BE49-F238E27FC236}">
                <a16:creationId xmlns:a16="http://schemas.microsoft.com/office/drawing/2014/main" id="{FF25D903-2B25-41EB-B6E5-D2124B97F455}"/>
              </a:ext>
            </a:extLst>
          </p:cNvPr>
          <p:cNvSpPr txBox="1"/>
          <p:nvPr/>
        </p:nvSpPr>
        <p:spPr>
          <a:xfrm>
            <a:off x="7195988" y="4588748"/>
            <a:ext cx="1777330" cy="369332"/>
          </a:xfrm>
          <a:prstGeom prst="rect">
            <a:avLst/>
          </a:prstGeom>
          <a:noFill/>
        </p:spPr>
        <p:txBody>
          <a:bodyPr wrap="square" rtlCol="0">
            <a:spAutoFit/>
          </a:bodyPr>
          <a:lstStyle/>
          <a:p>
            <a:pPr algn="ctr"/>
            <a:r>
              <a:rPr lang="en-IN" dirty="0">
                <a:solidFill>
                  <a:schemeClr val="bg1"/>
                </a:solidFill>
              </a:rPr>
              <a:t>Hotels</a:t>
            </a:r>
            <a:endParaRPr lang="en-US" dirty="0">
              <a:solidFill>
                <a:schemeClr val="bg1"/>
              </a:solidFill>
            </a:endParaRPr>
          </a:p>
        </p:txBody>
      </p:sp>
      <p:sp>
        <p:nvSpPr>
          <p:cNvPr id="17" name="TextBox 16">
            <a:extLst>
              <a:ext uri="{FF2B5EF4-FFF2-40B4-BE49-F238E27FC236}">
                <a16:creationId xmlns:a16="http://schemas.microsoft.com/office/drawing/2014/main" id="{FA52FC5D-A684-4460-AA92-D28036CCFB83}"/>
              </a:ext>
            </a:extLst>
          </p:cNvPr>
          <p:cNvSpPr txBox="1"/>
          <p:nvPr/>
        </p:nvSpPr>
        <p:spPr>
          <a:xfrm>
            <a:off x="9276080" y="4588748"/>
            <a:ext cx="1696720" cy="369332"/>
          </a:xfrm>
          <a:prstGeom prst="rect">
            <a:avLst/>
          </a:prstGeom>
          <a:noFill/>
        </p:spPr>
        <p:txBody>
          <a:bodyPr wrap="square" rtlCol="0">
            <a:spAutoFit/>
          </a:bodyPr>
          <a:lstStyle/>
          <a:p>
            <a:pPr algn="ctr"/>
            <a:r>
              <a:rPr lang="en-IN" dirty="0">
                <a:solidFill>
                  <a:schemeClr val="bg1"/>
                </a:solidFill>
              </a:rPr>
              <a:t>Hospitals</a:t>
            </a:r>
            <a:endParaRPr lang="en-US" dirty="0">
              <a:solidFill>
                <a:schemeClr val="bg1"/>
              </a:solidFill>
            </a:endParaRPr>
          </a:p>
        </p:txBody>
      </p:sp>
    </p:spTree>
    <p:extLst>
      <p:ext uri="{BB962C8B-B14F-4D97-AF65-F5344CB8AC3E}">
        <p14:creationId xmlns:p14="http://schemas.microsoft.com/office/powerpoint/2010/main" val="8441289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an looking at snow capped mountains">
            <a:extLst>
              <a:ext uri="{FF2B5EF4-FFF2-40B4-BE49-F238E27FC236}">
                <a16:creationId xmlns:a16="http://schemas.microsoft.com/office/drawing/2014/main" id="{CB65CD91-F5B7-D446-9C8C-8E7FD1C4D4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82" r="-1" b="-1"/>
          <a:stretch/>
        </p:blipFill>
        <p:spPr>
          <a:xfrm>
            <a:off x="4599773" y="10"/>
            <a:ext cx="7592227" cy="6857614"/>
          </a:xfrm>
          <a:prstGeom prst="rect">
            <a:avLst/>
          </a:prstGeom>
        </p:spPr>
      </p:pic>
      <p:sp>
        <p:nvSpPr>
          <p:cNvPr id="22" name="Rectangle 21">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5080084" y="247650"/>
            <a:ext cx="6176776" cy="819150"/>
          </a:xfrm>
        </p:spPr>
        <p:txBody>
          <a:bodyPr>
            <a:normAutofit fontScale="90000"/>
          </a:bodyPr>
          <a:lstStyle/>
          <a:p>
            <a:r>
              <a:rPr lang="en-IN" dirty="0"/>
              <a:t>Pocket Tools</a:t>
            </a:r>
            <a:br>
              <a:rPr lang="en-IN" dirty="0"/>
            </a:br>
            <a:br>
              <a:rPr lang="en-IN" dirty="0"/>
            </a:br>
            <a:br>
              <a:rPr lang="en-IN" dirty="0"/>
            </a:br>
            <a:endParaRPr lang="en-US" dirty="0"/>
          </a:p>
        </p:txBody>
      </p:sp>
      <p:sp>
        <p:nvSpPr>
          <p:cNvPr id="24" name="Rectangle 23">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descr="Linear process SmartArt graphic">
            <a:extLst>
              <a:ext uri="{FF2B5EF4-FFF2-40B4-BE49-F238E27FC236}">
                <a16:creationId xmlns:a16="http://schemas.microsoft.com/office/drawing/2014/main" id="{331726FD-249E-4EF7-80AF-0F3F058533F5}"/>
              </a:ext>
            </a:extLst>
          </p:cNvPr>
          <p:cNvGraphicFramePr>
            <a:graphicFrameLocks noGrp="1" noChangeAspect="1"/>
          </p:cNvGraphicFramePr>
          <p:nvPr>
            <p:ph idx="1"/>
          </p:nvPr>
        </p:nvGraphicFramePr>
        <p:xfrm>
          <a:off x="5100638" y="2286000"/>
          <a:ext cx="6176962"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7302741E-D88B-41EF-8AE2-7694E418B9F0}"/>
              </a:ext>
            </a:extLst>
          </p:cNvPr>
          <p:cNvPicPr>
            <a:picLocks noChangeAspect="1"/>
          </p:cNvPicPr>
          <p:nvPr/>
        </p:nvPicPr>
        <p:blipFill>
          <a:blip r:embed="rId9"/>
          <a:srcRect/>
          <a:stretch/>
        </p:blipFill>
        <p:spPr>
          <a:xfrm>
            <a:off x="0" y="-376"/>
            <a:ext cx="4373545" cy="3293628"/>
          </a:xfrm>
          <a:prstGeom prst="rect">
            <a:avLst/>
          </a:prstGeom>
        </p:spPr>
      </p:pic>
      <p:pic>
        <p:nvPicPr>
          <p:cNvPr id="13" name="Picture 12">
            <a:extLst>
              <a:ext uri="{FF2B5EF4-FFF2-40B4-BE49-F238E27FC236}">
                <a16:creationId xmlns:a16="http://schemas.microsoft.com/office/drawing/2014/main" id="{9C248E7F-B974-4204-A95E-CE888A1ACB8A}"/>
              </a:ext>
            </a:extLst>
          </p:cNvPr>
          <p:cNvPicPr>
            <a:picLocks noChangeAspect="1"/>
          </p:cNvPicPr>
          <p:nvPr/>
        </p:nvPicPr>
        <p:blipFill>
          <a:blip r:embed="rId10"/>
          <a:srcRect/>
          <a:stretch/>
        </p:blipFill>
        <p:spPr>
          <a:xfrm>
            <a:off x="0" y="3807651"/>
            <a:ext cx="4373545" cy="2785998"/>
          </a:xfrm>
          <a:prstGeom prst="rect">
            <a:avLst/>
          </a:prstGeom>
        </p:spPr>
      </p:pic>
      <p:sp>
        <p:nvSpPr>
          <p:cNvPr id="14" name="TextBox 13">
            <a:extLst>
              <a:ext uri="{FF2B5EF4-FFF2-40B4-BE49-F238E27FC236}">
                <a16:creationId xmlns:a16="http://schemas.microsoft.com/office/drawing/2014/main" id="{F374F67F-AD70-459E-971E-D680D20CBED3}"/>
              </a:ext>
            </a:extLst>
          </p:cNvPr>
          <p:cNvSpPr txBox="1"/>
          <p:nvPr/>
        </p:nvSpPr>
        <p:spPr>
          <a:xfrm>
            <a:off x="5080084" y="4588748"/>
            <a:ext cx="1889676" cy="369332"/>
          </a:xfrm>
          <a:prstGeom prst="rect">
            <a:avLst/>
          </a:prstGeom>
          <a:noFill/>
        </p:spPr>
        <p:txBody>
          <a:bodyPr wrap="square" rtlCol="0">
            <a:spAutoFit/>
          </a:bodyPr>
          <a:lstStyle/>
          <a:p>
            <a:pPr algn="ctr"/>
            <a:r>
              <a:rPr lang="en-IN" dirty="0">
                <a:solidFill>
                  <a:schemeClr val="bg1"/>
                </a:solidFill>
              </a:rPr>
              <a:t>Audio</a:t>
            </a:r>
            <a:endParaRPr lang="en-US" dirty="0">
              <a:solidFill>
                <a:schemeClr val="bg1"/>
              </a:solidFill>
            </a:endParaRPr>
          </a:p>
        </p:txBody>
      </p:sp>
      <p:sp>
        <p:nvSpPr>
          <p:cNvPr id="15" name="TextBox 14">
            <a:extLst>
              <a:ext uri="{FF2B5EF4-FFF2-40B4-BE49-F238E27FC236}">
                <a16:creationId xmlns:a16="http://schemas.microsoft.com/office/drawing/2014/main" id="{FF25D903-2B25-41EB-B6E5-D2124B97F455}"/>
              </a:ext>
            </a:extLst>
          </p:cNvPr>
          <p:cNvSpPr txBox="1"/>
          <p:nvPr/>
        </p:nvSpPr>
        <p:spPr>
          <a:xfrm>
            <a:off x="7195988" y="4588748"/>
            <a:ext cx="1777330" cy="369332"/>
          </a:xfrm>
          <a:prstGeom prst="rect">
            <a:avLst/>
          </a:prstGeom>
          <a:noFill/>
        </p:spPr>
        <p:txBody>
          <a:bodyPr wrap="square" rtlCol="0">
            <a:spAutoFit/>
          </a:bodyPr>
          <a:lstStyle/>
          <a:p>
            <a:pPr algn="ctr"/>
            <a:r>
              <a:rPr lang="en-IN" dirty="0">
                <a:solidFill>
                  <a:schemeClr val="bg1"/>
                </a:solidFill>
              </a:rPr>
              <a:t>Location</a:t>
            </a:r>
            <a:endParaRPr lang="en-US" dirty="0">
              <a:solidFill>
                <a:schemeClr val="bg1"/>
              </a:solidFill>
            </a:endParaRPr>
          </a:p>
        </p:txBody>
      </p:sp>
      <p:sp>
        <p:nvSpPr>
          <p:cNvPr id="17" name="TextBox 16">
            <a:extLst>
              <a:ext uri="{FF2B5EF4-FFF2-40B4-BE49-F238E27FC236}">
                <a16:creationId xmlns:a16="http://schemas.microsoft.com/office/drawing/2014/main" id="{FA52FC5D-A684-4460-AA92-D28036CCFB83}"/>
              </a:ext>
            </a:extLst>
          </p:cNvPr>
          <p:cNvSpPr txBox="1"/>
          <p:nvPr/>
        </p:nvSpPr>
        <p:spPr>
          <a:xfrm>
            <a:off x="9276080" y="4588748"/>
            <a:ext cx="1696720" cy="369332"/>
          </a:xfrm>
          <a:prstGeom prst="rect">
            <a:avLst/>
          </a:prstGeom>
          <a:noFill/>
        </p:spPr>
        <p:txBody>
          <a:bodyPr wrap="square" rtlCol="0">
            <a:spAutoFit/>
          </a:bodyPr>
          <a:lstStyle/>
          <a:p>
            <a:pPr algn="ctr"/>
            <a:r>
              <a:rPr lang="en-IN" dirty="0" err="1">
                <a:solidFill>
                  <a:schemeClr val="bg1"/>
                </a:solidFill>
              </a:rPr>
              <a:t>Practo</a:t>
            </a:r>
            <a:endParaRPr lang="en-US" dirty="0">
              <a:solidFill>
                <a:schemeClr val="bg1"/>
              </a:solidFill>
            </a:endParaRPr>
          </a:p>
        </p:txBody>
      </p:sp>
      <p:sp>
        <p:nvSpPr>
          <p:cNvPr id="3" name="TextBox 2">
            <a:extLst>
              <a:ext uri="{FF2B5EF4-FFF2-40B4-BE49-F238E27FC236}">
                <a16:creationId xmlns:a16="http://schemas.microsoft.com/office/drawing/2014/main" id="{E74F843A-25ED-4516-ADD3-9E03F671504C}"/>
              </a:ext>
            </a:extLst>
          </p:cNvPr>
          <p:cNvSpPr txBox="1"/>
          <p:nvPr/>
        </p:nvSpPr>
        <p:spPr>
          <a:xfrm>
            <a:off x="5080084" y="980440"/>
            <a:ext cx="655385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Audio Tool allows you to record audio proof in case of any mishap.</a:t>
            </a:r>
          </a:p>
          <a:p>
            <a:pPr marL="285750" indent="-285750">
              <a:buFont typeface="Arial" panose="020B0604020202020204" pitchFamily="34" charset="0"/>
              <a:buChar char="•"/>
            </a:pPr>
            <a:r>
              <a:rPr lang="en-IN" dirty="0"/>
              <a:t>Location tool will tell you your current location along with distance to nearest police station.</a:t>
            </a:r>
          </a:p>
          <a:p>
            <a:pPr marL="285750" indent="-285750">
              <a:buFont typeface="Arial" panose="020B0604020202020204" pitchFamily="34" charset="0"/>
              <a:buChar char="•"/>
            </a:pPr>
            <a:r>
              <a:rPr lang="en-IN" dirty="0" err="1"/>
              <a:t>Practo</a:t>
            </a:r>
            <a:r>
              <a:rPr lang="en-IN" dirty="0"/>
              <a:t> will give you a list of all available hospitals near you.</a:t>
            </a:r>
            <a:endParaRPr lang="en-US" dirty="0"/>
          </a:p>
        </p:txBody>
      </p:sp>
    </p:spTree>
    <p:extLst>
      <p:ext uri="{BB962C8B-B14F-4D97-AF65-F5344CB8AC3E}">
        <p14:creationId xmlns:p14="http://schemas.microsoft.com/office/powerpoint/2010/main" val="3815970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endParaRPr lang="en-US" dirty="0"/>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E908B23D-1FC1-4DF0-AA64-D5D350C6FF91}"/>
              </a:ext>
            </a:extLst>
          </p:cNvPr>
          <p:cNvSpPr txBox="1"/>
          <p:nvPr/>
        </p:nvSpPr>
        <p:spPr>
          <a:xfrm>
            <a:off x="435006" y="310718"/>
            <a:ext cx="3675355" cy="5416868"/>
          </a:xfrm>
          <a:prstGeom prst="rect">
            <a:avLst/>
          </a:prstGeom>
          <a:noFill/>
        </p:spPr>
        <p:txBody>
          <a:bodyPr wrap="square" rtlCol="0">
            <a:spAutoFit/>
          </a:bodyPr>
          <a:lstStyle/>
          <a:p>
            <a:r>
              <a:rPr lang="en-IN" sz="5400" b="1" dirty="0">
                <a:solidFill>
                  <a:srgbClr val="FF0000"/>
                </a:solidFill>
                <a:effectLst>
                  <a:glow rad="101600">
                    <a:schemeClr val="accent1">
                      <a:satMod val="175000"/>
                      <a:alpha val="40000"/>
                    </a:schemeClr>
                  </a:glow>
                </a:effectLst>
                <a:latin typeface="Adobe Gothic Std B" panose="020B0800000000000000" pitchFamily="34" charset="-128"/>
                <a:ea typeface="Adobe Gothic Std B" panose="020B0800000000000000" pitchFamily="34" charset="-128"/>
              </a:rPr>
              <a:t>SOS</a:t>
            </a:r>
          </a:p>
          <a:p>
            <a:endParaRPr lang="en-IN" sz="4000" b="1" dirty="0"/>
          </a:p>
          <a:p>
            <a:endParaRPr lang="en-US" sz="2000" b="1" dirty="0"/>
          </a:p>
          <a:p>
            <a:endParaRPr lang="en-US" sz="2000" b="1" dirty="0"/>
          </a:p>
          <a:p>
            <a:endParaRPr lang="en-US" sz="2000" b="1" dirty="0"/>
          </a:p>
          <a:p>
            <a:r>
              <a:rPr lang="en-US" sz="2400" dirty="0">
                <a:latin typeface="Adobe Devanagari" panose="02040503050201020203" pitchFamily="18" charset="0"/>
                <a:cs typeface="Adobe Devanagari" panose="02040503050201020203" pitchFamily="18" charset="0"/>
              </a:rPr>
              <a:t>The SOS feature will immediately alert all your relatives, police stations and policemen with your current location and distress signal and will also start an emergency audio to scare of the attacker.</a:t>
            </a:r>
          </a:p>
        </p:txBody>
      </p:sp>
      <p:pic>
        <p:nvPicPr>
          <p:cNvPr id="5" name="Picture 4">
            <a:extLst>
              <a:ext uri="{FF2B5EF4-FFF2-40B4-BE49-F238E27FC236}">
                <a16:creationId xmlns:a16="http://schemas.microsoft.com/office/drawing/2014/main" id="{E7677725-C18B-4D55-BB2D-FCDCF8CD6570}"/>
              </a:ext>
            </a:extLst>
          </p:cNvPr>
          <p:cNvPicPr>
            <a:picLocks noChangeAspect="1"/>
          </p:cNvPicPr>
          <p:nvPr/>
        </p:nvPicPr>
        <p:blipFill>
          <a:blip r:embed="rId3"/>
          <a:stretch>
            <a:fillRect/>
          </a:stretch>
        </p:blipFill>
        <p:spPr>
          <a:xfrm>
            <a:off x="6096000" y="310718"/>
            <a:ext cx="6666192" cy="6068695"/>
          </a:xfrm>
          <a:prstGeom prst="rect">
            <a:avLst/>
          </a:prstGeom>
        </p:spPr>
      </p:pic>
    </p:spTree>
    <p:extLst>
      <p:ext uri="{BB962C8B-B14F-4D97-AF65-F5344CB8AC3E}">
        <p14:creationId xmlns:p14="http://schemas.microsoft.com/office/powerpoint/2010/main" val="10976300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Team Aditya07</a:t>
            </a:r>
          </a:p>
        </p:txBody>
      </p:sp>
    </p:spTree>
    <p:extLst>
      <p:ext uri="{BB962C8B-B14F-4D97-AF65-F5344CB8AC3E}">
        <p14:creationId xmlns:p14="http://schemas.microsoft.com/office/powerpoint/2010/main" val="17991209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24404_Travel Crop design_SL_V1.potx" id="{63558241-C471-4B98-94F5-905B6CD81602}" vid="{0420CF8D-9031-4177-B2E6-BBA1C95D7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6722C5-B529-4491-808D-2D5A0D242BA3}">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terms/"/>
    <ds:schemaRef ds:uri="16c05727-aa75-4e4a-9b5f-8a80a1165891"/>
    <ds:schemaRef ds:uri="71af3243-3dd4-4a8d-8c0d-dd76da1f02a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3199E8A-3253-45E5-B33A-F34129B7AA2B}">
  <ds:schemaRefs>
    <ds:schemaRef ds:uri="http://schemas.microsoft.com/sharepoint/v3/contenttype/forms"/>
  </ds:schemaRefs>
</ds:datastoreItem>
</file>

<file path=customXml/itemProps3.xml><?xml version="1.0" encoding="utf-8"?>
<ds:datastoreItem xmlns:ds="http://schemas.openxmlformats.org/officeDocument/2006/customXml" ds:itemID="{541F5FCF-FDBA-45F3-A234-5E557B1D2A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Crop design</Template>
  <TotalTime>0</TotalTime>
  <Words>172</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Adobe Gothic Std B</vt:lpstr>
      <vt:lpstr>Adobe Devanagari</vt:lpstr>
      <vt:lpstr>Arial</vt:lpstr>
      <vt:lpstr>Calibri</vt:lpstr>
      <vt:lpstr>Franklin Gothic Book</vt:lpstr>
      <vt:lpstr>Crop</vt:lpstr>
      <vt:lpstr>SAFE.LY</vt:lpstr>
      <vt:lpstr>  Fake A Call </vt:lpstr>
      <vt:lpstr>PowerPoint Presentation</vt:lpstr>
      <vt:lpstr>Places and Reviews  Find places and reviews near you at just 1 click.  </vt:lpstr>
      <vt:lpstr>Pocket Tools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2019-10-02T09:50:56Z</dcterms:created>
  <dcterms:modified xsi:type="dcterms:W3CDTF">2019-10-02T13:12:33Z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