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Montserrat"/>
      <p:regular r:id="rId13"/>
      <p:bold r:id="rId14"/>
      <p:italic r:id="rId15"/>
      <p:boldItalic r:id="rId16"/>
    </p:embeddedFont>
    <p:embeddedFont>
      <p:font typeface="La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Montserrat-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italic.fntdata"/><Relationship Id="rId14" Type="http://schemas.openxmlformats.org/officeDocument/2006/relationships/font" Target="fonts/Montserrat-bold.fntdata"/><Relationship Id="rId17" Type="http://schemas.openxmlformats.org/officeDocument/2006/relationships/font" Target="fonts/Lato-regular.fntdata"/><Relationship Id="rId16" Type="http://schemas.openxmlformats.org/officeDocument/2006/relationships/font" Target="fonts/Montserrat-boldItalic.fntdata"/><Relationship Id="rId5" Type="http://schemas.openxmlformats.org/officeDocument/2006/relationships/notesMaster" Target="notesMasters/notesMaster1.xml"/><Relationship Id="rId19" Type="http://schemas.openxmlformats.org/officeDocument/2006/relationships/font" Target="fonts/Lato-italic.fntdata"/><Relationship Id="rId6" Type="http://schemas.openxmlformats.org/officeDocument/2006/relationships/slide" Target="slides/slide1.xml"/><Relationship Id="rId18"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8761cb603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8761cb603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8761cb6030_0_9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8761cb6030_0_9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8761cb6030_0_9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8761cb6030_0_9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8761cb6030_0_9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8761cb6030_0_9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8761cb6030_0_9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8761cb6030_0_9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8761cb6030_0_9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8761cb6030_0_9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Concept of Cricket</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By Gangadhar Ganju Chaudhary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3067325" y="602725"/>
            <a:ext cx="5115300" cy="63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is Cricket?</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Cricket is an outdoor sport played on a ground along with a hard surface called pitch in middle of it. It is played using a bat and a ball even though there are also other essential components like wicket, bails, gloves, L Guard etc. which are also necessary, if we talk about professional cricket.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How big is cricket?</a:t>
            </a:r>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Cricket has an </a:t>
            </a:r>
            <a:r>
              <a:rPr lang="en"/>
              <a:t>enormous</a:t>
            </a:r>
            <a:r>
              <a:rPr lang="en"/>
              <a:t> amount of followers exceeding more than 2 billion. In the SEA Region cricket is even considered as a religion coz of it love and support it gets.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Formats of Cricket</a:t>
            </a:r>
            <a:endParaRPr/>
          </a:p>
        </p:txBody>
      </p:sp>
      <p:sp>
        <p:nvSpPr>
          <p:cNvPr id="153" name="Google Shape;153;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Cricket has 3 formats mentioned as follows:</a:t>
            </a:r>
            <a:br>
              <a:rPr lang="en"/>
            </a:br>
            <a:br>
              <a:rPr lang="en"/>
            </a:br>
            <a:r>
              <a:rPr lang="en"/>
              <a:t>1. Test Cricket: 5 day long game </a:t>
            </a:r>
            <a:br>
              <a:rPr lang="en"/>
            </a:br>
            <a:br>
              <a:rPr lang="en"/>
            </a:br>
            <a:r>
              <a:rPr lang="en"/>
              <a:t>2. ODi: One day game </a:t>
            </a:r>
            <a:br>
              <a:rPr lang="en"/>
            </a:br>
            <a:br>
              <a:rPr lang="en"/>
            </a:br>
            <a:r>
              <a:rPr lang="en"/>
              <a:t>3. T20: Short game of just 3 hours.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Some Big names of Cricket</a:t>
            </a:r>
            <a:endParaRPr/>
          </a:p>
        </p:txBody>
      </p:sp>
      <p:sp>
        <p:nvSpPr>
          <p:cNvPr id="159" name="Google Shape;159;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Across all the formats there have been quite good players starting with Don Bradman from Australia, Sachin Tendulkar and Virat Kohli from India, Wasim Akram from Pakistan, Viv Richards and Lara from Windies.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65" name="Google Shape;165;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71" name="Google Shape;171;p1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