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48" r:id="rId4"/>
  </p:sldMasterIdLst>
  <p:notesMasterIdLst>
    <p:notesMasterId r:id="rId17"/>
  </p:notesMasterIdLst>
  <p:handoutMasterIdLst>
    <p:handoutMasterId r:id="rId18"/>
  </p:handoutMasterIdLst>
  <p:sldIdLst>
    <p:sldId id="289" r:id="rId5"/>
    <p:sldId id="3210" r:id="rId6"/>
    <p:sldId id="3192" r:id="rId7"/>
    <p:sldId id="3215" r:id="rId8"/>
    <p:sldId id="3209" r:id="rId9"/>
    <p:sldId id="3216" r:id="rId10"/>
    <p:sldId id="3217" r:id="rId11"/>
    <p:sldId id="3218" r:id="rId12"/>
    <p:sldId id="3219" r:id="rId13"/>
    <p:sldId id="3214" r:id="rId14"/>
    <p:sldId id="3213" r:id="rId15"/>
    <p:sldId id="321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0B4A74C-F69A-40BF-868C-AE17408811A6}">
          <p14:sldIdLst>
            <p14:sldId id="289"/>
            <p14:sldId id="3210"/>
            <p14:sldId id="3192"/>
            <p14:sldId id="3215"/>
            <p14:sldId id="3209"/>
            <p14:sldId id="3216"/>
            <p14:sldId id="3217"/>
            <p14:sldId id="3218"/>
            <p14:sldId id="3219"/>
            <p14:sldId id="3214"/>
            <p14:sldId id="3213"/>
            <p14:sldId id="3212"/>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8A159"/>
    <a:srgbClr val="112C0B"/>
    <a:srgbClr val="B92121"/>
    <a:srgbClr val="D92A2B"/>
    <a:srgbClr val="004648"/>
    <a:srgbClr val="005E60"/>
    <a:srgbClr val="00766E"/>
    <a:srgbClr val="009186"/>
    <a:srgbClr val="009BBD"/>
    <a:srgbClr val="5540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C12413-BAA6-4667-A3C5-E3B3E914CF9B}" v="1" dt="2023-05-15T09:16:31.324"/>
    <p1510:client id="{4EED5C3A-87EC-40AA-A75A-97CE1EC0938D}" v="141" dt="2023-05-15T08:36:06.688"/>
    <p1510:client id="{9193E27B-6B30-4C2D-BDF8-0462B9681B1C}" v="18" dt="2023-05-15T09:31:42.281"/>
    <p1510:client id="{B9865B60-36CE-44C3-8EDA-584E790CD230}" v="11" dt="2023-05-15T07:26:56.403"/>
    <p1510:client id="{EEC31B5D-7242-4DB4-AA78-293FD8B0061A}" v="423" dt="2023-05-15T10:00:08.58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ruthi Chinni" userId="S::psxsc19@nottingham.ac.uk::b44e2b80-3f89-4c98-8c74-c9a2de7b99c9" providerId="AD" clId="Web-{4EED5C3A-87EC-40AA-A75A-97CE1EC0938D}"/>
    <pc:docChg chg="modSld">
      <pc:chgData name="Shruthi Chinni" userId="S::psxsc19@nottingham.ac.uk::b44e2b80-3f89-4c98-8c74-c9a2de7b99c9" providerId="AD" clId="Web-{4EED5C3A-87EC-40AA-A75A-97CE1EC0938D}" dt="2023-05-15T08:36:06.688" v="97" actId="20577"/>
      <pc:docMkLst>
        <pc:docMk/>
      </pc:docMkLst>
      <pc:sldChg chg="addSp delSp modSp">
        <pc:chgData name="Shruthi Chinni" userId="S::psxsc19@nottingham.ac.uk::b44e2b80-3f89-4c98-8c74-c9a2de7b99c9" providerId="AD" clId="Web-{4EED5C3A-87EC-40AA-A75A-97CE1EC0938D}" dt="2023-05-15T08:35:56.719" v="94" actId="20577"/>
        <pc:sldMkLst>
          <pc:docMk/>
          <pc:sldMk cId="3644002837" sldId="3192"/>
        </pc:sldMkLst>
        <pc:spChg chg="mod">
          <ac:chgData name="Shruthi Chinni" userId="S::psxsc19@nottingham.ac.uk::b44e2b80-3f89-4c98-8c74-c9a2de7b99c9" providerId="AD" clId="Web-{4EED5C3A-87EC-40AA-A75A-97CE1EC0938D}" dt="2023-05-15T08:24:17.834" v="22" actId="20577"/>
          <ac:spMkLst>
            <pc:docMk/>
            <pc:sldMk cId="3644002837" sldId="3192"/>
            <ac:spMk id="2" creationId="{0C9C35E1-FBBE-9440-912E-4711DA592DBD}"/>
          </ac:spMkLst>
        </pc:spChg>
        <pc:spChg chg="mod">
          <ac:chgData name="Shruthi Chinni" userId="S::psxsc19@nottingham.ac.uk::b44e2b80-3f89-4c98-8c74-c9a2de7b99c9" providerId="AD" clId="Web-{4EED5C3A-87EC-40AA-A75A-97CE1EC0938D}" dt="2023-05-15T08:24:42.350" v="26" actId="20577"/>
          <ac:spMkLst>
            <pc:docMk/>
            <pc:sldMk cId="3644002837" sldId="3192"/>
            <ac:spMk id="3" creationId="{E09FEB7F-A0CE-1946-9ED7-334930D42FB2}"/>
          </ac:spMkLst>
        </pc:spChg>
        <pc:spChg chg="add del mod">
          <ac:chgData name="Shruthi Chinni" userId="S::psxsc19@nottingham.ac.uk::b44e2b80-3f89-4c98-8c74-c9a2de7b99c9" providerId="AD" clId="Web-{4EED5C3A-87EC-40AA-A75A-97CE1EC0938D}" dt="2023-05-15T08:30:45.317" v="67"/>
          <ac:spMkLst>
            <pc:docMk/>
            <pc:sldMk cId="3644002837" sldId="3192"/>
            <ac:spMk id="4" creationId="{78F1FD81-54AF-BA6A-016D-AC09D44597F2}"/>
          </ac:spMkLst>
        </pc:spChg>
        <pc:spChg chg="add mod">
          <ac:chgData name="Shruthi Chinni" userId="S::psxsc19@nottingham.ac.uk::b44e2b80-3f89-4c98-8c74-c9a2de7b99c9" providerId="AD" clId="Web-{4EED5C3A-87EC-40AA-A75A-97CE1EC0938D}" dt="2023-05-15T08:35:56.719" v="94" actId="20577"/>
          <ac:spMkLst>
            <pc:docMk/>
            <pc:sldMk cId="3644002837" sldId="3192"/>
            <ac:spMk id="5" creationId="{AAE0C6DC-3100-A903-DCE7-D8DA31429AF3}"/>
          </ac:spMkLst>
        </pc:spChg>
      </pc:sldChg>
      <pc:sldChg chg="addSp modSp">
        <pc:chgData name="Shruthi Chinni" userId="S::psxsc19@nottingham.ac.uk::b44e2b80-3f89-4c98-8c74-c9a2de7b99c9" providerId="AD" clId="Web-{4EED5C3A-87EC-40AA-A75A-97CE1EC0938D}" dt="2023-05-15T08:31:28.131" v="82" actId="20577"/>
        <pc:sldMkLst>
          <pc:docMk/>
          <pc:sldMk cId="914208337" sldId="3210"/>
        </pc:sldMkLst>
        <pc:spChg chg="mod">
          <ac:chgData name="Shruthi Chinni" userId="S::psxsc19@nottingham.ac.uk::b44e2b80-3f89-4c98-8c74-c9a2de7b99c9" providerId="AD" clId="Web-{4EED5C3A-87EC-40AA-A75A-97CE1EC0938D}" dt="2023-05-15T08:24:11.349" v="19" actId="20577"/>
          <ac:spMkLst>
            <pc:docMk/>
            <pc:sldMk cId="914208337" sldId="3210"/>
            <ac:spMk id="2" creationId="{A63368E5-D949-7D4A-A208-46C0DD64FAB4}"/>
          </ac:spMkLst>
        </pc:spChg>
        <pc:spChg chg="add mod">
          <ac:chgData name="Shruthi Chinni" userId="S::psxsc19@nottingham.ac.uk::b44e2b80-3f89-4c98-8c74-c9a2de7b99c9" providerId="AD" clId="Web-{4EED5C3A-87EC-40AA-A75A-97CE1EC0938D}" dt="2023-05-15T08:31:28.131" v="82" actId="20577"/>
          <ac:spMkLst>
            <pc:docMk/>
            <pc:sldMk cId="914208337" sldId="3210"/>
            <ac:spMk id="3" creationId="{5F7D9FD6-A217-2DE5-2D29-F4998F38A7FE}"/>
          </ac:spMkLst>
        </pc:spChg>
      </pc:sldChg>
      <pc:sldChg chg="addSp modSp">
        <pc:chgData name="Shruthi Chinni" userId="S::psxsc19@nottingham.ac.uk::b44e2b80-3f89-4c98-8c74-c9a2de7b99c9" providerId="AD" clId="Web-{4EED5C3A-87EC-40AA-A75A-97CE1EC0938D}" dt="2023-05-15T08:36:06.688" v="97" actId="20577"/>
        <pc:sldMkLst>
          <pc:docMk/>
          <pc:sldMk cId="367769223" sldId="3211"/>
        </pc:sldMkLst>
        <pc:spChg chg="mod">
          <ac:chgData name="Shruthi Chinni" userId="S::psxsc19@nottingham.ac.uk::b44e2b80-3f89-4c98-8c74-c9a2de7b99c9" providerId="AD" clId="Web-{4EED5C3A-87EC-40AA-A75A-97CE1EC0938D}" dt="2023-05-15T08:35:53.609" v="92" actId="20577"/>
          <ac:spMkLst>
            <pc:docMk/>
            <pc:sldMk cId="367769223" sldId="3211"/>
            <ac:spMk id="2" creationId="{F876E297-1D6D-754F-B834-909E1548280A}"/>
          </ac:spMkLst>
        </pc:spChg>
        <pc:spChg chg="add mod">
          <ac:chgData name="Shruthi Chinni" userId="S::psxsc19@nottingham.ac.uk::b44e2b80-3f89-4c98-8c74-c9a2de7b99c9" providerId="AD" clId="Web-{4EED5C3A-87EC-40AA-A75A-97CE1EC0938D}" dt="2023-05-15T08:36:06.688" v="97" actId="20577"/>
          <ac:spMkLst>
            <pc:docMk/>
            <pc:sldMk cId="367769223" sldId="3211"/>
            <ac:spMk id="3" creationId="{F733DA03-BE45-B1C6-EBC0-B89F01430E20}"/>
          </ac:spMkLst>
        </pc:spChg>
      </pc:sldChg>
    </pc:docChg>
  </pc:docChgLst>
  <pc:docChgLst>
    <pc:chgData name="Kieran Fox" userId="S::psykf2@nottingham.ac.uk::740a2d50-2d5f-4a5a-b0ff-5e1cd5c088d9" providerId="AD" clId="Web-{B9865B60-36CE-44C3-8EDA-584E790CD230}"/>
    <pc:docChg chg="modSld">
      <pc:chgData name="Kieran Fox" userId="S::psykf2@nottingham.ac.uk::740a2d50-2d5f-4a5a-b0ff-5e1cd5c088d9" providerId="AD" clId="Web-{B9865B60-36CE-44C3-8EDA-584E790CD230}" dt="2023-05-15T07:26:56.403" v="8" actId="14100"/>
      <pc:docMkLst>
        <pc:docMk/>
      </pc:docMkLst>
      <pc:sldChg chg="addSp delSp modSp">
        <pc:chgData name="Kieran Fox" userId="S::psykf2@nottingham.ac.uk::740a2d50-2d5f-4a5a-b0ff-5e1cd5c088d9" providerId="AD" clId="Web-{B9865B60-36CE-44C3-8EDA-584E790CD230}" dt="2023-05-15T07:26:56.403" v="8" actId="14100"/>
        <pc:sldMkLst>
          <pc:docMk/>
          <pc:sldMk cId="4265168931" sldId="3214"/>
        </pc:sldMkLst>
        <pc:picChg chg="del">
          <ac:chgData name="Kieran Fox" userId="S::psykf2@nottingham.ac.uk::740a2d50-2d5f-4a5a-b0ff-5e1cd5c088d9" providerId="AD" clId="Web-{B9865B60-36CE-44C3-8EDA-584E790CD230}" dt="2023-05-15T07:26:37.433" v="0"/>
          <ac:picMkLst>
            <pc:docMk/>
            <pc:sldMk cId="4265168931" sldId="3214"/>
            <ac:picMk id="4" creationId="{6BDE1F32-689C-19A4-3F0C-D9623329BB3C}"/>
          </ac:picMkLst>
        </pc:picChg>
        <pc:picChg chg="del">
          <ac:chgData name="Kieran Fox" userId="S::psykf2@nottingham.ac.uk::740a2d50-2d5f-4a5a-b0ff-5e1cd5c088d9" providerId="AD" clId="Web-{B9865B60-36CE-44C3-8EDA-584E790CD230}" dt="2023-05-15T07:26:47.168" v="5"/>
          <ac:picMkLst>
            <pc:docMk/>
            <pc:sldMk cId="4265168931" sldId="3214"/>
            <ac:picMk id="5" creationId="{2FF5A17F-D895-5CF5-A439-2D376B521304}"/>
          </ac:picMkLst>
        </pc:picChg>
        <pc:picChg chg="add mod">
          <ac:chgData name="Kieran Fox" userId="S::psykf2@nottingham.ac.uk::740a2d50-2d5f-4a5a-b0ff-5e1cd5c088d9" providerId="AD" clId="Web-{B9865B60-36CE-44C3-8EDA-584E790CD230}" dt="2023-05-15T07:26:45.121" v="4" actId="1076"/>
          <ac:picMkLst>
            <pc:docMk/>
            <pc:sldMk cId="4265168931" sldId="3214"/>
            <ac:picMk id="6" creationId="{E9B9BE3D-994C-3679-9452-722302612DFB}"/>
          </ac:picMkLst>
        </pc:picChg>
        <pc:picChg chg="add mod">
          <ac:chgData name="Kieran Fox" userId="S::psykf2@nottingham.ac.uk::740a2d50-2d5f-4a5a-b0ff-5e1cd5c088d9" providerId="AD" clId="Web-{B9865B60-36CE-44C3-8EDA-584E790CD230}" dt="2023-05-15T07:26:56.403" v="8" actId="14100"/>
          <ac:picMkLst>
            <pc:docMk/>
            <pc:sldMk cId="4265168931" sldId="3214"/>
            <ac:picMk id="7" creationId="{B5419F28-9726-1104-4515-11B152FDEACD}"/>
          </ac:picMkLst>
        </pc:picChg>
      </pc:sldChg>
    </pc:docChg>
  </pc:docChgLst>
  <pc:docChgLst>
    <pc:chgData name="Shruthi Chinni" userId="S::psxsc19@nottingham.ac.uk::b44e2b80-3f89-4c98-8c74-c9a2de7b99c9" providerId="AD" clId="Web-{EEC31B5D-7242-4DB4-AA78-293FD8B0061A}"/>
    <pc:docChg chg="delSld modSld modSection">
      <pc:chgData name="Shruthi Chinni" userId="S::psxsc19@nottingham.ac.uk::b44e2b80-3f89-4c98-8c74-c9a2de7b99c9" providerId="AD" clId="Web-{EEC31B5D-7242-4DB4-AA78-293FD8B0061A}" dt="2023-05-15T10:00:08.584" v="237"/>
      <pc:docMkLst>
        <pc:docMk/>
      </pc:docMkLst>
      <pc:sldChg chg="modSp">
        <pc:chgData name="Shruthi Chinni" userId="S::psxsc19@nottingham.ac.uk::b44e2b80-3f89-4c98-8c74-c9a2de7b99c9" providerId="AD" clId="Web-{EEC31B5D-7242-4DB4-AA78-293FD8B0061A}" dt="2023-05-15T09:13:32.579" v="228" actId="20577"/>
        <pc:sldMkLst>
          <pc:docMk/>
          <pc:sldMk cId="2854651095" sldId="289"/>
        </pc:sldMkLst>
        <pc:spChg chg="mod">
          <ac:chgData name="Shruthi Chinni" userId="S::psxsc19@nottingham.ac.uk::b44e2b80-3f89-4c98-8c74-c9a2de7b99c9" providerId="AD" clId="Web-{EEC31B5D-7242-4DB4-AA78-293FD8B0061A}" dt="2023-05-15T09:13:32.579" v="228" actId="20577"/>
          <ac:spMkLst>
            <pc:docMk/>
            <pc:sldMk cId="2854651095" sldId="289"/>
            <ac:spMk id="2" creationId="{00000000-0000-0000-0000-000000000000}"/>
          </ac:spMkLst>
        </pc:spChg>
      </pc:sldChg>
      <pc:sldChg chg="modSp">
        <pc:chgData name="Shruthi Chinni" userId="S::psxsc19@nottingham.ac.uk::b44e2b80-3f89-4c98-8c74-c9a2de7b99c9" providerId="AD" clId="Web-{EEC31B5D-7242-4DB4-AA78-293FD8B0061A}" dt="2023-05-15T09:20:40.949" v="231" actId="20577"/>
        <pc:sldMkLst>
          <pc:docMk/>
          <pc:sldMk cId="3644002837" sldId="3192"/>
        </pc:sldMkLst>
        <pc:spChg chg="mod">
          <ac:chgData name="Shruthi Chinni" userId="S::psxsc19@nottingham.ac.uk::b44e2b80-3f89-4c98-8c74-c9a2de7b99c9" providerId="AD" clId="Web-{EEC31B5D-7242-4DB4-AA78-293FD8B0061A}" dt="2023-05-15T09:20:40.949" v="231" actId="20577"/>
          <ac:spMkLst>
            <pc:docMk/>
            <pc:sldMk cId="3644002837" sldId="3192"/>
            <ac:spMk id="5" creationId="{AAE0C6DC-3100-A903-DCE7-D8DA31429AF3}"/>
          </ac:spMkLst>
        </pc:spChg>
      </pc:sldChg>
      <pc:sldChg chg="modSp del">
        <pc:chgData name="Shruthi Chinni" userId="S::psxsc19@nottingham.ac.uk::b44e2b80-3f89-4c98-8c74-c9a2de7b99c9" providerId="AD" clId="Web-{EEC31B5D-7242-4DB4-AA78-293FD8B0061A}" dt="2023-05-15T10:00:08.584" v="237"/>
        <pc:sldMkLst>
          <pc:docMk/>
          <pc:sldMk cId="367769223" sldId="3211"/>
        </pc:sldMkLst>
        <pc:spChg chg="mod">
          <ac:chgData name="Shruthi Chinni" userId="S::psxsc19@nottingham.ac.uk::b44e2b80-3f89-4c98-8c74-c9a2de7b99c9" providerId="AD" clId="Web-{EEC31B5D-7242-4DB4-AA78-293FD8B0061A}" dt="2023-05-15T09:07:19.977" v="224" actId="20577"/>
          <ac:spMkLst>
            <pc:docMk/>
            <pc:sldMk cId="367769223" sldId="3211"/>
            <ac:spMk id="2" creationId="{F876E297-1D6D-754F-B834-909E1548280A}"/>
          </ac:spMkLst>
        </pc:spChg>
        <pc:spChg chg="mod">
          <ac:chgData name="Shruthi Chinni" userId="S::psxsc19@nottingham.ac.uk::b44e2b80-3f89-4c98-8c74-c9a2de7b99c9" providerId="AD" clId="Web-{EEC31B5D-7242-4DB4-AA78-293FD8B0061A}" dt="2023-05-15T09:06:40.101" v="209" actId="20577"/>
          <ac:spMkLst>
            <pc:docMk/>
            <pc:sldMk cId="367769223" sldId="3211"/>
            <ac:spMk id="3" creationId="{F733DA03-BE45-B1C6-EBC0-B89F01430E20}"/>
          </ac:spMkLst>
        </pc:spChg>
      </pc:sldChg>
      <pc:sldChg chg="addSp delSp modSp">
        <pc:chgData name="Shruthi Chinni" userId="S::psxsc19@nottingham.ac.uk::b44e2b80-3f89-4c98-8c74-c9a2de7b99c9" providerId="AD" clId="Web-{EEC31B5D-7242-4DB4-AA78-293FD8B0061A}" dt="2023-05-15T09:44:45.921" v="236" actId="1076"/>
        <pc:sldMkLst>
          <pc:docMk/>
          <pc:sldMk cId="2069050499" sldId="3216"/>
        </pc:sldMkLst>
        <pc:picChg chg="del">
          <ac:chgData name="Shruthi Chinni" userId="S::psxsc19@nottingham.ac.uk::b44e2b80-3f89-4c98-8c74-c9a2de7b99c9" providerId="AD" clId="Web-{EEC31B5D-7242-4DB4-AA78-293FD8B0061A}" dt="2023-05-15T09:44:26.624" v="232"/>
          <ac:picMkLst>
            <pc:docMk/>
            <pc:sldMk cId="2069050499" sldId="3216"/>
            <ac:picMk id="3" creationId="{E3AB253D-F46E-BE62-1E7C-617F2538E660}"/>
          </ac:picMkLst>
        </pc:picChg>
        <pc:picChg chg="add mod">
          <ac:chgData name="Shruthi Chinni" userId="S::psxsc19@nottingham.ac.uk::b44e2b80-3f89-4c98-8c74-c9a2de7b99c9" providerId="AD" clId="Web-{EEC31B5D-7242-4DB4-AA78-293FD8B0061A}" dt="2023-05-15T09:44:45.921" v="236" actId="1076"/>
          <ac:picMkLst>
            <pc:docMk/>
            <pc:sldMk cId="2069050499" sldId="3216"/>
            <ac:picMk id="4" creationId="{E0918F63-8924-CCB8-8484-19E821FD3295}"/>
          </ac:picMkLst>
        </pc:picChg>
      </pc:sldChg>
    </pc:docChg>
  </pc:docChgLst>
  <pc:docChgLst>
    <pc:chgData name="Kieran Fox" userId="S::psykf2@nottingham.ac.uk::740a2d50-2d5f-4a5a-b0ff-5e1cd5c088d9" providerId="AD" clId="Web-{18C12413-BAA6-4667-A3C5-E3B3E914CF9B}"/>
    <pc:docChg chg="modSld">
      <pc:chgData name="Kieran Fox" userId="S::psykf2@nottingham.ac.uk::740a2d50-2d5f-4a5a-b0ff-5e1cd5c088d9" providerId="AD" clId="Web-{18C12413-BAA6-4667-A3C5-E3B3E914CF9B}" dt="2023-05-15T09:16:31.324" v="0" actId="1076"/>
      <pc:docMkLst>
        <pc:docMk/>
      </pc:docMkLst>
      <pc:sldChg chg="modSp">
        <pc:chgData name="Kieran Fox" userId="S::psykf2@nottingham.ac.uk::740a2d50-2d5f-4a5a-b0ff-5e1cd5c088d9" providerId="AD" clId="Web-{18C12413-BAA6-4667-A3C5-E3B3E914CF9B}" dt="2023-05-15T09:16:31.324" v="0" actId="1076"/>
        <pc:sldMkLst>
          <pc:docMk/>
          <pc:sldMk cId="964410342" sldId="3213"/>
        </pc:sldMkLst>
        <pc:spChg chg="mod">
          <ac:chgData name="Kieran Fox" userId="S::psykf2@nottingham.ac.uk::740a2d50-2d5f-4a5a-b0ff-5e1cd5c088d9" providerId="AD" clId="Web-{18C12413-BAA6-4667-A3C5-E3B3E914CF9B}" dt="2023-05-15T09:16:31.324" v="0" actId="1076"/>
          <ac:spMkLst>
            <pc:docMk/>
            <pc:sldMk cId="964410342" sldId="3213"/>
            <ac:spMk id="3" creationId="{ACA44B6F-FE4F-CDC8-5EEA-378B99326E48}"/>
          </ac:spMkLst>
        </pc:spChg>
      </pc:sldChg>
    </pc:docChg>
  </pc:docChgLst>
  <pc:docChgLst>
    <pc:chgData name="Ashwini Doke" userId="S::psxad11@nottingham.ac.uk::55b808a4-7fd3-40e3-9fd2-e926b37dad32" providerId="AD" clId="Web-{9193E27B-6B30-4C2D-BDF8-0462B9681B1C}"/>
    <pc:docChg chg="modSld sldOrd">
      <pc:chgData name="Ashwini Doke" userId="S::psxad11@nottingham.ac.uk::55b808a4-7fd3-40e3-9fd2-e926b37dad32" providerId="AD" clId="Web-{9193E27B-6B30-4C2D-BDF8-0462B9681B1C}" dt="2023-05-15T09:31:42.281" v="13" actId="1076"/>
      <pc:docMkLst>
        <pc:docMk/>
      </pc:docMkLst>
      <pc:sldChg chg="ord">
        <pc:chgData name="Ashwini Doke" userId="S::psxad11@nottingham.ac.uk::55b808a4-7fd3-40e3-9fd2-e926b37dad32" providerId="AD" clId="Web-{9193E27B-6B30-4C2D-BDF8-0462B9681B1C}" dt="2023-05-15T09:18:42.328" v="6"/>
        <pc:sldMkLst>
          <pc:docMk/>
          <pc:sldMk cId="367769223" sldId="3211"/>
        </pc:sldMkLst>
      </pc:sldChg>
      <pc:sldChg chg="modSp">
        <pc:chgData name="Ashwini Doke" userId="S::psxad11@nottingham.ac.uk::55b808a4-7fd3-40e3-9fd2-e926b37dad32" providerId="AD" clId="Web-{9193E27B-6B30-4C2D-BDF8-0462B9681B1C}" dt="2023-05-15T09:22:18.900" v="8" actId="20577"/>
        <pc:sldMkLst>
          <pc:docMk/>
          <pc:sldMk cId="842881140" sldId="3215"/>
        </pc:sldMkLst>
        <pc:spChg chg="mod">
          <ac:chgData name="Ashwini Doke" userId="S::psxad11@nottingham.ac.uk::55b808a4-7fd3-40e3-9fd2-e926b37dad32" providerId="AD" clId="Web-{9193E27B-6B30-4C2D-BDF8-0462B9681B1C}" dt="2023-05-15T09:22:18.900" v="8" actId="20577"/>
          <ac:spMkLst>
            <pc:docMk/>
            <pc:sldMk cId="842881140" sldId="3215"/>
            <ac:spMk id="3" creationId="{F49E21CA-D438-0464-7966-7F8D7459550E}"/>
          </ac:spMkLst>
        </pc:spChg>
      </pc:sldChg>
      <pc:sldChg chg="addSp delSp modSp">
        <pc:chgData name="Ashwini Doke" userId="S::psxad11@nottingham.ac.uk::55b808a4-7fd3-40e3-9fd2-e926b37dad32" providerId="AD" clId="Web-{9193E27B-6B30-4C2D-BDF8-0462B9681B1C}" dt="2023-05-15T09:31:42.281" v="13" actId="1076"/>
        <pc:sldMkLst>
          <pc:docMk/>
          <pc:sldMk cId="1398103461" sldId="3217"/>
        </pc:sldMkLst>
        <pc:picChg chg="add mod">
          <ac:chgData name="Ashwini Doke" userId="S::psxad11@nottingham.ac.uk::55b808a4-7fd3-40e3-9fd2-e926b37dad32" providerId="AD" clId="Web-{9193E27B-6B30-4C2D-BDF8-0462B9681B1C}" dt="2023-05-15T09:31:42.281" v="13" actId="1076"/>
          <ac:picMkLst>
            <pc:docMk/>
            <pc:sldMk cId="1398103461" sldId="3217"/>
            <ac:picMk id="3" creationId="{3697D205-30FD-146C-1629-D3E912FE68A8}"/>
          </ac:picMkLst>
        </pc:picChg>
        <pc:picChg chg="mod">
          <ac:chgData name="Ashwini Doke" userId="S::psxad11@nottingham.ac.uk::55b808a4-7fd3-40e3-9fd2-e926b37dad32" providerId="AD" clId="Web-{9193E27B-6B30-4C2D-BDF8-0462B9681B1C}" dt="2023-05-15T09:17:14.294" v="0" actId="14100"/>
          <ac:picMkLst>
            <pc:docMk/>
            <pc:sldMk cId="1398103461" sldId="3217"/>
            <ac:picMk id="11" creationId="{FFBF6E39-3120-F2F4-5EAF-F89905074F83}"/>
          </ac:picMkLst>
        </pc:picChg>
        <pc:picChg chg="mod">
          <ac:chgData name="Ashwini Doke" userId="S::psxad11@nottingham.ac.uk::55b808a4-7fd3-40e3-9fd2-e926b37dad32" providerId="AD" clId="Web-{9193E27B-6B30-4C2D-BDF8-0462B9681B1C}" dt="2023-05-15T09:17:21.982" v="2" actId="1076"/>
          <ac:picMkLst>
            <pc:docMk/>
            <pc:sldMk cId="1398103461" sldId="3217"/>
            <ac:picMk id="12" creationId="{CA208324-A105-2926-8873-032C9285BD65}"/>
          </ac:picMkLst>
        </pc:picChg>
        <pc:picChg chg="mod">
          <ac:chgData name="Ashwini Doke" userId="S::psxad11@nottingham.ac.uk::55b808a4-7fd3-40e3-9fd2-e926b37dad32" providerId="AD" clId="Web-{9193E27B-6B30-4C2D-BDF8-0462B9681B1C}" dt="2023-05-15T09:17:24.200" v="3" actId="1076"/>
          <ac:picMkLst>
            <pc:docMk/>
            <pc:sldMk cId="1398103461" sldId="3217"/>
            <ac:picMk id="13" creationId="{46CE6457-6465-6B2E-B6D6-8BF9BD4EAA19}"/>
          </ac:picMkLst>
        </pc:picChg>
        <pc:picChg chg="del">
          <ac:chgData name="Ashwini Doke" userId="S::psxad11@nottingham.ac.uk::55b808a4-7fd3-40e3-9fd2-e926b37dad32" providerId="AD" clId="Web-{9193E27B-6B30-4C2D-BDF8-0462B9681B1C}" dt="2023-05-15T09:30:59.436" v="9"/>
          <ac:picMkLst>
            <pc:docMk/>
            <pc:sldMk cId="1398103461" sldId="3217"/>
            <ac:picMk id="1028" creationId="{FAC33DA2-AB4E-12FB-DEBD-791A066986D6}"/>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08732D1-0119-4424-ADB1-6A88624C9257}" type="datetimeFigureOut">
              <a:rPr lang="en-GB" smtClean="0"/>
              <a:t>15/05/2023</a:t>
            </a:fld>
            <a:endParaRPr lang="en-GB"/>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0F026BA-B8A7-4B5A-A3B0-0B7D31088B83}" type="slidenum">
              <a:rPr lang="en-GB" smtClean="0"/>
              <a:t>‹#›</a:t>
            </a:fld>
            <a:endParaRPr lang="en-GB"/>
          </a:p>
        </p:txBody>
      </p:sp>
    </p:spTree>
    <p:extLst>
      <p:ext uri="{BB962C8B-B14F-4D97-AF65-F5344CB8AC3E}">
        <p14:creationId xmlns:p14="http://schemas.microsoft.com/office/powerpoint/2010/main" val="259419722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654FE6-3F31-4904-9137-AFF662B7D702}" type="datetimeFigureOut">
              <a:rPr lang="en-GB" smtClean="0"/>
              <a:t>15/05/2023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DB9E1F4-77C1-461E-ABFF-BFE7DD57AFD2}" type="slidenum">
              <a:rPr lang="en-GB" smtClean="0"/>
              <a:t>‹#›</a:t>
            </a:fld>
            <a:endParaRPr lang="en-GB"/>
          </a:p>
        </p:txBody>
      </p:sp>
    </p:spTree>
    <p:extLst>
      <p:ext uri="{BB962C8B-B14F-4D97-AF65-F5344CB8AC3E}">
        <p14:creationId xmlns:p14="http://schemas.microsoft.com/office/powerpoint/2010/main" val="21517534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B9E1F4-77C1-461E-ABFF-BFE7DD57AFD2}" type="slidenum">
              <a:rPr lang="en-GB" smtClean="0"/>
              <a:t>2</a:t>
            </a:fld>
            <a:endParaRPr lang="en-GB"/>
          </a:p>
        </p:txBody>
      </p:sp>
    </p:spTree>
    <p:extLst>
      <p:ext uri="{BB962C8B-B14F-4D97-AF65-F5344CB8AC3E}">
        <p14:creationId xmlns:p14="http://schemas.microsoft.com/office/powerpoint/2010/main" val="814951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B9E1F4-77C1-461E-ABFF-BFE7DD57AFD2}" type="slidenum">
              <a:rPr lang="en-GB" smtClean="0"/>
              <a:t>6</a:t>
            </a:fld>
            <a:endParaRPr lang="en-GB"/>
          </a:p>
        </p:txBody>
      </p:sp>
    </p:spTree>
    <p:extLst>
      <p:ext uri="{BB962C8B-B14F-4D97-AF65-F5344CB8AC3E}">
        <p14:creationId xmlns:p14="http://schemas.microsoft.com/office/powerpoint/2010/main" val="3940104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B9E1F4-77C1-461E-ABFF-BFE7DD57AFD2}" type="slidenum">
              <a:rPr lang="en-GB" smtClean="0"/>
              <a:t>11</a:t>
            </a:fld>
            <a:endParaRPr lang="en-GB"/>
          </a:p>
        </p:txBody>
      </p:sp>
    </p:spTree>
    <p:extLst>
      <p:ext uri="{BB962C8B-B14F-4D97-AF65-F5344CB8AC3E}">
        <p14:creationId xmlns:p14="http://schemas.microsoft.com/office/powerpoint/2010/main" val="2890739133"/>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2">
    <p:spTree>
      <p:nvGrpSpPr>
        <p:cNvPr id="1" name=""/>
        <p:cNvGrpSpPr/>
        <p:nvPr/>
      </p:nvGrpSpPr>
      <p:grpSpPr>
        <a:xfrm>
          <a:off x="0" y="0"/>
          <a:ext cx="0" cy="0"/>
          <a:chOff x="0" y="0"/>
          <a:chExt cx="0" cy="0"/>
        </a:xfrm>
      </p:grpSpPr>
      <p:sp>
        <p:nvSpPr>
          <p:cNvPr id="7" name="Rectangle 6"/>
          <p:cNvSpPr/>
          <p:nvPr userDrawn="1"/>
        </p:nvSpPr>
        <p:spPr>
          <a:xfrm flipH="1">
            <a:off x="0" y="-1"/>
            <a:ext cx="12192000" cy="6858001"/>
          </a:xfrm>
          <a:prstGeom prst="rect">
            <a:avLst/>
          </a:prstGeom>
          <a:blipFill>
            <a:blip r:embed="rId2"/>
            <a:srcRect/>
            <a:stretch>
              <a:fillRect t="-45" b="-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2"/>
            <a:ext cx="12192000" cy="6858001"/>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416300" y="1742900"/>
            <a:ext cx="5359400" cy="2387600"/>
          </a:xfrm>
        </p:spPr>
        <p:txBody>
          <a:bodyPr anchor="ctr">
            <a:normAutofit/>
          </a:bodyPr>
          <a:lstStyle>
            <a:lvl1pPr algn="ctr">
              <a:lnSpc>
                <a:spcPct val="100000"/>
              </a:lnSpc>
              <a:defRPr sz="5400" b="1">
                <a:solidFill>
                  <a:schemeClr val="bg1"/>
                </a:solidFill>
              </a:defRPr>
            </a:lvl1pPr>
          </a:lstStyle>
          <a:p>
            <a:r>
              <a:rPr lang="en-US"/>
              <a:t>Click to edit Master title style</a:t>
            </a:r>
            <a:endParaRPr lang="en-GB"/>
          </a:p>
        </p:txBody>
      </p:sp>
      <p:sp>
        <p:nvSpPr>
          <p:cNvPr id="6" name="Text Placeholder 5"/>
          <p:cNvSpPr>
            <a:spLocks noGrp="1"/>
          </p:cNvSpPr>
          <p:nvPr>
            <p:ph type="body" sz="quarter" idx="10" hasCustomPrompt="1"/>
          </p:nvPr>
        </p:nvSpPr>
        <p:spPr>
          <a:xfrm>
            <a:off x="3416398" y="4161275"/>
            <a:ext cx="5359206" cy="1079795"/>
          </a:xfrm>
          <a:prstGeom prst="rect">
            <a:avLst/>
          </a:prstGeom>
        </p:spPr>
        <p:txBody>
          <a:bodyPr anchor="ctr">
            <a:normAutofit/>
          </a:bodyPr>
          <a:lstStyle>
            <a:lvl1pPr marL="0" indent="0" algn="ctr">
              <a:buNone/>
              <a:defRPr sz="2800" b="1" baseline="0">
                <a:solidFill>
                  <a:schemeClr val="bg1"/>
                </a:solidFill>
                <a:latin typeface="+mj-lt"/>
              </a:defRPr>
            </a:lvl1pPr>
          </a:lstStyle>
          <a:p>
            <a:pPr lvl="0"/>
            <a:r>
              <a:rPr lang="en-GB"/>
              <a:t>Insert Text</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793878" cy="1030941"/>
          </a:xfrm>
          <a:prstGeom prst="rect">
            <a:avLst/>
          </a:prstGeom>
        </p:spPr>
      </p:pic>
      <p:sp>
        <p:nvSpPr>
          <p:cNvPr id="8" name="Rectangle 7"/>
          <p:cNvSpPr/>
          <p:nvPr userDrawn="1"/>
        </p:nvSpPr>
        <p:spPr>
          <a:xfrm>
            <a:off x="3396000" y="729000"/>
            <a:ext cx="5400000" cy="540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a:latin typeface="+mj-lt"/>
            </a:endParaRPr>
          </a:p>
        </p:txBody>
      </p:sp>
    </p:spTree>
    <p:extLst>
      <p:ext uri="{BB962C8B-B14F-4D97-AF65-F5344CB8AC3E}">
        <p14:creationId xmlns:p14="http://schemas.microsoft.com/office/powerpoint/2010/main" val="25894959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_tradnl"/>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s-ES_tradnl"/>
              <a:t>Click to edit Master text styles</a:t>
            </a:r>
          </a:p>
          <a:p>
            <a:pPr lvl="1"/>
            <a:r>
              <a:rPr lang="es-ES_tradnl"/>
              <a:t>Second level</a:t>
            </a:r>
          </a:p>
          <a:p>
            <a:pPr lvl="2"/>
            <a:r>
              <a:rPr lang="es-ES_tradnl"/>
              <a:t>Third level</a:t>
            </a:r>
          </a:p>
          <a:p>
            <a:pPr lvl="3"/>
            <a:r>
              <a:rPr lang="es-ES_tradnl"/>
              <a:t>Fourth level</a:t>
            </a:r>
          </a:p>
          <a:p>
            <a:pPr lvl="4"/>
            <a:r>
              <a:rPr lang="es-ES_tradnl"/>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r>
              <a:rPr lang="en-GB"/>
              <a:t>(c) University of Nottingham</a:t>
            </a:r>
            <a:endParaRPr lang="en-US"/>
          </a:p>
        </p:txBody>
      </p:sp>
      <p:sp>
        <p:nvSpPr>
          <p:cNvPr id="6" name="Slide Number Placeholder 5"/>
          <p:cNvSpPr>
            <a:spLocks noGrp="1"/>
          </p:cNvSpPr>
          <p:nvPr>
            <p:ph type="sldNum" sz="quarter" idx="12"/>
          </p:nvPr>
        </p:nvSpPr>
        <p:spPr/>
        <p:txBody>
          <a:bodyPr/>
          <a:lstStyle/>
          <a:p>
            <a:fld id="{40685C07-0EF3-1C4B-A348-0D7636617BC2}" type="slidenum">
              <a:rPr lang="en-US" smtClean="0"/>
              <a:t>‹#›</a:t>
            </a:fld>
            <a:endParaRPr lang="en-US"/>
          </a:p>
        </p:txBody>
      </p:sp>
    </p:spTree>
    <p:extLst>
      <p:ext uri="{BB962C8B-B14F-4D97-AF65-F5344CB8AC3E}">
        <p14:creationId xmlns:p14="http://schemas.microsoft.com/office/powerpoint/2010/main" val="567069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57090" y="1168064"/>
            <a:ext cx="10277821" cy="384208"/>
          </a:xfrm>
          <a:prstGeom prst="rect">
            <a:avLst/>
          </a:prstGeom>
        </p:spPr>
        <p:txBody>
          <a:bodyPr wrap="square" lIns="0" tIns="0" rIns="0" bIns="0">
            <a:spAutoFit/>
          </a:bodyPr>
          <a:lstStyle>
            <a:lvl1pPr>
              <a:defRPr sz="2774" b="1" i="0">
                <a:solidFill>
                  <a:schemeClr val="bg1"/>
                </a:solidFill>
                <a:latin typeface="Arial"/>
                <a:cs typeface="Arial"/>
              </a:defRPr>
            </a:lvl1pPr>
          </a:lstStyle>
          <a:p>
            <a:endParaRPr/>
          </a:p>
        </p:txBody>
      </p:sp>
      <p:sp>
        <p:nvSpPr>
          <p:cNvPr id="3" name="Holder 3"/>
          <p:cNvSpPr>
            <a:spLocks noGrp="1"/>
          </p:cNvSpPr>
          <p:nvPr>
            <p:ph type="subTitle" idx="4"/>
          </p:nvPr>
        </p:nvSpPr>
        <p:spPr>
          <a:xfrm>
            <a:off x="1828800" y="3840481"/>
            <a:ext cx="8534400" cy="387798"/>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89" b="0" i="0">
                <a:solidFill>
                  <a:schemeClr val="bg1"/>
                </a:solidFill>
                <a:latin typeface="Arial"/>
                <a:cs typeface="Arial"/>
              </a:defRPr>
            </a:lvl1pPr>
          </a:lstStyle>
          <a:p>
            <a:pPr marL="25168">
              <a:lnSpc>
                <a:spcPts val="1338"/>
              </a:lnSpc>
            </a:pPr>
            <a:r>
              <a:rPr lang="en-GB" spc="59"/>
              <a:t>(c) University of Nottingham</a:t>
            </a:r>
            <a:endParaRPr lang="en-GB" spc="-20"/>
          </a:p>
        </p:txBody>
      </p:sp>
      <p:sp>
        <p:nvSpPr>
          <p:cNvPr id="5" name="Holder 5"/>
          <p:cNvSpPr>
            <a:spLocks noGrp="1"/>
          </p:cNvSpPr>
          <p:nvPr>
            <p:ph type="dt" sz="half" idx="6"/>
          </p:nvPr>
        </p:nvSpPr>
        <p:spPr/>
        <p:txBody>
          <a:bodyPr lIns="0" tIns="0" rIns="0" bIns="0"/>
          <a:lstStyle>
            <a:lvl1pPr>
              <a:defRPr sz="1189" b="0" i="0">
                <a:solidFill>
                  <a:schemeClr val="bg1"/>
                </a:solidFill>
                <a:latin typeface="Arial"/>
                <a:cs typeface="Arial"/>
              </a:defRPr>
            </a:lvl1pPr>
          </a:lstStyle>
          <a:p>
            <a:pPr marL="25168">
              <a:lnSpc>
                <a:spcPts val="1338"/>
              </a:lnSpc>
            </a:pPr>
            <a:endParaRPr lang="en-GB" spc="-40"/>
          </a:p>
        </p:txBody>
      </p:sp>
      <p:sp>
        <p:nvSpPr>
          <p:cNvPr id="6" name="Holder 6"/>
          <p:cNvSpPr>
            <a:spLocks noGrp="1"/>
          </p:cNvSpPr>
          <p:nvPr>
            <p:ph type="sldNum" sz="quarter" idx="7"/>
          </p:nvPr>
        </p:nvSpPr>
        <p:spPr/>
        <p:txBody>
          <a:bodyPr lIns="0" tIns="0" rIns="0" bIns="0"/>
          <a:lstStyle>
            <a:lvl1pPr>
              <a:defRPr sz="1189" b="0" i="0">
                <a:solidFill>
                  <a:schemeClr val="bg1"/>
                </a:solidFill>
                <a:latin typeface="Arial"/>
                <a:cs typeface="Arial"/>
              </a:defRPr>
            </a:lvl1pPr>
          </a:lstStyle>
          <a:p>
            <a:pPr marL="50335">
              <a:lnSpc>
                <a:spcPts val="1338"/>
              </a:lnSpc>
            </a:pPr>
            <a:fld id="{81D60167-4931-47E6-BA6A-407CBD079E47}" type="slidenum">
              <a:rPr lang="en-GB" spc="-40" smtClean="0"/>
              <a:pPr marL="50335">
                <a:lnSpc>
                  <a:spcPts val="1338"/>
                </a:lnSpc>
              </a:pPr>
              <a:t>‹#›</a:t>
            </a:fld>
            <a:r>
              <a:rPr lang="en-GB" spc="-188"/>
              <a:t> </a:t>
            </a:r>
            <a:r>
              <a:rPr lang="en-GB" spc="297"/>
              <a:t>/</a:t>
            </a:r>
            <a:r>
              <a:rPr lang="en-GB" spc="-178"/>
              <a:t> </a:t>
            </a:r>
            <a:r>
              <a:rPr lang="en-GB" spc="-40"/>
              <a:t>22</a:t>
            </a:r>
          </a:p>
        </p:txBody>
      </p:sp>
    </p:spTree>
    <p:extLst>
      <p:ext uri="{BB962C8B-B14F-4D97-AF65-F5344CB8AC3E}">
        <p14:creationId xmlns:p14="http://schemas.microsoft.com/office/powerpoint/2010/main" val="24628351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74" b="0" i="0">
                <a:solidFill>
                  <a:schemeClr val="bg1"/>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189" b="0" i="0">
                <a:solidFill>
                  <a:schemeClr val="bg1"/>
                </a:solidFill>
                <a:latin typeface="Arial"/>
                <a:cs typeface="Arial"/>
              </a:defRPr>
            </a:lvl1pPr>
          </a:lstStyle>
          <a:p>
            <a:pPr marL="25168">
              <a:lnSpc>
                <a:spcPts val="1338"/>
              </a:lnSpc>
            </a:pPr>
            <a:r>
              <a:rPr lang="en-GB" spc="59"/>
              <a:t>(c) University of Nottingham</a:t>
            </a:r>
            <a:endParaRPr lang="en-GB" spc="-20"/>
          </a:p>
        </p:txBody>
      </p:sp>
      <p:sp>
        <p:nvSpPr>
          <p:cNvPr id="4" name="Holder 4"/>
          <p:cNvSpPr>
            <a:spLocks noGrp="1"/>
          </p:cNvSpPr>
          <p:nvPr>
            <p:ph type="dt" sz="half" idx="6"/>
          </p:nvPr>
        </p:nvSpPr>
        <p:spPr/>
        <p:txBody>
          <a:bodyPr lIns="0" tIns="0" rIns="0" bIns="0"/>
          <a:lstStyle>
            <a:lvl1pPr>
              <a:defRPr sz="1189" b="0" i="0">
                <a:solidFill>
                  <a:schemeClr val="bg1"/>
                </a:solidFill>
                <a:latin typeface="Arial"/>
                <a:cs typeface="Arial"/>
              </a:defRPr>
            </a:lvl1pPr>
          </a:lstStyle>
          <a:p>
            <a:pPr marL="25168">
              <a:lnSpc>
                <a:spcPts val="1338"/>
              </a:lnSpc>
            </a:pPr>
            <a:endParaRPr lang="en-GB" spc="-40"/>
          </a:p>
        </p:txBody>
      </p:sp>
      <p:sp>
        <p:nvSpPr>
          <p:cNvPr id="5" name="Holder 5"/>
          <p:cNvSpPr>
            <a:spLocks noGrp="1"/>
          </p:cNvSpPr>
          <p:nvPr>
            <p:ph type="sldNum" sz="quarter" idx="7"/>
          </p:nvPr>
        </p:nvSpPr>
        <p:spPr/>
        <p:txBody>
          <a:bodyPr lIns="0" tIns="0" rIns="0" bIns="0"/>
          <a:lstStyle>
            <a:lvl1pPr>
              <a:defRPr sz="1189" b="0" i="0">
                <a:solidFill>
                  <a:schemeClr val="bg1"/>
                </a:solidFill>
                <a:latin typeface="Arial"/>
                <a:cs typeface="Arial"/>
              </a:defRPr>
            </a:lvl1pPr>
          </a:lstStyle>
          <a:p>
            <a:pPr marL="50335">
              <a:lnSpc>
                <a:spcPts val="1338"/>
              </a:lnSpc>
            </a:pPr>
            <a:fld id="{81D60167-4931-47E6-BA6A-407CBD079E47}" type="slidenum">
              <a:rPr lang="en-GB" spc="-40" smtClean="0"/>
              <a:pPr marL="50335">
                <a:lnSpc>
                  <a:spcPts val="1338"/>
                </a:lnSpc>
              </a:pPr>
              <a:t>‹#›</a:t>
            </a:fld>
            <a:r>
              <a:rPr lang="en-GB" spc="-188"/>
              <a:t> </a:t>
            </a:r>
            <a:r>
              <a:rPr lang="en-GB" spc="297"/>
              <a:t>/</a:t>
            </a:r>
            <a:r>
              <a:rPr lang="en-GB" spc="-178"/>
              <a:t> </a:t>
            </a:r>
            <a:r>
              <a:rPr lang="en-GB" spc="-40"/>
              <a:t>22</a:t>
            </a:r>
          </a:p>
        </p:txBody>
      </p:sp>
    </p:spTree>
    <p:extLst>
      <p:ext uri="{BB962C8B-B14F-4D97-AF65-F5344CB8AC3E}">
        <p14:creationId xmlns:p14="http://schemas.microsoft.com/office/powerpoint/2010/main" val="3782741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Joint Client Slide">
    <p:spTree>
      <p:nvGrpSpPr>
        <p:cNvPr id="1" name=""/>
        <p:cNvGrpSpPr/>
        <p:nvPr/>
      </p:nvGrpSpPr>
      <p:grpSpPr>
        <a:xfrm>
          <a:off x="0" y="0"/>
          <a:ext cx="0" cy="0"/>
          <a:chOff x="0" y="0"/>
          <a:chExt cx="0" cy="0"/>
        </a:xfrm>
      </p:grpSpPr>
      <p:sp>
        <p:nvSpPr>
          <p:cNvPr id="7" name="Rectangle 6"/>
          <p:cNvSpPr/>
          <p:nvPr userDrawn="1"/>
        </p:nvSpPr>
        <p:spPr>
          <a:xfrm flipH="1">
            <a:off x="0" y="-1"/>
            <a:ext cx="12192000" cy="6858001"/>
          </a:xfrm>
          <a:prstGeom prst="rect">
            <a:avLst/>
          </a:prstGeom>
          <a:blipFill>
            <a:blip r:embed="rId2"/>
            <a:srcRect/>
            <a:stretch>
              <a:fillRect t="-45" b="-4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0" y="0"/>
            <a:ext cx="12192000" cy="6858000"/>
          </a:xfrm>
          <a:prstGeom prst="rect">
            <a:avLst/>
          </a:prstGeom>
          <a:gradFill flip="none" rotWithShape="1">
            <a:gsLst>
              <a:gs pos="50000">
                <a:srgbClr val="0E6394">
                  <a:alpha val="45000"/>
                </a:srgbClr>
              </a:gs>
              <a:gs pos="17000">
                <a:schemeClr val="tx2">
                  <a:alpha val="45000"/>
                </a:schemeClr>
              </a:gs>
              <a:gs pos="100000">
                <a:schemeClr val="accent2">
                  <a:alpha val="45000"/>
                </a:scheme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a:xfrm>
            <a:off x="3396000" y="1742900"/>
            <a:ext cx="5400000" cy="2387600"/>
          </a:xfrm>
        </p:spPr>
        <p:txBody>
          <a:bodyPr anchor="ctr">
            <a:normAutofit/>
          </a:bodyPr>
          <a:lstStyle>
            <a:lvl1pPr algn="ctr">
              <a:lnSpc>
                <a:spcPct val="100000"/>
              </a:lnSpc>
              <a:defRPr sz="5400" b="1">
                <a:solidFill>
                  <a:schemeClr val="bg1"/>
                </a:solidFill>
              </a:defRPr>
            </a:lvl1pPr>
          </a:lstStyle>
          <a:p>
            <a:r>
              <a:rPr lang="en-US"/>
              <a:t>Click to edit Master title style</a:t>
            </a:r>
            <a:endParaRPr lang="en-GB"/>
          </a:p>
        </p:txBody>
      </p:sp>
      <p:sp>
        <p:nvSpPr>
          <p:cNvPr id="6" name="Text Placeholder 5"/>
          <p:cNvSpPr>
            <a:spLocks noGrp="1"/>
          </p:cNvSpPr>
          <p:nvPr>
            <p:ph type="body" sz="quarter" idx="10" hasCustomPrompt="1"/>
          </p:nvPr>
        </p:nvSpPr>
        <p:spPr>
          <a:xfrm>
            <a:off x="3396099" y="4161275"/>
            <a:ext cx="5399803" cy="1079795"/>
          </a:xfrm>
          <a:prstGeom prst="rect">
            <a:avLst/>
          </a:prstGeom>
        </p:spPr>
        <p:txBody>
          <a:bodyPr anchor="ctr">
            <a:normAutofit/>
          </a:bodyPr>
          <a:lstStyle>
            <a:lvl1pPr marL="0" indent="0" algn="ctr">
              <a:buNone/>
              <a:defRPr sz="2800" b="1" baseline="0">
                <a:solidFill>
                  <a:schemeClr val="bg1"/>
                </a:solidFill>
                <a:latin typeface="+mj-lt"/>
              </a:defRPr>
            </a:lvl1pPr>
          </a:lstStyle>
          <a:p>
            <a:pPr lvl="0"/>
            <a:r>
              <a:rPr lang="en-GB"/>
              <a:t>Insert Text</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793878" cy="1030941"/>
          </a:xfrm>
          <a:prstGeom prst="rect">
            <a:avLst/>
          </a:prstGeom>
        </p:spPr>
      </p:pic>
      <p:sp>
        <p:nvSpPr>
          <p:cNvPr id="10" name="Rectangle 9"/>
          <p:cNvSpPr/>
          <p:nvPr userDrawn="1"/>
        </p:nvSpPr>
        <p:spPr>
          <a:xfrm>
            <a:off x="3396000" y="729000"/>
            <a:ext cx="5400000" cy="5400000"/>
          </a:xfrm>
          <a:prstGeom prst="rect">
            <a:avLst/>
          </a:prstGeom>
          <a:no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GB" sz="2400" b="1">
              <a:latin typeface="+mj-lt"/>
            </a:endParaRPr>
          </a:p>
        </p:txBody>
      </p:sp>
    </p:spTree>
    <p:extLst>
      <p:ext uri="{BB962C8B-B14F-4D97-AF65-F5344CB8AC3E}">
        <p14:creationId xmlns:p14="http://schemas.microsoft.com/office/powerpoint/2010/main" val="12585384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p:cNvSpPr/>
          <p:nvPr userDrawn="1"/>
        </p:nvSpPr>
        <p:spPr>
          <a:xfrm>
            <a:off x="0" y="0"/>
            <a:ext cx="12192000" cy="6858000"/>
          </a:xfrm>
          <a:prstGeom prst="rect">
            <a:avLst/>
          </a:prstGeom>
          <a:gradFill flip="none" rotWithShape="1">
            <a:gsLst>
              <a:gs pos="37000">
                <a:schemeClr val="accent4"/>
              </a:gs>
              <a:gs pos="7000">
                <a:schemeClr val="accent4"/>
              </a:gs>
              <a:gs pos="63000">
                <a:schemeClr val="accent2"/>
              </a:gs>
              <a:gs pos="100000">
                <a:schemeClr val="accent3"/>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flipH="1">
            <a:off x="0" y="0"/>
            <a:ext cx="12190412" cy="6858000"/>
          </a:xfrm>
          <a:prstGeom prst="rect">
            <a:avLst/>
          </a:prstGeom>
          <a:blipFill dpi="0" rotWithShape="1">
            <a:blip r:embed="rId2">
              <a:alphaModFix amt="40000"/>
            </a:blip>
            <a:srcRect/>
            <a:stretch>
              <a:fillRect l="-20940" t="-1372" b="-2288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b="1">
              <a:latin typeface="+mj-lt"/>
            </a:endParaRPr>
          </a:p>
        </p:txBody>
      </p:sp>
      <p:sp>
        <p:nvSpPr>
          <p:cNvPr id="2" name="Title 1"/>
          <p:cNvSpPr>
            <a:spLocks noGrp="1"/>
          </p:cNvSpPr>
          <p:nvPr>
            <p:ph type="ctrTitle"/>
          </p:nvPr>
        </p:nvSpPr>
        <p:spPr>
          <a:xfrm>
            <a:off x="4471876" y="2409650"/>
            <a:ext cx="7262923" cy="2387600"/>
          </a:xfrm>
        </p:spPr>
        <p:txBody>
          <a:bodyPr anchor="ctr">
            <a:noAutofit/>
          </a:bodyPr>
          <a:lstStyle>
            <a:lvl1pPr algn="r">
              <a:lnSpc>
                <a:spcPct val="100000"/>
              </a:lnSpc>
              <a:defRPr sz="8000" b="1">
                <a:solidFill>
                  <a:schemeClr val="bg1"/>
                </a:solidFill>
              </a:defRPr>
            </a:lvl1pPr>
          </a:lstStyle>
          <a:p>
            <a:r>
              <a:rPr lang="en-US"/>
              <a:t>Click to edit Master title style</a:t>
            </a:r>
            <a:endParaRPr lang="en-GB"/>
          </a:p>
        </p:txBody>
      </p:sp>
      <p:sp>
        <p:nvSpPr>
          <p:cNvPr id="6" name="Text Placeholder 5"/>
          <p:cNvSpPr>
            <a:spLocks noGrp="1"/>
          </p:cNvSpPr>
          <p:nvPr>
            <p:ph type="body" sz="quarter" idx="10" hasCustomPrompt="1"/>
          </p:nvPr>
        </p:nvSpPr>
        <p:spPr>
          <a:xfrm>
            <a:off x="209550" y="5562600"/>
            <a:ext cx="11525096" cy="947797"/>
          </a:xfrm>
          <a:prstGeom prst="rect">
            <a:avLst/>
          </a:prstGeom>
        </p:spPr>
        <p:txBody>
          <a:bodyPr anchor="ctr">
            <a:normAutofit/>
          </a:bodyPr>
          <a:lstStyle>
            <a:lvl1pPr marL="0" indent="0" algn="r">
              <a:buNone/>
              <a:defRPr sz="3600" b="0" baseline="0">
                <a:solidFill>
                  <a:schemeClr val="bg1"/>
                </a:solidFill>
                <a:latin typeface="+mn-lt"/>
              </a:defRPr>
            </a:lvl1pPr>
          </a:lstStyle>
          <a:p>
            <a:pPr lvl="0"/>
            <a:r>
              <a:rPr lang="en-GB"/>
              <a:t>Insert Text</a:t>
            </a:r>
          </a:p>
        </p:txBody>
      </p:sp>
      <p:pic>
        <p:nvPicPr>
          <p:cNvPr id="14" name="Picture 1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0" y="0"/>
            <a:ext cx="2793878" cy="1030941"/>
          </a:xfrm>
          <a:prstGeom prst="rect">
            <a:avLst/>
          </a:prstGeom>
        </p:spPr>
      </p:pic>
    </p:spTree>
    <p:extLst>
      <p:ext uri="{BB962C8B-B14F-4D97-AF65-F5344CB8AC3E}">
        <p14:creationId xmlns:p14="http://schemas.microsoft.com/office/powerpoint/2010/main" val="171507453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xEl>
                                              <p:pRg st="0" end="0"/>
                                            </p:txEl>
                                          </p:spTgt>
                                        </p:tgtEl>
                                        <p:attrNameLst>
                                          <p:attrName>style.visibility</p:attrName>
                                        </p:attrNameLst>
                                      </p:cBhvr>
                                      <p:to>
                                        <p:strVal val="visible"/>
                                      </p:to>
                                    </p:set>
                                    <p:animEffect transition="in" filter="fade">
                                      <p:cBhvr>
                                        <p:cTn id="10"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build="p">
        <p:tmplLst>
          <p:tmpl lvl="1">
            <p:tnLst>
              <p:par>
                <p:cTn presetID="10" presetClass="entr" presetSubtype="0" fill="hold" nodeType="with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nimating TItle Bar">
    <p:spTree>
      <p:nvGrpSpPr>
        <p:cNvPr id="1" name=""/>
        <p:cNvGrpSpPr/>
        <p:nvPr/>
      </p:nvGrpSpPr>
      <p:grpSpPr>
        <a:xfrm>
          <a:off x="0" y="0"/>
          <a:ext cx="0" cy="0"/>
          <a:chOff x="0" y="0"/>
          <a:chExt cx="0" cy="0"/>
        </a:xfrm>
      </p:grpSpPr>
      <p:sp>
        <p:nvSpPr>
          <p:cNvPr id="7" name="Rectangle 6"/>
          <p:cNvSpPr/>
          <p:nvPr userDrawn="1"/>
        </p:nvSpPr>
        <p:spPr>
          <a:xfrm flipH="1" flipV="1">
            <a:off x="2005009" y="-2"/>
            <a:ext cx="10185395" cy="896472"/>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005012" y="98984"/>
            <a:ext cx="10185400" cy="698501"/>
          </a:xfrm>
        </p:spPr>
        <p:txBody>
          <a:bodyPr>
            <a:normAutofit/>
          </a:bodyPr>
          <a:lstStyle>
            <a:lvl1pPr>
              <a:defRPr sz="2400" b="1">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3730623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right)">
                                      <p:cBhvr>
                                        <p:cTn id="7" dur="500"/>
                                        <p:tgtEl>
                                          <p:spTgt spid="7"/>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 grpId="0"/>
    </p:bldLst>
  </p:timing>
  <p:extLst>
    <p:ext uri="{DCECCB84-F9BA-43D5-87BE-67443E8EF086}">
      <p15:sldGuideLst xmlns:p15="http://schemas.microsoft.com/office/powerpoint/2012/main">
        <p15:guide id="2" pos="7" userDrawn="1">
          <p15:clr>
            <a:srgbClr val="FBAE40"/>
          </p15:clr>
        </p15:guide>
        <p15:guide id="3" pos="7537"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Non-Animating TItle Bar">
    <p:spTree>
      <p:nvGrpSpPr>
        <p:cNvPr id="1" name=""/>
        <p:cNvGrpSpPr/>
        <p:nvPr/>
      </p:nvGrpSpPr>
      <p:grpSpPr>
        <a:xfrm>
          <a:off x="0" y="0"/>
          <a:ext cx="0" cy="0"/>
          <a:chOff x="0" y="0"/>
          <a:chExt cx="0" cy="0"/>
        </a:xfrm>
      </p:grpSpPr>
      <p:sp>
        <p:nvSpPr>
          <p:cNvPr id="7" name="Rectangle 6"/>
          <p:cNvSpPr/>
          <p:nvPr userDrawn="1"/>
        </p:nvSpPr>
        <p:spPr>
          <a:xfrm flipH="1" flipV="1">
            <a:off x="2005010" y="-1"/>
            <a:ext cx="10185395" cy="89647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title"/>
          </p:nvPr>
        </p:nvSpPr>
        <p:spPr>
          <a:xfrm>
            <a:off x="2005012" y="98984"/>
            <a:ext cx="10185400" cy="698501"/>
          </a:xfrm>
        </p:spPr>
        <p:txBody>
          <a:bodyPr>
            <a:normAutofit/>
          </a:bodyPr>
          <a:lstStyle>
            <a:lvl1pPr>
              <a:defRPr sz="2400" b="1">
                <a:solidFill>
                  <a:schemeClr val="bg1"/>
                </a:solidFill>
              </a:defRPr>
            </a:lvl1pPr>
          </a:lstStyle>
          <a:p>
            <a:r>
              <a:rPr lang="en-US"/>
              <a:t>Click to edit Master title style</a:t>
            </a:r>
            <a:endParaRPr lang="en-GB"/>
          </a:p>
        </p:txBody>
      </p:sp>
    </p:spTree>
    <p:extLst>
      <p:ext uri="{BB962C8B-B14F-4D97-AF65-F5344CB8AC3E}">
        <p14:creationId xmlns:p14="http://schemas.microsoft.com/office/powerpoint/2010/main" val="23984123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3" pos="7537">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 Beacons of Excellence">
    <p:spTree>
      <p:nvGrpSpPr>
        <p:cNvPr id="1" name=""/>
        <p:cNvGrpSpPr/>
        <p:nvPr/>
      </p:nvGrpSpPr>
      <p:grpSpPr>
        <a:xfrm>
          <a:off x="0" y="0"/>
          <a:ext cx="0" cy="0"/>
          <a:chOff x="0" y="0"/>
          <a:chExt cx="0" cy="0"/>
        </a:xfrm>
      </p:grpSpPr>
      <p:sp>
        <p:nvSpPr>
          <p:cNvPr id="7" name="Rectangle 6"/>
          <p:cNvSpPr/>
          <p:nvPr userDrawn="1"/>
        </p:nvSpPr>
        <p:spPr>
          <a:xfrm flipH="1" flipV="1">
            <a:off x="0" y="-1"/>
            <a:ext cx="12192000" cy="6857999"/>
          </a:xfrm>
          <a:prstGeom prst="rect">
            <a:avLst/>
          </a:prstGeom>
          <a:gradFill flip="none" rotWithShape="1">
            <a:gsLst>
              <a:gs pos="50000">
                <a:srgbClr val="0E6394"/>
              </a:gs>
              <a:gs pos="17000">
                <a:srgbClr val="009BBD"/>
              </a:gs>
              <a:gs pos="100000">
                <a:srgbClr val="1B2A6B"/>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104434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0B0655-E387-4EDE-8353-E5B0FFC8FA8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AF624A7-7B4C-433E-8E81-7AEA4446C0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AEBCFA78-57AF-4FFE-9F10-10C9EF90B1C0}"/>
              </a:ext>
            </a:extLst>
          </p:cNvPr>
          <p:cNvSpPr>
            <a:spLocks noGrp="1"/>
          </p:cNvSpPr>
          <p:nvPr>
            <p:ph type="dt" sz="half" idx="10"/>
          </p:nvPr>
        </p:nvSpPr>
        <p:spPr/>
        <p:txBody>
          <a:bodyPr/>
          <a:lstStyle/>
          <a:p>
            <a:endParaRPr lang="en-GB"/>
          </a:p>
        </p:txBody>
      </p:sp>
      <p:sp>
        <p:nvSpPr>
          <p:cNvPr id="5" name="Footer Placeholder 4">
            <a:extLst>
              <a:ext uri="{FF2B5EF4-FFF2-40B4-BE49-F238E27FC236}">
                <a16:creationId xmlns:a16="http://schemas.microsoft.com/office/drawing/2014/main" id="{F83B3BB5-A8AC-4FE6-9F68-04B15A5C417B}"/>
              </a:ext>
            </a:extLst>
          </p:cNvPr>
          <p:cNvSpPr>
            <a:spLocks noGrp="1"/>
          </p:cNvSpPr>
          <p:nvPr>
            <p:ph type="ftr" sz="quarter" idx="11"/>
          </p:nvPr>
        </p:nvSpPr>
        <p:spPr/>
        <p:txBody>
          <a:bodyPr/>
          <a:lstStyle/>
          <a:p>
            <a:r>
              <a:rPr lang="en-GB"/>
              <a:t>(c) University of Nottingham</a:t>
            </a:r>
          </a:p>
        </p:txBody>
      </p:sp>
      <p:sp>
        <p:nvSpPr>
          <p:cNvPr id="6" name="Slide Number Placeholder 5">
            <a:extLst>
              <a:ext uri="{FF2B5EF4-FFF2-40B4-BE49-F238E27FC236}">
                <a16:creationId xmlns:a16="http://schemas.microsoft.com/office/drawing/2014/main" id="{F85941E6-5380-470C-AE88-0C483CB2FF6E}"/>
              </a:ext>
            </a:extLst>
          </p:cNvPr>
          <p:cNvSpPr>
            <a:spLocks noGrp="1"/>
          </p:cNvSpPr>
          <p:nvPr>
            <p:ph type="sldNum" sz="quarter" idx="12"/>
          </p:nvPr>
        </p:nvSpPr>
        <p:spPr/>
        <p:txBody>
          <a:bodyPr/>
          <a:lstStyle/>
          <a:p>
            <a:fld id="{997B8B65-1591-44D0-B6F6-B8BEE4895535}" type="slidenum">
              <a:rPr lang="en-GB" smtClean="0"/>
              <a:t>‹#›</a:t>
            </a:fld>
            <a:endParaRPr lang="en-GB"/>
          </a:p>
        </p:txBody>
      </p:sp>
    </p:spTree>
    <p:extLst>
      <p:ext uri="{BB962C8B-B14F-4D97-AF65-F5344CB8AC3E}">
        <p14:creationId xmlns:p14="http://schemas.microsoft.com/office/powerpoint/2010/main" val="810821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3AFE94-C185-40DD-9AED-107E68AD414C}"/>
              </a:ext>
            </a:extLst>
          </p:cNvPr>
          <p:cNvSpPr>
            <a:spLocks noGrp="1"/>
          </p:cNvSpPr>
          <p:nvPr>
            <p:ph type="dt" sz="half" idx="10"/>
          </p:nvPr>
        </p:nvSpPr>
        <p:spPr/>
        <p:txBody>
          <a:bodyPr/>
          <a:lstStyle/>
          <a:p>
            <a:endParaRPr lang="en-GB"/>
          </a:p>
        </p:txBody>
      </p:sp>
      <p:sp>
        <p:nvSpPr>
          <p:cNvPr id="3" name="Footer Placeholder 2">
            <a:extLst>
              <a:ext uri="{FF2B5EF4-FFF2-40B4-BE49-F238E27FC236}">
                <a16:creationId xmlns:a16="http://schemas.microsoft.com/office/drawing/2014/main" id="{FF6F9A23-DACC-460E-9F79-1BEF29707D98}"/>
              </a:ext>
            </a:extLst>
          </p:cNvPr>
          <p:cNvSpPr>
            <a:spLocks noGrp="1"/>
          </p:cNvSpPr>
          <p:nvPr>
            <p:ph type="ftr" sz="quarter" idx="11"/>
          </p:nvPr>
        </p:nvSpPr>
        <p:spPr/>
        <p:txBody>
          <a:bodyPr/>
          <a:lstStyle/>
          <a:p>
            <a:r>
              <a:rPr lang="en-GB"/>
              <a:t>(c) University of Nottingham</a:t>
            </a:r>
          </a:p>
        </p:txBody>
      </p:sp>
      <p:sp>
        <p:nvSpPr>
          <p:cNvPr id="4" name="Slide Number Placeholder 3">
            <a:extLst>
              <a:ext uri="{FF2B5EF4-FFF2-40B4-BE49-F238E27FC236}">
                <a16:creationId xmlns:a16="http://schemas.microsoft.com/office/drawing/2014/main" id="{7EB81088-F1C1-4D04-8744-56E250E46B99}"/>
              </a:ext>
            </a:extLst>
          </p:cNvPr>
          <p:cNvSpPr>
            <a:spLocks noGrp="1"/>
          </p:cNvSpPr>
          <p:nvPr>
            <p:ph type="sldNum" sz="quarter" idx="12"/>
          </p:nvPr>
        </p:nvSpPr>
        <p:spPr/>
        <p:txBody>
          <a:bodyPr/>
          <a:lstStyle/>
          <a:p>
            <a:fld id="{997B8B65-1591-44D0-B6F6-B8BEE4895535}" type="slidenum">
              <a:rPr lang="en-GB" smtClean="0"/>
              <a:t>‹#›</a:t>
            </a:fld>
            <a:endParaRPr lang="en-GB"/>
          </a:p>
        </p:txBody>
      </p:sp>
    </p:spTree>
    <p:extLst>
      <p:ext uri="{BB962C8B-B14F-4D97-AF65-F5344CB8AC3E}">
        <p14:creationId xmlns:p14="http://schemas.microsoft.com/office/powerpoint/2010/main" val="1084160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Sólo el título">
    <p:spTree>
      <p:nvGrpSpPr>
        <p:cNvPr id="1" name=""/>
        <p:cNvGrpSpPr/>
        <p:nvPr/>
      </p:nvGrpSpPr>
      <p:grpSpPr>
        <a:xfrm>
          <a:off x="0" y="0"/>
          <a:ext cx="0" cy="0"/>
          <a:chOff x="0" y="0"/>
          <a:chExt cx="0" cy="0"/>
        </a:xfrm>
      </p:grpSpPr>
      <p:sp>
        <p:nvSpPr>
          <p:cNvPr id="4" name="3 Título"/>
          <p:cNvSpPr>
            <a:spLocks noGrp="1"/>
          </p:cNvSpPr>
          <p:nvPr>
            <p:ph type="title"/>
          </p:nvPr>
        </p:nvSpPr>
        <p:spPr/>
        <p:txBody>
          <a:bodyPr/>
          <a:lstStyle/>
          <a:p>
            <a:r>
              <a:rPr lang="es-ES"/>
              <a:t>Haga clic para modificar el estilo de título del patrón</a:t>
            </a:r>
          </a:p>
        </p:txBody>
      </p:sp>
      <p:sp>
        <p:nvSpPr>
          <p:cNvPr id="3" name="5 Marcador de número de diapositiva">
            <a:extLst>
              <a:ext uri="{FF2B5EF4-FFF2-40B4-BE49-F238E27FC236}">
                <a16:creationId xmlns:a16="http://schemas.microsoft.com/office/drawing/2014/main" id="{68820D64-DA8D-E845-89AD-7C6A4A261029}"/>
              </a:ext>
            </a:extLst>
          </p:cNvPr>
          <p:cNvSpPr>
            <a:spLocks noGrp="1"/>
          </p:cNvSpPr>
          <p:nvPr>
            <p:ph type="sldNum" sz="quarter" idx="10"/>
          </p:nvPr>
        </p:nvSpPr>
        <p:spPr>
          <a:xfrm>
            <a:off x="9359900" y="6286500"/>
            <a:ext cx="2540000" cy="457200"/>
          </a:xfrm>
          <a:prstGeom prst="rect">
            <a:avLst/>
          </a:prstGeom>
        </p:spPr>
        <p:txBody>
          <a:bodyPr vert="horz" wrap="square" lIns="91440" tIns="45720" rIns="91440" bIns="45720" numCol="1" anchor="t" anchorCtr="0" compatLnSpc="1">
            <a:prstTxWarp prst="textNoShape">
              <a:avLst/>
            </a:prstTxWarp>
          </a:bodyPr>
          <a:lstStyle>
            <a:lvl1pPr algn="r">
              <a:spcBef>
                <a:spcPct val="0"/>
              </a:spcBef>
              <a:defRPr kumimoji="0" sz="1800">
                <a:solidFill>
                  <a:srgbClr val="000000"/>
                </a:solidFill>
              </a:defRPr>
            </a:lvl1pPr>
          </a:lstStyle>
          <a:p>
            <a:fld id="{7800B537-2E16-E643-955D-B9D4687B046E}" type="slidenum">
              <a:rPr lang="en-US" altLang="en-US"/>
              <a:pPr/>
              <a:t>‹#›</a:t>
            </a:fld>
            <a:endParaRPr lang="en-US" altLang="en-US"/>
          </a:p>
        </p:txBody>
      </p:sp>
    </p:spTree>
    <p:extLst>
      <p:ext uri="{BB962C8B-B14F-4D97-AF65-F5344CB8AC3E}">
        <p14:creationId xmlns:p14="http://schemas.microsoft.com/office/powerpoint/2010/main" val="3534499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flipH="1" flipV="1">
            <a:off x="-3" y="0"/>
            <a:ext cx="12190413" cy="896471"/>
          </a:xfrm>
          <a:prstGeom prst="rect">
            <a:avLst/>
          </a:prstGeom>
          <a:gradFill flip="none" rotWithShape="1">
            <a:gsLst>
              <a:gs pos="50000">
                <a:srgbClr val="0E6394"/>
              </a:gs>
              <a:gs pos="17000">
                <a:schemeClr val="bg2"/>
              </a:gs>
              <a:gs pos="100000">
                <a:schemeClr val="accent2"/>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p:cNvSpPr/>
          <p:nvPr userDrawn="1"/>
        </p:nvSpPr>
        <p:spPr>
          <a:xfrm>
            <a:off x="2002004" y="1"/>
            <a:ext cx="10194758" cy="89647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Placeholder 1"/>
          <p:cNvSpPr>
            <a:spLocks noGrp="1"/>
          </p:cNvSpPr>
          <p:nvPr>
            <p:ph type="title"/>
          </p:nvPr>
        </p:nvSpPr>
        <p:spPr>
          <a:xfrm>
            <a:off x="2002004" y="98987"/>
            <a:ext cx="10189995" cy="698498"/>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GB"/>
          </a:p>
        </p:txBody>
      </p:sp>
      <p:pic>
        <p:nvPicPr>
          <p:cNvPr id="10" name="Picture 9"/>
          <p:cNvPicPr>
            <a:picLocks noChangeAspect="1"/>
          </p:cNvPicPr>
          <p:nvPr userDrawn="1"/>
        </p:nvPicPr>
        <p:blipFill rotWithShape="1">
          <a:blip r:embed="rId14" cstate="print">
            <a:extLst>
              <a:ext uri="{28A0092B-C50C-407E-A947-70E740481C1C}">
                <a14:useLocalDpi xmlns:a14="http://schemas.microsoft.com/office/drawing/2010/main" val="0"/>
              </a:ext>
            </a:extLst>
          </a:blip>
          <a:srcRect/>
          <a:stretch/>
        </p:blipFill>
        <p:spPr>
          <a:xfrm>
            <a:off x="-2" y="0"/>
            <a:ext cx="1696455" cy="625991"/>
          </a:xfrm>
          <a:prstGeom prst="rect">
            <a:avLst/>
          </a:prstGeom>
        </p:spPr>
      </p:pic>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(c) University of Nottingham</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72D6D5-F6C2-4C88-B07F-0F9DC0B2C389}" type="slidenum">
              <a:rPr lang="en-GB" smtClean="0"/>
              <a:t>‹#›</a:t>
            </a:fld>
            <a:endParaRPr lang="en-GB"/>
          </a:p>
        </p:txBody>
      </p:sp>
      <p:cxnSp>
        <p:nvCxnSpPr>
          <p:cNvPr id="8" name="Straight Connector 7"/>
          <p:cNvCxnSpPr>
            <a:cxnSpLocks/>
          </p:cNvCxnSpPr>
          <p:nvPr userDrawn="1"/>
        </p:nvCxnSpPr>
        <p:spPr>
          <a:xfrm>
            <a:off x="1997242" y="0"/>
            <a:ext cx="0" cy="89647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49141"/>
      </p:ext>
    </p:extLst>
  </p:cSld>
  <p:clrMap bg1="lt1" tx1="dk1" bg2="lt2" tx2="dk2" accent1="accent1" accent2="accent2" accent3="accent3" accent4="accent4" accent5="accent5" accent6="accent6" hlink="hlink" folHlink="folHlink"/>
  <p:sldLayoutIdLst>
    <p:sldLayoutId id="2147483657" r:id="rId1"/>
    <p:sldLayoutId id="2147483661" r:id="rId2"/>
    <p:sldLayoutId id="2147483662" r:id="rId3"/>
    <p:sldLayoutId id="2147483650" r:id="rId4"/>
    <p:sldLayoutId id="2147483658" r:id="rId5"/>
    <p:sldLayoutId id="2147483651" r:id="rId6"/>
    <p:sldLayoutId id="2147483663" r:id="rId7"/>
    <p:sldLayoutId id="2147483665" r:id="rId8"/>
    <p:sldLayoutId id="2147483666" r:id="rId9"/>
    <p:sldLayoutId id="2147483667" r:id="rId10"/>
    <p:sldLayoutId id="2147483668" r:id="rId11"/>
    <p:sldLayoutId id="2147483669"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hdr="0" dt="0"/>
  <p:txStyles>
    <p:titleStyle>
      <a:lvl1pPr algn="l" defTabSz="914400" rtl="0" eaLnBrk="1" latinLnBrk="0" hangingPunct="1">
        <a:lnSpc>
          <a:spcPct val="90000"/>
        </a:lnSpc>
        <a:spcBef>
          <a:spcPct val="0"/>
        </a:spcBef>
        <a:buNone/>
        <a:defRPr sz="2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89349" y="1030959"/>
            <a:ext cx="5613302" cy="3778785"/>
          </a:xfrm>
        </p:spPr>
        <p:txBody>
          <a:bodyPr>
            <a:normAutofit fontScale="90000"/>
          </a:bodyPr>
          <a:lstStyle/>
          <a:p>
            <a:r>
              <a:rPr lang="en-GB" sz="3600">
                <a:cs typeface="Arial"/>
              </a:rPr>
              <a:t>Twitter sentiment Analysis in Healthcare as a binary classification problem</a:t>
            </a:r>
            <a:br>
              <a:rPr lang="en-GB"/>
            </a:br>
            <a:br>
              <a:rPr lang="en-GB" sz="4400"/>
            </a:br>
            <a:r>
              <a:rPr lang="en-GB" sz="3200"/>
              <a:t>Team 8</a:t>
            </a:r>
            <a:br>
              <a:rPr lang="en-GB" sz="3200"/>
            </a:br>
            <a:br>
              <a:rPr lang="en-GB" sz="3200"/>
            </a:br>
            <a:r>
              <a:rPr lang="en-GB" sz="3200"/>
              <a:t>COMP4103-BIG DATA</a:t>
            </a:r>
          </a:p>
        </p:txBody>
      </p:sp>
      <p:sp>
        <p:nvSpPr>
          <p:cNvPr id="4" name="TextBox 3">
            <a:extLst>
              <a:ext uri="{FF2B5EF4-FFF2-40B4-BE49-F238E27FC236}">
                <a16:creationId xmlns:a16="http://schemas.microsoft.com/office/drawing/2014/main" id="{78DE6931-64D1-5D49-B5B3-B376BE0736BA}"/>
              </a:ext>
            </a:extLst>
          </p:cNvPr>
          <p:cNvSpPr txBox="1"/>
          <p:nvPr/>
        </p:nvSpPr>
        <p:spPr>
          <a:xfrm>
            <a:off x="10024945" y="6531938"/>
            <a:ext cx="2345473" cy="246221"/>
          </a:xfrm>
          <a:prstGeom prst="rect">
            <a:avLst/>
          </a:prstGeom>
          <a:noFill/>
        </p:spPr>
        <p:txBody>
          <a:bodyPr wrap="square" rtlCol="0">
            <a:spAutoFit/>
          </a:bodyPr>
          <a:lstStyle/>
          <a:p>
            <a:r>
              <a:rPr lang="en-US" sz="1000">
                <a:solidFill>
                  <a:schemeClr val="bg1"/>
                </a:solidFill>
                <a:latin typeface="+mj-lt"/>
              </a:rPr>
              <a:t>© University of Nottingham (2021)</a:t>
            </a:r>
          </a:p>
        </p:txBody>
      </p:sp>
    </p:spTree>
    <p:extLst>
      <p:ext uri="{BB962C8B-B14F-4D97-AF65-F5344CB8AC3E}">
        <p14:creationId xmlns:p14="http://schemas.microsoft.com/office/powerpoint/2010/main" val="285465109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BFED-0B80-004F-A45E-C09C0AA73CD9}"/>
              </a:ext>
            </a:extLst>
          </p:cNvPr>
          <p:cNvSpPr>
            <a:spLocks noGrp="1"/>
          </p:cNvSpPr>
          <p:nvPr>
            <p:ph type="title"/>
          </p:nvPr>
        </p:nvSpPr>
        <p:spPr/>
        <p:txBody>
          <a:bodyPr/>
          <a:lstStyle/>
          <a:p>
            <a:r>
              <a:rPr lang="en-US"/>
              <a:t>Results</a:t>
            </a:r>
          </a:p>
        </p:txBody>
      </p:sp>
      <p:sp>
        <p:nvSpPr>
          <p:cNvPr id="3" name="Content Placeholder 2">
            <a:extLst>
              <a:ext uri="{FF2B5EF4-FFF2-40B4-BE49-F238E27FC236}">
                <a16:creationId xmlns:a16="http://schemas.microsoft.com/office/drawing/2014/main" id="{FCB6866E-E20B-CB4A-8FF2-167CDF845D84}"/>
              </a:ext>
            </a:extLst>
          </p:cNvPr>
          <p:cNvSpPr txBox="1">
            <a:spLocks/>
          </p:cNvSpPr>
          <p:nvPr/>
        </p:nvSpPr>
        <p:spPr>
          <a:xfrm>
            <a:off x="594318" y="1166018"/>
            <a:ext cx="7686082" cy="452596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a:solidFill>
                  <a:srgbClr val="301B2D"/>
                </a:solidFill>
                <a:latin typeface="Arial"/>
                <a:cs typeface="Times New Roman"/>
              </a:rPr>
              <a:t>Multinomial Naïve Bayes (MNB):</a:t>
            </a:r>
            <a:endParaRPr lang="en-US" sz="2000" b="1">
              <a:latin typeface="Arial"/>
              <a:cs typeface="Arial"/>
            </a:endParaRPr>
          </a:p>
          <a:p>
            <a:pPr lvl="1">
              <a:buFont typeface="Courier New" panose="020B0604020202020204" pitchFamily="34" charset="0"/>
              <a:buChar char="o"/>
            </a:pPr>
            <a:r>
              <a:rPr lang="en-US" sz="1800" b="1">
                <a:solidFill>
                  <a:srgbClr val="301B2D"/>
                </a:solidFill>
                <a:latin typeface="Arial"/>
                <a:cs typeface="Times New Roman"/>
              </a:rPr>
              <a:t>F1 score = 0.854</a:t>
            </a:r>
            <a:endParaRPr lang="en-US" sz="1800" b="1">
              <a:latin typeface="Arial"/>
              <a:cs typeface="Arial"/>
            </a:endParaRPr>
          </a:p>
          <a:p>
            <a:pPr lvl="1">
              <a:buFont typeface="Courier New" panose="020B0604020202020204" pitchFamily="34" charset="0"/>
              <a:buChar char="o"/>
            </a:pPr>
            <a:r>
              <a:rPr lang="en-US" sz="1800" b="1">
                <a:solidFill>
                  <a:srgbClr val="301B2D"/>
                </a:solidFill>
                <a:latin typeface="Arial"/>
                <a:cs typeface="Times New Roman"/>
              </a:rPr>
              <a:t>Takes 80 seconds to train</a:t>
            </a:r>
            <a:r>
              <a:rPr lang="en-US" sz="1400" b="1">
                <a:solidFill>
                  <a:srgbClr val="301B2D"/>
                </a:solidFill>
                <a:latin typeface="Arial"/>
                <a:cs typeface="Times New Roman"/>
              </a:rPr>
              <a:t> </a:t>
            </a:r>
          </a:p>
          <a:p>
            <a:r>
              <a:rPr lang="en-US" sz="2000" b="1">
                <a:solidFill>
                  <a:srgbClr val="301B2D"/>
                </a:solidFill>
                <a:latin typeface="Arial"/>
                <a:cs typeface="Times New Roman"/>
              </a:rPr>
              <a:t>Decision Tree:</a:t>
            </a:r>
            <a:endParaRPr lang="en-US" sz="2000" b="1">
              <a:latin typeface="Arial"/>
              <a:cs typeface="Arial"/>
            </a:endParaRPr>
          </a:p>
          <a:p>
            <a:pPr lvl="1">
              <a:buFont typeface="Courier New" panose="020B0604020202020204" pitchFamily="34" charset="0"/>
              <a:buChar char="o"/>
            </a:pPr>
            <a:r>
              <a:rPr lang="en-US" sz="1800" b="1">
                <a:solidFill>
                  <a:srgbClr val="301B2D"/>
                </a:solidFill>
                <a:latin typeface="Arial"/>
                <a:cs typeface="Times New Roman"/>
              </a:rPr>
              <a:t>F1 score = 0.743</a:t>
            </a:r>
            <a:endParaRPr lang="en-US" sz="1800" b="1">
              <a:latin typeface="Arial"/>
              <a:cs typeface="Arial"/>
            </a:endParaRPr>
          </a:p>
          <a:p>
            <a:pPr lvl="1">
              <a:buFont typeface="Courier New" panose="020B0604020202020204" pitchFamily="34" charset="0"/>
              <a:buChar char="o"/>
            </a:pPr>
            <a:r>
              <a:rPr lang="en-US" sz="1800" b="1">
                <a:solidFill>
                  <a:srgbClr val="301B2D"/>
                </a:solidFill>
                <a:latin typeface="Arial"/>
                <a:cs typeface="Times New Roman"/>
              </a:rPr>
              <a:t>Takes 13 minutes to train (~10x as long as Bayes)</a:t>
            </a:r>
            <a:endParaRPr lang="en-US" sz="1400" b="1">
              <a:latin typeface="Arial"/>
              <a:cs typeface="Arial"/>
            </a:endParaRPr>
          </a:p>
          <a:p>
            <a:r>
              <a:rPr lang="en-US" sz="2000" b="1">
                <a:solidFill>
                  <a:srgbClr val="301B2D"/>
                </a:solidFill>
                <a:latin typeface="Arial"/>
                <a:cs typeface="Times New Roman"/>
              </a:rPr>
              <a:t>MNB predictions contained:</a:t>
            </a:r>
            <a:endParaRPr lang="en-US" sz="2000" b="1">
              <a:latin typeface="Arial"/>
              <a:cs typeface="Arial"/>
            </a:endParaRPr>
          </a:p>
          <a:p>
            <a:pPr lvl="1">
              <a:buFont typeface="Courier New" panose="020B0604020202020204" pitchFamily="34" charset="0"/>
              <a:buChar char="o"/>
            </a:pPr>
            <a:r>
              <a:rPr lang="en-US" sz="1800" b="1">
                <a:solidFill>
                  <a:srgbClr val="301B2D"/>
                </a:solidFill>
                <a:latin typeface="Arial"/>
                <a:cs typeface="Times New Roman"/>
              </a:rPr>
              <a:t>11737 TPs, 4328 TNs, 1212 FPs, 1560 FNs</a:t>
            </a:r>
            <a:endParaRPr lang="en-US" sz="1800" b="1">
              <a:latin typeface="Arial"/>
              <a:cs typeface="Arial"/>
            </a:endParaRPr>
          </a:p>
          <a:p>
            <a:r>
              <a:rPr lang="en-US" sz="2000" b="1">
                <a:solidFill>
                  <a:srgbClr val="301B2D"/>
                </a:solidFill>
                <a:latin typeface="Arial"/>
                <a:cs typeface="Times New Roman"/>
              </a:rPr>
              <a:t>Decision Tree predictions contained:</a:t>
            </a:r>
            <a:endParaRPr lang="en-US" sz="2000" b="1">
              <a:latin typeface="Arial"/>
              <a:cs typeface="Arial"/>
            </a:endParaRPr>
          </a:p>
          <a:p>
            <a:pPr lvl="1">
              <a:buFont typeface="Courier New" panose="020B0604020202020204" pitchFamily="34" charset="0"/>
              <a:buChar char="o"/>
            </a:pPr>
            <a:r>
              <a:rPr lang="en-US" sz="1800" b="1">
                <a:solidFill>
                  <a:srgbClr val="301B2D"/>
                </a:solidFill>
                <a:latin typeface="Arial"/>
                <a:cs typeface="Times New Roman"/>
              </a:rPr>
              <a:t>13175 TPs, 1626 TNs, 3914 FPs, 122 FNs</a:t>
            </a:r>
            <a:endParaRPr lang="en-US" sz="1600" b="1">
              <a:latin typeface="Arial"/>
              <a:cs typeface="Arial"/>
            </a:endParaRPr>
          </a:p>
          <a:p>
            <a:pPr marL="0" indent="0">
              <a:buNone/>
            </a:pPr>
            <a:endParaRPr lang="en-US">
              <a:latin typeface="Calibri" panose="020F0502020204030204" pitchFamily="34" charset="0"/>
              <a:cs typeface="Calibri" panose="020F0502020204030204" pitchFamily="34" charset="0"/>
            </a:endParaRPr>
          </a:p>
        </p:txBody>
      </p:sp>
      <p:pic>
        <p:nvPicPr>
          <p:cNvPr id="6" name="Picture 6" descr="Chart, treemap chart&#10;&#10;Description automatically generated">
            <a:extLst>
              <a:ext uri="{FF2B5EF4-FFF2-40B4-BE49-F238E27FC236}">
                <a16:creationId xmlns:a16="http://schemas.microsoft.com/office/drawing/2014/main" id="{E9B9BE3D-994C-3679-9452-722302612DFB}"/>
              </a:ext>
            </a:extLst>
          </p:cNvPr>
          <p:cNvPicPr>
            <a:picLocks noChangeAspect="1"/>
          </p:cNvPicPr>
          <p:nvPr/>
        </p:nvPicPr>
        <p:blipFill>
          <a:blip r:embed="rId3"/>
          <a:stretch>
            <a:fillRect/>
          </a:stretch>
        </p:blipFill>
        <p:spPr>
          <a:xfrm>
            <a:off x="8423096" y="976837"/>
            <a:ext cx="3248346" cy="2909428"/>
          </a:xfrm>
          <a:prstGeom prst="rect">
            <a:avLst/>
          </a:prstGeom>
        </p:spPr>
      </p:pic>
      <p:pic>
        <p:nvPicPr>
          <p:cNvPr id="7" name="Picture 7" descr="Chart, treemap chart&#10;&#10;Description automatically generated">
            <a:extLst>
              <a:ext uri="{FF2B5EF4-FFF2-40B4-BE49-F238E27FC236}">
                <a16:creationId xmlns:a16="http://schemas.microsoft.com/office/drawing/2014/main" id="{B5419F28-9726-1104-4515-11B152FDEACD}"/>
              </a:ext>
            </a:extLst>
          </p:cNvPr>
          <p:cNvPicPr>
            <a:picLocks noChangeAspect="1"/>
          </p:cNvPicPr>
          <p:nvPr/>
        </p:nvPicPr>
        <p:blipFill>
          <a:blip r:embed="rId4"/>
          <a:stretch>
            <a:fillRect/>
          </a:stretch>
        </p:blipFill>
        <p:spPr>
          <a:xfrm>
            <a:off x="6282647" y="3883973"/>
            <a:ext cx="3248346" cy="2822996"/>
          </a:xfrm>
          <a:prstGeom prst="rect">
            <a:avLst/>
          </a:prstGeom>
        </p:spPr>
      </p:pic>
    </p:spTree>
    <p:extLst>
      <p:ext uri="{BB962C8B-B14F-4D97-AF65-F5344CB8AC3E}">
        <p14:creationId xmlns:p14="http://schemas.microsoft.com/office/powerpoint/2010/main" val="42651689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75294D-0851-6147-0682-FEBA0E323A75}"/>
              </a:ext>
            </a:extLst>
          </p:cNvPr>
          <p:cNvSpPr>
            <a:spLocks noGrp="1"/>
          </p:cNvSpPr>
          <p:nvPr>
            <p:ph type="title"/>
          </p:nvPr>
        </p:nvSpPr>
        <p:spPr/>
        <p:txBody>
          <a:bodyPr/>
          <a:lstStyle/>
          <a:p>
            <a:r>
              <a:rPr lang="en-GB">
                <a:cs typeface="Arial"/>
              </a:rPr>
              <a:t>Future Improvements</a:t>
            </a:r>
            <a:endParaRPr lang="en-GB"/>
          </a:p>
        </p:txBody>
      </p:sp>
      <p:sp>
        <p:nvSpPr>
          <p:cNvPr id="3" name="TextBox 2">
            <a:extLst>
              <a:ext uri="{FF2B5EF4-FFF2-40B4-BE49-F238E27FC236}">
                <a16:creationId xmlns:a16="http://schemas.microsoft.com/office/drawing/2014/main" id="{ACA44B6F-FE4F-CDC8-5EEA-378B99326E48}"/>
              </a:ext>
            </a:extLst>
          </p:cNvPr>
          <p:cNvSpPr txBox="1"/>
          <p:nvPr/>
        </p:nvSpPr>
        <p:spPr>
          <a:xfrm>
            <a:off x="950358" y="2369056"/>
            <a:ext cx="9152560" cy="29238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000" b="1">
                <a:solidFill>
                  <a:srgbClr val="301B2D"/>
                </a:solidFill>
                <a:latin typeface="Arial"/>
                <a:cs typeface="Times New Roman"/>
              </a:rPr>
              <a:t>Decision tree unsuitable for this type of problem compared to other algorithms</a:t>
            </a:r>
            <a:endParaRPr lang="en-US" b="1">
              <a:latin typeface="Arial"/>
              <a:cs typeface="Arial"/>
            </a:endParaRPr>
          </a:p>
          <a:p>
            <a:pPr marL="342900" indent="-342900">
              <a:buFont typeface="Arial"/>
              <a:buChar char="•"/>
            </a:pPr>
            <a:r>
              <a:rPr lang="en-GB" sz="2000" b="1">
                <a:solidFill>
                  <a:srgbClr val="301B2D"/>
                </a:solidFill>
                <a:latin typeface="Arial"/>
                <a:cs typeface="Times New Roman"/>
              </a:rPr>
              <a:t>Multinomial Naïve Bayes very well-suited to text classification</a:t>
            </a:r>
            <a:endParaRPr lang="en-GB" b="1">
              <a:latin typeface="Arial"/>
              <a:cs typeface="Arial"/>
            </a:endParaRPr>
          </a:p>
          <a:p>
            <a:pPr marL="342900" indent="-342900">
              <a:buFont typeface="Arial"/>
              <a:buChar char="•"/>
            </a:pPr>
            <a:r>
              <a:rPr lang="en-GB" sz="2000" b="1">
                <a:solidFill>
                  <a:srgbClr val="301B2D"/>
                </a:solidFill>
                <a:latin typeface="Arial"/>
                <a:cs typeface="Times New Roman"/>
              </a:rPr>
              <a:t>Evolution of DT may improve accuracy and efficiency issues – </a:t>
            </a:r>
            <a:r>
              <a:rPr lang="en-GB" sz="2000" b="1" err="1">
                <a:solidFill>
                  <a:srgbClr val="301B2D"/>
                </a:solidFill>
                <a:latin typeface="Arial"/>
                <a:cs typeface="Times New Roman"/>
              </a:rPr>
              <a:t>BFTree</a:t>
            </a:r>
            <a:endParaRPr lang="en-GB" b="1">
              <a:latin typeface="Arial"/>
              <a:cs typeface="Arial"/>
            </a:endParaRPr>
          </a:p>
          <a:p>
            <a:pPr marL="342900" indent="-342900">
              <a:buFont typeface="Arial"/>
              <a:buChar char="•"/>
            </a:pPr>
            <a:r>
              <a:rPr lang="en-GB" sz="2000" b="1">
                <a:solidFill>
                  <a:srgbClr val="301B2D"/>
                </a:solidFill>
                <a:latin typeface="Arial"/>
                <a:cs typeface="Times New Roman"/>
              </a:rPr>
              <a:t>Best-First Tree prioritizes promising branches – informative features/instances</a:t>
            </a:r>
            <a:endParaRPr lang="en-GB" b="1">
              <a:latin typeface="Arial"/>
              <a:cs typeface="Arial"/>
            </a:endParaRPr>
          </a:p>
          <a:p>
            <a:pPr marL="342900" indent="-342900">
              <a:buFont typeface="Arial"/>
              <a:buChar char="•"/>
            </a:pPr>
            <a:r>
              <a:rPr lang="en-GB" sz="2000" b="1">
                <a:solidFill>
                  <a:srgbClr val="301B2D"/>
                </a:solidFill>
                <a:latin typeface="Arial"/>
                <a:cs typeface="Times New Roman"/>
              </a:rPr>
              <a:t>Designed to be robust to noisy data – pruning</a:t>
            </a:r>
            <a:endParaRPr lang="en-GB" b="1">
              <a:latin typeface="Arial"/>
              <a:cs typeface="Arial"/>
            </a:endParaRPr>
          </a:p>
          <a:p>
            <a:pPr marL="342900" indent="-342900">
              <a:buFont typeface="Arial"/>
              <a:buChar char="•"/>
            </a:pPr>
            <a:r>
              <a:rPr lang="en-GB" sz="2000" b="1">
                <a:solidFill>
                  <a:srgbClr val="301B2D"/>
                </a:solidFill>
                <a:latin typeface="Arial"/>
                <a:cs typeface="Times New Roman"/>
              </a:rPr>
              <a:t>Builds on traditional DT through scalability – suitability for big data</a:t>
            </a:r>
            <a:endParaRPr lang="en-GB" b="1">
              <a:latin typeface="Arial"/>
              <a:cs typeface="Arial"/>
            </a:endParaRPr>
          </a:p>
          <a:p>
            <a:pPr algn="l"/>
            <a:endParaRPr lang="en-GB" sz="2400">
              <a:latin typeface="+mj-lt"/>
              <a:cs typeface="Arial"/>
            </a:endParaRPr>
          </a:p>
        </p:txBody>
      </p:sp>
    </p:spTree>
    <p:extLst>
      <p:ext uri="{BB962C8B-B14F-4D97-AF65-F5344CB8AC3E}">
        <p14:creationId xmlns:p14="http://schemas.microsoft.com/office/powerpoint/2010/main" val="964410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05C1B-0AEB-8D1E-1F48-D3FA902C3AF4}"/>
              </a:ext>
            </a:extLst>
          </p:cNvPr>
          <p:cNvSpPr>
            <a:spLocks noGrp="1"/>
          </p:cNvSpPr>
          <p:nvPr>
            <p:ph type="title"/>
          </p:nvPr>
        </p:nvSpPr>
        <p:spPr/>
        <p:txBody>
          <a:bodyPr/>
          <a:lstStyle/>
          <a:p>
            <a:r>
              <a:rPr lang="en-GB">
                <a:cs typeface="Arial"/>
              </a:rPr>
              <a:t>Conclusions</a:t>
            </a:r>
            <a:endParaRPr lang="en-GB"/>
          </a:p>
        </p:txBody>
      </p:sp>
      <p:sp>
        <p:nvSpPr>
          <p:cNvPr id="3" name="TextBox 2">
            <a:extLst>
              <a:ext uri="{FF2B5EF4-FFF2-40B4-BE49-F238E27FC236}">
                <a16:creationId xmlns:a16="http://schemas.microsoft.com/office/drawing/2014/main" id="{5B6C2C56-15CB-8385-F080-D2C3B94E597E}"/>
              </a:ext>
            </a:extLst>
          </p:cNvPr>
          <p:cNvSpPr txBox="1"/>
          <p:nvPr/>
        </p:nvSpPr>
        <p:spPr>
          <a:xfrm>
            <a:off x="659257" y="1592495"/>
            <a:ext cx="8450493" cy="329320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GB" sz="2000" b="1">
                <a:solidFill>
                  <a:srgbClr val="301B2D"/>
                </a:solidFill>
                <a:latin typeface="Arial"/>
                <a:cs typeface="Times New Roman"/>
              </a:rPr>
              <a:t>Multinomial Naïve Bayes:</a:t>
            </a:r>
            <a:endParaRPr lang="en-US" sz="2000" b="1">
              <a:latin typeface="Arial"/>
              <a:cs typeface="Arial"/>
            </a:endParaRPr>
          </a:p>
          <a:p>
            <a:pPr marL="742950" lvl="1" indent="-285750">
              <a:buFont typeface="Courier New"/>
              <a:buChar char="o"/>
            </a:pPr>
            <a:r>
              <a:rPr lang="en-GB" b="1">
                <a:solidFill>
                  <a:srgbClr val="301B2D"/>
                </a:solidFill>
                <a:latin typeface="Arial"/>
                <a:cs typeface="Times New Roman"/>
              </a:rPr>
              <a:t>Highly efficient</a:t>
            </a:r>
            <a:endParaRPr lang="en-GB" b="1">
              <a:latin typeface="Arial"/>
              <a:cs typeface="Arial"/>
            </a:endParaRPr>
          </a:p>
          <a:p>
            <a:pPr marL="742950" lvl="1" indent="-285750">
              <a:buFont typeface="Courier New"/>
              <a:buChar char="o"/>
            </a:pPr>
            <a:r>
              <a:rPr lang="en-GB" b="1">
                <a:solidFill>
                  <a:srgbClr val="301B2D"/>
                </a:solidFill>
                <a:latin typeface="Arial"/>
                <a:cs typeface="Times New Roman"/>
              </a:rPr>
              <a:t>High accuracy through F1 score</a:t>
            </a:r>
            <a:endParaRPr lang="en-GB" b="1">
              <a:latin typeface="Arial"/>
              <a:cs typeface="Arial"/>
            </a:endParaRPr>
          </a:p>
          <a:p>
            <a:pPr marL="742950" lvl="1" indent="-285750">
              <a:buFont typeface="Courier New"/>
              <a:buChar char="o"/>
            </a:pPr>
            <a:r>
              <a:rPr lang="en-GB" b="1">
                <a:solidFill>
                  <a:srgbClr val="301B2D"/>
                </a:solidFill>
                <a:latin typeface="Arial"/>
                <a:cs typeface="Times New Roman"/>
              </a:rPr>
              <a:t>Showed no bias towards either sentiment label</a:t>
            </a:r>
            <a:endParaRPr lang="en-GB" b="1">
              <a:latin typeface="Arial"/>
              <a:cs typeface="Arial"/>
            </a:endParaRPr>
          </a:p>
          <a:p>
            <a:pPr marL="742950" lvl="1" indent="-285750">
              <a:buFont typeface="Courier New"/>
              <a:buChar char="o"/>
            </a:pPr>
            <a:r>
              <a:rPr lang="en-GB" b="1">
                <a:solidFill>
                  <a:srgbClr val="301B2D"/>
                </a:solidFill>
                <a:latin typeface="Arial"/>
                <a:cs typeface="Times New Roman"/>
              </a:rPr>
              <a:t>Generalized well to new data</a:t>
            </a:r>
            <a:endParaRPr lang="en-GB" b="1">
              <a:latin typeface="Arial"/>
              <a:cs typeface="Arial"/>
            </a:endParaRPr>
          </a:p>
          <a:p>
            <a:pPr marL="342900" indent="-342900">
              <a:buFont typeface="Arial"/>
              <a:buChar char="•"/>
            </a:pPr>
            <a:r>
              <a:rPr lang="en-GB" sz="2000" b="1">
                <a:solidFill>
                  <a:srgbClr val="301B2D"/>
                </a:solidFill>
                <a:latin typeface="Arial"/>
                <a:cs typeface="Times New Roman"/>
              </a:rPr>
              <a:t>Decision Tree:</a:t>
            </a:r>
            <a:endParaRPr lang="en-GB" sz="2000" b="1">
              <a:latin typeface="Arial"/>
              <a:cs typeface="Arial"/>
            </a:endParaRPr>
          </a:p>
          <a:p>
            <a:pPr marL="742950" lvl="1" indent="-285750">
              <a:buFont typeface="Courier New"/>
              <a:buChar char="o"/>
            </a:pPr>
            <a:r>
              <a:rPr lang="en-GB" b="1">
                <a:solidFill>
                  <a:srgbClr val="301B2D"/>
                </a:solidFill>
                <a:latin typeface="Arial"/>
                <a:cs typeface="Times New Roman"/>
              </a:rPr>
              <a:t>Easy to interpret</a:t>
            </a:r>
            <a:endParaRPr lang="en-GB" b="1">
              <a:latin typeface="Arial"/>
              <a:cs typeface="Arial"/>
            </a:endParaRPr>
          </a:p>
          <a:p>
            <a:pPr marL="742950" lvl="1" indent="-285750">
              <a:buFont typeface="Courier New"/>
              <a:buChar char="o"/>
            </a:pPr>
            <a:r>
              <a:rPr lang="en-GB" b="1">
                <a:solidFill>
                  <a:srgbClr val="301B2D"/>
                </a:solidFill>
                <a:latin typeface="Arial"/>
                <a:cs typeface="Times New Roman"/>
              </a:rPr>
              <a:t>Inefficient, even after optimising parameters</a:t>
            </a:r>
            <a:endParaRPr lang="en-GB" b="1">
              <a:latin typeface="Arial"/>
              <a:cs typeface="Arial"/>
            </a:endParaRPr>
          </a:p>
          <a:p>
            <a:pPr marL="742950" lvl="1" indent="-285750">
              <a:buFont typeface="Courier New"/>
              <a:buChar char="o"/>
            </a:pPr>
            <a:r>
              <a:rPr lang="en-GB" b="1">
                <a:solidFill>
                  <a:srgbClr val="301B2D"/>
                </a:solidFill>
                <a:latin typeface="Arial"/>
                <a:cs typeface="Times New Roman"/>
              </a:rPr>
              <a:t>Less accurate than Bayes</a:t>
            </a:r>
            <a:endParaRPr lang="en-GB" b="1">
              <a:latin typeface="Arial"/>
              <a:cs typeface="Arial"/>
            </a:endParaRPr>
          </a:p>
          <a:p>
            <a:pPr marL="742950" lvl="1" indent="-285750">
              <a:buFont typeface="Courier New"/>
              <a:buChar char="o"/>
            </a:pPr>
            <a:r>
              <a:rPr lang="en-GB" b="1">
                <a:solidFill>
                  <a:srgbClr val="301B2D"/>
                </a:solidFill>
                <a:latin typeface="Arial"/>
                <a:cs typeface="Times New Roman"/>
              </a:rPr>
              <a:t>Biased towards positive sentiment predictions </a:t>
            </a:r>
            <a:endParaRPr lang="en-GB" b="1">
              <a:latin typeface="Arial"/>
              <a:cs typeface="Arial"/>
            </a:endParaRPr>
          </a:p>
          <a:p>
            <a:pPr algn="l"/>
            <a:endParaRPr lang="en-GB" sz="2400">
              <a:latin typeface="+mj-lt"/>
              <a:cs typeface="Arial"/>
            </a:endParaRPr>
          </a:p>
        </p:txBody>
      </p:sp>
    </p:spTree>
    <p:extLst>
      <p:ext uri="{BB962C8B-B14F-4D97-AF65-F5344CB8AC3E}">
        <p14:creationId xmlns:p14="http://schemas.microsoft.com/office/powerpoint/2010/main" val="39537752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368E5-D949-7D4A-A208-46C0DD64FAB4}"/>
              </a:ext>
            </a:extLst>
          </p:cNvPr>
          <p:cNvSpPr>
            <a:spLocks noGrp="1"/>
          </p:cNvSpPr>
          <p:nvPr>
            <p:ph type="title"/>
          </p:nvPr>
        </p:nvSpPr>
        <p:spPr/>
        <p:txBody>
          <a:bodyPr/>
          <a:lstStyle/>
          <a:p>
            <a:r>
              <a:rPr lang="en-US"/>
              <a:t>INTRODUCTION &amp; MOTIVATION</a:t>
            </a:r>
          </a:p>
        </p:txBody>
      </p:sp>
      <p:sp>
        <p:nvSpPr>
          <p:cNvPr id="3" name="TextBox 2">
            <a:extLst>
              <a:ext uri="{FF2B5EF4-FFF2-40B4-BE49-F238E27FC236}">
                <a16:creationId xmlns:a16="http://schemas.microsoft.com/office/drawing/2014/main" id="{5F7D9FD6-A217-2DE5-2D29-F4998F38A7FE}"/>
              </a:ext>
            </a:extLst>
          </p:cNvPr>
          <p:cNvSpPr txBox="1"/>
          <p:nvPr/>
        </p:nvSpPr>
        <p:spPr>
          <a:xfrm>
            <a:off x="595424" y="1516912"/>
            <a:ext cx="11001153" cy="38164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buChar char="•"/>
            </a:pPr>
            <a:r>
              <a:rPr lang="en-US" sz="2200">
                <a:latin typeface="Georgia"/>
                <a:cs typeface="Arial"/>
              </a:rPr>
              <a:t> Social media platforms allow people to express themselves on a variety of issues, including healthcare.​</a:t>
            </a:r>
            <a:endParaRPr lang="en-US"/>
          </a:p>
          <a:p>
            <a:pPr algn="just">
              <a:buChar char="•"/>
            </a:pPr>
            <a:r>
              <a:rPr lang="en-US" sz="2200">
                <a:latin typeface="Georgia"/>
                <a:cs typeface="Arial"/>
              </a:rPr>
              <a:t> As a result, a substantial amount of text data is generated, which can be evaluated to determine how the public feels about this topic. ​</a:t>
            </a:r>
          </a:p>
          <a:p>
            <a:pPr algn="just">
              <a:buChar char="•"/>
            </a:pPr>
            <a:r>
              <a:rPr lang="en-US" sz="2200">
                <a:latin typeface="Georgia"/>
                <a:cs typeface="Arial"/>
              </a:rPr>
              <a:t> Our study focuses on assessing and </a:t>
            </a:r>
            <a:r>
              <a:rPr lang="en-US" sz="2200" err="1">
                <a:latin typeface="Georgia"/>
                <a:cs typeface="Arial"/>
              </a:rPr>
              <a:t>analysing</a:t>
            </a:r>
            <a:r>
              <a:rPr lang="en-US" sz="2200">
                <a:latin typeface="Georgia"/>
                <a:cs typeface="Arial"/>
              </a:rPr>
              <a:t> public opinion about healthcare, which will help us better understand and identify problems in the system.​</a:t>
            </a:r>
          </a:p>
          <a:p>
            <a:pPr algn="just">
              <a:buChar char="•"/>
            </a:pPr>
            <a:r>
              <a:rPr lang="en-US" sz="2200">
                <a:latin typeface="Georgia"/>
                <a:cs typeface="Arial"/>
              </a:rPr>
              <a:t> This is accomplished by contrasting the sentiment analysis performance of Naive Bayes and Decision tree.​</a:t>
            </a:r>
          </a:p>
          <a:p>
            <a:pPr algn="just">
              <a:buChar char="•"/>
            </a:pPr>
            <a:r>
              <a:rPr lang="en-US" sz="2200">
                <a:latin typeface="Georgia"/>
                <a:cs typeface="Arial"/>
              </a:rPr>
              <a:t>  Each processed tweet's sentiments will be predicted by the classification models, and their performance will be evaluated using the F1 score as a comparison of precision and recall.​</a:t>
            </a:r>
          </a:p>
        </p:txBody>
      </p:sp>
    </p:spTree>
    <p:extLst>
      <p:ext uri="{BB962C8B-B14F-4D97-AF65-F5344CB8AC3E}">
        <p14:creationId xmlns:p14="http://schemas.microsoft.com/office/powerpoint/2010/main" val="914208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C35E1-FBBE-9440-912E-4711DA592DBD}"/>
              </a:ext>
            </a:extLst>
          </p:cNvPr>
          <p:cNvSpPr>
            <a:spLocks noGrp="1"/>
          </p:cNvSpPr>
          <p:nvPr>
            <p:ph type="title"/>
          </p:nvPr>
        </p:nvSpPr>
        <p:spPr/>
        <p:txBody>
          <a:bodyPr/>
          <a:lstStyle/>
          <a:p>
            <a:r>
              <a:rPr lang="en-US">
                <a:cs typeface="Arial"/>
              </a:rPr>
              <a:t>INTRODUCTION &amp; MOTIVATION</a:t>
            </a:r>
            <a:endParaRPr lang="en-US" b="0">
              <a:cs typeface="Arial"/>
            </a:endParaRPr>
          </a:p>
        </p:txBody>
      </p:sp>
      <p:sp>
        <p:nvSpPr>
          <p:cNvPr id="3" name="Content Placeholder 2">
            <a:extLst>
              <a:ext uri="{FF2B5EF4-FFF2-40B4-BE49-F238E27FC236}">
                <a16:creationId xmlns:a16="http://schemas.microsoft.com/office/drawing/2014/main" id="{E09FEB7F-A0CE-1946-9ED7-334930D42FB2}"/>
              </a:ext>
            </a:extLst>
          </p:cNvPr>
          <p:cNvSpPr txBox="1">
            <a:spLocks/>
          </p:cNvSpPr>
          <p:nvPr/>
        </p:nvSpPr>
        <p:spPr>
          <a:xfrm>
            <a:off x="780585" y="1488687"/>
            <a:ext cx="5519854" cy="4525963"/>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a:latin typeface="Calibri"/>
                <a:cs typeface="Calibri"/>
              </a:rPr>
              <a:t>    </a:t>
            </a:r>
            <a:endParaRPr lang="en-US"/>
          </a:p>
        </p:txBody>
      </p:sp>
      <p:sp>
        <p:nvSpPr>
          <p:cNvPr id="5" name="TextBox 4">
            <a:extLst>
              <a:ext uri="{FF2B5EF4-FFF2-40B4-BE49-F238E27FC236}">
                <a16:creationId xmlns:a16="http://schemas.microsoft.com/office/drawing/2014/main" id="{AAE0C6DC-3100-A903-DCE7-D8DA31429AF3}"/>
              </a:ext>
            </a:extLst>
          </p:cNvPr>
          <p:cNvSpPr txBox="1"/>
          <p:nvPr/>
        </p:nvSpPr>
        <p:spPr>
          <a:xfrm>
            <a:off x="668693" y="1850572"/>
            <a:ext cx="1085461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lgn="just">
              <a:buFont typeface="Arial,Sans-Serif"/>
              <a:buChar char="•"/>
            </a:pPr>
            <a:r>
              <a:rPr lang="en-US" sz="2400">
                <a:latin typeface="Georgia"/>
              </a:rPr>
              <a:t>The algorithms focused on in this paper are Naïve Bayes and Decision Trees.</a:t>
            </a:r>
            <a:endParaRPr lang="en-US"/>
          </a:p>
          <a:p>
            <a:pPr marL="342900" indent="-342900" algn="just">
              <a:buFont typeface="Arial,Sans-Serif"/>
              <a:buChar char="•"/>
            </a:pPr>
            <a:r>
              <a:rPr lang="en-US" sz="2400">
                <a:latin typeface="Georgia"/>
              </a:rPr>
              <a:t>The Naïve Bayes algorithm is quick, performs better than other models, and needs a lot less training data. </a:t>
            </a:r>
          </a:p>
          <a:p>
            <a:pPr marL="342900" indent="-342900" algn="just">
              <a:buFont typeface="Arial,Sans-Serif"/>
              <a:buChar char="•"/>
            </a:pPr>
            <a:r>
              <a:rPr lang="en-US" sz="2400">
                <a:latin typeface="Georgia"/>
              </a:rPr>
              <a:t>Decision tree does not require data </a:t>
            </a:r>
            <a:r>
              <a:rPr lang="en-US" sz="2400" err="1">
                <a:latin typeface="Georgia"/>
              </a:rPr>
              <a:t>normalisation</a:t>
            </a:r>
            <a:r>
              <a:rPr lang="en-US" sz="2400">
                <a:latin typeface="Georgia"/>
              </a:rPr>
              <a:t>, and missing values in the data have no effect on the decision tree building process. </a:t>
            </a:r>
          </a:p>
          <a:p>
            <a:pPr marL="342900" indent="-342900" algn="just">
              <a:buFont typeface="Arial,Sans-Serif"/>
              <a:buChar char="•"/>
            </a:pPr>
            <a:r>
              <a:rPr lang="en-US" sz="2400">
                <a:ea typeface="+mn-lt"/>
                <a:cs typeface="+mn-lt"/>
              </a:rPr>
              <a:t>In comparison to other algorithms, decision trees need less effort for data preparation during pre-processing.</a:t>
            </a:r>
            <a:endParaRPr lang="en-US" sz="2400">
              <a:latin typeface="Georgia"/>
            </a:endParaRPr>
          </a:p>
          <a:p>
            <a:pPr marL="342900" indent="-342900" algn="just">
              <a:buFont typeface="Arial,Sans-Serif"/>
              <a:buChar char="•"/>
            </a:pPr>
            <a:r>
              <a:rPr lang="en-US" sz="2400">
                <a:latin typeface="Georgia"/>
                <a:cs typeface="Arial"/>
              </a:rPr>
              <a:t>The dataset used in this paper is a twitter API data collected in 2015.</a:t>
            </a:r>
          </a:p>
          <a:p>
            <a:pPr marL="342900" indent="-342900" algn="just">
              <a:buFont typeface="Arial,Sans-Serif"/>
              <a:buChar char="•"/>
            </a:pPr>
            <a:r>
              <a:rPr lang="en-US" sz="2200">
                <a:latin typeface="Georgia"/>
                <a:cs typeface="Arial"/>
              </a:rPr>
              <a:t>The dataset consists of health data from over 16 major health news agencies including BBC,CNN and  NYT.</a:t>
            </a:r>
          </a:p>
          <a:p>
            <a:pPr algn="just"/>
            <a:endParaRPr lang="en-US" sz="2400">
              <a:latin typeface="Georgia"/>
              <a:cs typeface="Arial"/>
            </a:endParaRPr>
          </a:p>
        </p:txBody>
      </p:sp>
    </p:spTree>
    <p:extLst>
      <p:ext uri="{BB962C8B-B14F-4D97-AF65-F5344CB8AC3E}">
        <p14:creationId xmlns:p14="http://schemas.microsoft.com/office/powerpoint/2010/main" val="36440028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70662-1A2E-D798-E687-18CCE27E2C79}"/>
              </a:ext>
            </a:extLst>
          </p:cNvPr>
          <p:cNvSpPr>
            <a:spLocks noGrp="1"/>
          </p:cNvSpPr>
          <p:nvPr>
            <p:ph type="title"/>
          </p:nvPr>
        </p:nvSpPr>
        <p:spPr/>
        <p:txBody>
          <a:bodyPr/>
          <a:lstStyle/>
          <a:p>
            <a:r>
              <a:rPr lang="en-US">
                <a:cs typeface="Arial"/>
              </a:rPr>
              <a:t>Core-related work</a:t>
            </a:r>
          </a:p>
        </p:txBody>
      </p:sp>
      <p:sp>
        <p:nvSpPr>
          <p:cNvPr id="3" name="TextBox 2">
            <a:extLst>
              <a:ext uri="{FF2B5EF4-FFF2-40B4-BE49-F238E27FC236}">
                <a16:creationId xmlns:a16="http://schemas.microsoft.com/office/drawing/2014/main" id="{F49E21CA-D438-0464-7966-7F8D7459550E}"/>
              </a:ext>
            </a:extLst>
          </p:cNvPr>
          <p:cNvSpPr txBox="1"/>
          <p:nvPr/>
        </p:nvSpPr>
        <p:spPr>
          <a:xfrm>
            <a:off x="112889" y="987777"/>
            <a:ext cx="11514666"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Arial"/>
              <a:buChar char="•"/>
            </a:pPr>
            <a:r>
              <a:rPr lang="en-US" sz="2000">
                <a:ea typeface="+mn-lt"/>
                <a:cs typeface="+mn-lt"/>
              </a:rPr>
              <a:t>Words and phrases bespeak the perspectives of people about products, services, governments and events on social media. Extricating positive or negative polarities from social media text denominates task of sentiment analysis in the field of natural language processing</a:t>
            </a:r>
          </a:p>
          <a:p>
            <a:pPr marL="342900" indent="-342900">
              <a:buFont typeface="Arial"/>
              <a:buChar char="•"/>
            </a:pPr>
            <a:endParaRPr lang="en-US" sz="2000">
              <a:ea typeface="+mn-lt"/>
              <a:cs typeface="+mn-lt"/>
            </a:endParaRPr>
          </a:p>
          <a:p>
            <a:pPr marL="342900" indent="-342900">
              <a:buFont typeface="Arial"/>
              <a:buChar char="•"/>
            </a:pPr>
            <a:r>
              <a:rPr lang="en-US" sz="2000">
                <a:ea typeface="+mn-lt"/>
                <a:cs typeface="+mn-lt"/>
              </a:rPr>
              <a:t>In our case study, the health tweets are classified into one of some predetermined categories mainly (Diseases, Medical Treatments, Biological Analysis, Medications, Epidemiology, and Environment) with over 600 tweets collected. For this goal, we employed Decision Tree (ID3), KNN, and SMO classifiers in order to extract opinion targets. Furthermore, the ensemble methods or combination methods (bagging, boosting, and stacking) were used to improve the multi-class accuracy. </a:t>
            </a:r>
          </a:p>
          <a:p>
            <a:pPr marL="342900" indent="-342900">
              <a:buFont typeface="Arial"/>
              <a:buChar char="•"/>
            </a:pPr>
            <a:endParaRPr lang="en-US" sz="2000"/>
          </a:p>
          <a:p>
            <a:endParaRPr lang="en-US" sz="2000"/>
          </a:p>
        </p:txBody>
      </p:sp>
      <p:pic>
        <p:nvPicPr>
          <p:cNvPr id="4" name="Picture 4" descr="Diagram&#10;&#10;Description automatically generated">
            <a:extLst>
              <a:ext uri="{FF2B5EF4-FFF2-40B4-BE49-F238E27FC236}">
                <a16:creationId xmlns:a16="http://schemas.microsoft.com/office/drawing/2014/main" id="{F6FDABA8-DB39-3B4D-8B07-9A2E86E14035}"/>
              </a:ext>
            </a:extLst>
          </p:cNvPr>
          <p:cNvPicPr>
            <a:picLocks noChangeAspect="1"/>
          </p:cNvPicPr>
          <p:nvPr/>
        </p:nvPicPr>
        <p:blipFill rotWithShape="1">
          <a:blip r:embed="rId2"/>
          <a:srcRect l="7059" t="4265" r="294" b="3791"/>
          <a:stretch/>
        </p:blipFill>
        <p:spPr>
          <a:xfrm>
            <a:off x="3877730" y="3991205"/>
            <a:ext cx="4437160" cy="2728700"/>
          </a:xfrm>
          <a:prstGeom prst="rect">
            <a:avLst/>
          </a:prstGeom>
        </p:spPr>
      </p:pic>
    </p:spTree>
    <p:extLst>
      <p:ext uri="{BB962C8B-B14F-4D97-AF65-F5344CB8AC3E}">
        <p14:creationId xmlns:p14="http://schemas.microsoft.com/office/powerpoint/2010/main" val="8428811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BFED-0B80-004F-A45E-C09C0AA73CD9}"/>
              </a:ext>
            </a:extLst>
          </p:cNvPr>
          <p:cNvSpPr>
            <a:spLocks noGrp="1"/>
          </p:cNvSpPr>
          <p:nvPr>
            <p:ph type="title"/>
          </p:nvPr>
        </p:nvSpPr>
        <p:spPr/>
        <p:txBody>
          <a:bodyPr/>
          <a:lstStyle/>
          <a:p>
            <a:r>
              <a:rPr lang="en-US">
                <a:cs typeface="Arial"/>
              </a:rPr>
              <a:t>Methodology</a:t>
            </a:r>
            <a:endParaRPr lang="en-US"/>
          </a:p>
        </p:txBody>
      </p:sp>
      <p:sp>
        <p:nvSpPr>
          <p:cNvPr id="3" name="Content Placeholder 2">
            <a:extLst>
              <a:ext uri="{FF2B5EF4-FFF2-40B4-BE49-F238E27FC236}">
                <a16:creationId xmlns:a16="http://schemas.microsoft.com/office/drawing/2014/main" id="{FCB6866E-E20B-CB4A-8FF2-167CDF845D84}"/>
              </a:ext>
            </a:extLst>
          </p:cNvPr>
          <p:cNvSpPr txBox="1">
            <a:spLocks/>
          </p:cNvSpPr>
          <p:nvPr/>
        </p:nvSpPr>
        <p:spPr>
          <a:xfrm>
            <a:off x="111760" y="982574"/>
            <a:ext cx="11936305" cy="5838296"/>
          </a:xfrm>
          <a:prstGeom prst="rect">
            <a:avLst/>
          </a:prstGeom>
        </p:spPr>
        <p:txBody>
          <a:bodyPr lIns="91440" tIns="45720" rIns="91440" bIns="45720" anchor="t"/>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b="1">
                <a:ea typeface="+mn-lt"/>
                <a:cs typeface="+mn-lt"/>
              </a:rPr>
              <a:t>1. Data Preparation:</a:t>
            </a:r>
            <a:endParaRPr lang="en-US" sz="2000" b="1"/>
          </a:p>
          <a:p>
            <a:r>
              <a:rPr lang="en-US" sz="2000">
                <a:ea typeface="+mn-lt"/>
                <a:cs typeface="+mn-lt"/>
              </a:rPr>
              <a:t> Loading and making single data frame file.</a:t>
            </a:r>
            <a:endParaRPr lang="en-US" sz="2000"/>
          </a:p>
          <a:p>
            <a:r>
              <a:rPr lang="en-US" sz="2000">
                <a:ea typeface="+mn-lt"/>
                <a:cs typeface="+mn-lt"/>
              </a:rPr>
              <a:t>Preprocessing the data by transforming the time column and selecting useful features.</a:t>
            </a:r>
            <a:endParaRPr lang="en-US" sz="2000"/>
          </a:p>
          <a:p>
            <a:pPr>
              <a:buNone/>
            </a:pPr>
            <a:r>
              <a:rPr lang="en-US" sz="2000" b="1">
                <a:ea typeface="+mn-lt"/>
                <a:cs typeface="+mn-lt"/>
              </a:rPr>
              <a:t>2. Data Preprocessing:</a:t>
            </a:r>
            <a:endParaRPr lang="en-US" sz="2000" b="1"/>
          </a:p>
          <a:p>
            <a:r>
              <a:rPr lang="en-US" sz="2000">
                <a:ea typeface="+mn-lt"/>
                <a:cs typeface="+mn-lt"/>
              </a:rPr>
              <a:t>Tokenizing, stemming, lemmatizing, removing punctuation, and transforming the content column lowercase.</a:t>
            </a:r>
            <a:endParaRPr lang="en-US" sz="2000"/>
          </a:p>
          <a:p>
            <a:r>
              <a:rPr lang="en-US" sz="2000">
                <a:ea typeface="+mn-lt"/>
                <a:cs typeface="+mn-lt"/>
              </a:rPr>
              <a:t>Applying sentiment analysis using an analyzer to obtain sentiment labels.</a:t>
            </a:r>
            <a:endParaRPr lang="en-US" sz="2000"/>
          </a:p>
          <a:p>
            <a:pPr>
              <a:buNone/>
            </a:pPr>
            <a:r>
              <a:rPr lang="en-US" sz="2000" b="1">
                <a:ea typeface="+mn-lt"/>
                <a:cs typeface="+mn-lt"/>
              </a:rPr>
              <a:t>3. Bag-of-Words Transformation:</a:t>
            </a:r>
            <a:endParaRPr lang="en-US" sz="2000" b="1"/>
          </a:p>
          <a:p>
            <a:r>
              <a:rPr lang="en-US" sz="2000">
                <a:ea typeface="+mn-lt"/>
                <a:cs typeface="+mn-lt"/>
              </a:rPr>
              <a:t>Transforming the pre-processed text column into a bag-of-words format.</a:t>
            </a:r>
            <a:endParaRPr lang="en-US" sz="2000"/>
          </a:p>
          <a:p>
            <a:pPr>
              <a:buNone/>
            </a:pPr>
            <a:r>
              <a:rPr lang="en-US" sz="2000" b="1">
                <a:ea typeface="+mn-lt"/>
                <a:cs typeface="+mn-lt"/>
              </a:rPr>
              <a:t>4. Feature Visualization:</a:t>
            </a:r>
            <a:endParaRPr lang="en-US" sz="2000" b="1"/>
          </a:p>
          <a:p>
            <a:r>
              <a:rPr lang="en-US" sz="2000">
                <a:ea typeface="+mn-lt"/>
                <a:cs typeface="+mn-lt"/>
              </a:rPr>
              <a:t>Visualizing features against label counts to gain insights into the data distribution. Further splitting the data in training and testing data.</a:t>
            </a:r>
            <a:endParaRPr lang="en-US" sz="2000"/>
          </a:p>
          <a:p>
            <a:pPr>
              <a:buNone/>
            </a:pPr>
            <a:r>
              <a:rPr lang="en-US" sz="2000" b="1">
                <a:ea typeface="+mn-lt"/>
                <a:cs typeface="+mn-lt"/>
              </a:rPr>
              <a:t>5. Machine Learning Pipelines and Model Evaluation:</a:t>
            </a:r>
            <a:endParaRPr lang="en-US" sz="2000" b="1"/>
          </a:p>
          <a:p>
            <a:r>
              <a:rPr lang="en-US" sz="2000">
                <a:ea typeface="+mn-lt"/>
                <a:cs typeface="+mn-lt"/>
              </a:rPr>
              <a:t>Creating separate machine learning pipelines for training the models. Generating predictions on the test set and evaluating their performance against the test labels to assess the accuracy of the sentiment analysis.</a:t>
            </a:r>
            <a:endParaRPr lang="en-US" sz="2000"/>
          </a:p>
          <a:p>
            <a:pPr marL="0" indent="0">
              <a:buNone/>
            </a:pPr>
            <a:endParaRPr lang="en-US" sz="1800">
              <a:latin typeface="Calibri"/>
              <a:cs typeface="Calibri"/>
            </a:endParaRPr>
          </a:p>
        </p:txBody>
      </p:sp>
    </p:spTree>
    <p:extLst>
      <p:ext uri="{BB962C8B-B14F-4D97-AF65-F5344CB8AC3E}">
        <p14:creationId xmlns:p14="http://schemas.microsoft.com/office/powerpoint/2010/main" val="32323812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75071-F218-6122-F318-068FD2296BAC}"/>
              </a:ext>
            </a:extLst>
          </p:cNvPr>
          <p:cNvSpPr>
            <a:spLocks noGrp="1"/>
          </p:cNvSpPr>
          <p:nvPr>
            <p:ph type="title"/>
          </p:nvPr>
        </p:nvSpPr>
        <p:spPr/>
        <p:txBody>
          <a:bodyPr/>
          <a:lstStyle/>
          <a:p>
            <a:r>
              <a:rPr lang="en-US">
                <a:cs typeface="Arial"/>
              </a:rPr>
              <a:t>Work flow:</a:t>
            </a:r>
            <a:endParaRPr lang="en-US"/>
          </a:p>
        </p:txBody>
      </p:sp>
      <p:pic>
        <p:nvPicPr>
          <p:cNvPr id="4" name="Picture 4" descr="Diagram&#10;&#10;Description automatically generated">
            <a:extLst>
              <a:ext uri="{FF2B5EF4-FFF2-40B4-BE49-F238E27FC236}">
                <a16:creationId xmlns:a16="http://schemas.microsoft.com/office/drawing/2014/main" id="{E0918F63-8924-CCB8-8484-19E821FD3295}"/>
              </a:ext>
            </a:extLst>
          </p:cNvPr>
          <p:cNvPicPr>
            <a:picLocks noChangeAspect="1"/>
          </p:cNvPicPr>
          <p:nvPr/>
        </p:nvPicPr>
        <p:blipFill>
          <a:blip r:embed="rId2"/>
          <a:stretch>
            <a:fillRect/>
          </a:stretch>
        </p:blipFill>
        <p:spPr>
          <a:xfrm>
            <a:off x="2002972" y="1567171"/>
            <a:ext cx="8186056" cy="4703372"/>
          </a:xfrm>
          <a:prstGeom prst="rect">
            <a:avLst/>
          </a:prstGeom>
        </p:spPr>
      </p:pic>
    </p:spTree>
    <p:extLst>
      <p:ext uri="{BB962C8B-B14F-4D97-AF65-F5344CB8AC3E}">
        <p14:creationId xmlns:p14="http://schemas.microsoft.com/office/powerpoint/2010/main" val="20690504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0507-D455-73DA-9581-FA2CFD5BCD5D}"/>
              </a:ext>
            </a:extLst>
          </p:cNvPr>
          <p:cNvSpPr>
            <a:spLocks noGrp="1"/>
          </p:cNvSpPr>
          <p:nvPr>
            <p:ph type="title"/>
          </p:nvPr>
        </p:nvSpPr>
        <p:spPr/>
        <p:txBody>
          <a:bodyPr/>
          <a:lstStyle/>
          <a:p>
            <a:r>
              <a:rPr lang="en-IN"/>
              <a:t>Experimental Setup</a:t>
            </a:r>
          </a:p>
        </p:txBody>
      </p:sp>
      <p:pic>
        <p:nvPicPr>
          <p:cNvPr id="1026" name="Picture 2" descr="TWITTER-1 - Ss John Fisher &amp; Thomas More">
            <a:extLst>
              <a:ext uri="{FF2B5EF4-FFF2-40B4-BE49-F238E27FC236}">
                <a16:creationId xmlns:a16="http://schemas.microsoft.com/office/drawing/2014/main" id="{4AF5D24A-4EA3-96E0-3768-0B87EDF045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198" y="1256216"/>
            <a:ext cx="2144885" cy="111727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1F307E8D-14ED-CBEF-635F-AD7A55CBA5C2}"/>
              </a:ext>
            </a:extLst>
          </p:cNvPr>
          <p:cNvPicPr>
            <a:picLocks noChangeAspect="1"/>
          </p:cNvPicPr>
          <p:nvPr/>
        </p:nvPicPr>
        <p:blipFill>
          <a:blip r:embed="rId3"/>
          <a:stretch>
            <a:fillRect/>
          </a:stretch>
        </p:blipFill>
        <p:spPr>
          <a:xfrm>
            <a:off x="440846" y="5088316"/>
            <a:ext cx="1943100" cy="1304925"/>
          </a:xfrm>
          <a:prstGeom prst="rect">
            <a:avLst/>
          </a:prstGeom>
        </p:spPr>
      </p:pic>
      <p:pic>
        <p:nvPicPr>
          <p:cNvPr id="5" name="Picture 4">
            <a:extLst>
              <a:ext uri="{FF2B5EF4-FFF2-40B4-BE49-F238E27FC236}">
                <a16:creationId xmlns:a16="http://schemas.microsoft.com/office/drawing/2014/main" id="{27719253-C7CC-A039-0B23-3C3BA5A6DC9E}"/>
              </a:ext>
            </a:extLst>
          </p:cNvPr>
          <p:cNvPicPr>
            <a:picLocks noChangeAspect="1"/>
          </p:cNvPicPr>
          <p:nvPr/>
        </p:nvPicPr>
        <p:blipFill>
          <a:blip r:embed="rId4"/>
          <a:stretch>
            <a:fillRect/>
          </a:stretch>
        </p:blipFill>
        <p:spPr>
          <a:xfrm>
            <a:off x="650304" y="2688157"/>
            <a:ext cx="1682497" cy="1840849"/>
          </a:xfrm>
          <a:prstGeom prst="rect">
            <a:avLst/>
          </a:prstGeom>
        </p:spPr>
      </p:pic>
      <p:pic>
        <p:nvPicPr>
          <p:cNvPr id="11" name="Picture 10" descr="A diagram of a data processing process&#10;&#10;Description automatically generated with low confidence">
            <a:extLst>
              <a:ext uri="{FF2B5EF4-FFF2-40B4-BE49-F238E27FC236}">
                <a16:creationId xmlns:a16="http://schemas.microsoft.com/office/drawing/2014/main" id="{FFBF6E39-3120-F2F4-5EAF-F89905074F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54126" y="3056689"/>
            <a:ext cx="7735391" cy="3678498"/>
          </a:xfrm>
          <a:prstGeom prst="rect">
            <a:avLst/>
          </a:prstGeom>
        </p:spPr>
      </p:pic>
      <p:pic>
        <p:nvPicPr>
          <p:cNvPr id="12" name="Picture 11">
            <a:extLst>
              <a:ext uri="{FF2B5EF4-FFF2-40B4-BE49-F238E27FC236}">
                <a16:creationId xmlns:a16="http://schemas.microsoft.com/office/drawing/2014/main" id="{CA208324-A105-2926-8873-032C9285BD65}"/>
              </a:ext>
            </a:extLst>
          </p:cNvPr>
          <p:cNvPicPr>
            <a:picLocks noChangeAspect="1"/>
          </p:cNvPicPr>
          <p:nvPr/>
        </p:nvPicPr>
        <p:blipFill>
          <a:blip r:embed="rId6"/>
          <a:stretch>
            <a:fillRect/>
          </a:stretch>
        </p:blipFill>
        <p:spPr>
          <a:xfrm>
            <a:off x="8741352" y="1155037"/>
            <a:ext cx="2991450" cy="1119049"/>
          </a:xfrm>
          <a:prstGeom prst="rect">
            <a:avLst/>
          </a:prstGeom>
        </p:spPr>
      </p:pic>
      <p:pic>
        <p:nvPicPr>
          <p:cNvPr id="13" name="Picture 12">
            <a:extLst>
              <a:ext uri="{FF2B5EF4-FFF2-40B4-BE49-F238E27FC236}">
                <a16:creationId xmlns:a16="http://schemas.microsoft.com/office/drawing/2014/main" id="{46CE6457-6465-6B2E-B6D6-8BF9BD4EAA19}"/>
              </a:ext>
            </a:extLst>
          </p:cNvPr>
          <p:cNvPicPr>
            <a:picLocks noChangeAspect="1"/>
          </p:cNvPicPr>
          <p:nvPr/>
        </p:nvPicPr>
        <p:blipFill>
          <a:blip r:embed="rId7"/>
          <a:stretch>
            <a:fillRect/>
          </a:stretch>
        </p:blipFill>
        <p:spPr>
          <a:xfrm>
            <a:off x="8042310" y="2310128"/>
            <a:ext cx="3992880" cy="956899"/>
          </a:xfrm>
          <a:prstGeom prst="rect">
            <a:avLst/>
          </a:prstGeom>
        </p:spPr>
      </p:pic>
      <p:pic>
        <p:nvPicPr>
          <p:cNvPr id="3" name="Picture 5" descr="Text&#10;&#10;Description automatically generated">
            <a:extLst>
              <a:ext uri="{FF2B5EF4-FFF2-40B4-BE49-F238E27FC236}">
                <a16:creationId xmlns:a16="http://schemas.microsoft.com/office/drawing/2014/main" id="{3697D205-30FD-146C-1629-D3E912FE68A8}"/>
              </a:ext>
            </a:extLst>
          </p:cNvPr>
          <p:cNvPicPr>
            <a:picLocks noChangeAspect="1"/>
          </p:cNvPicPr>
          <p:nvPr/>
        </p:nvPicPr>
        <p:blipFill>
          <a:blip r:embed="rId8"/>
          <a:stretch>
            <a:fillRect/>
          </a:stretch>
        </p:blipFill>
        <p:spPr>
          <a:xfrm>
            <a:off x="3736622" y="1250421"/>
            <a:ext cx="3801533" cy="1224491"/>
          </a:xfrm>
          <a:prstGeom prst="rect">
            <a:avLst/>
          </a:prstGeom>
        </p:spPr>
      </p:pic>
    </p:spTree>
    <p:extLst>
      <p:ext uri="{BB962C8B-B14F-4D97-AF65-F5344CB8AC3E}">
        <p14:creationId xmlns:p14="http://schemas.microsoft.com/office/powerpoint/2010/main" val="13981034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0507-D455-73DA-9581-FA2CFD5BCD5D}"/>
              </a:ext>
            </a:extLst>
          </p:cNvPr>
          <p:cNvSpPr>
            <a:spLocks noGrp="1"/>
          </p:cNvSpPr>
          <p:nvPr>
            <p:ph type="title"/>
          </p:nvPr>
        </p:nvSpPr>
        <p:spPr/>
        <p:txBody>
          <a:bodyPr/>
          <a:lstStyle/>
          <a:p>
            <a:r>
              <a:rPr lang="en-IN"/>
              <a:t>Experimental Setup Continued</a:t>
            </a:r>
          </a:p>
        </p:txBody>
      </p:sp>
      <p:pic>
        <p:nvPicPr>
          <p:cNvPr id="10" name="Picture 9" descr="A graph of positive and negative&#10;&#10;Description automatically generated with low confidence">
            <a:extLst>
              <a:ext uri="{FF2B5EF4-FFF2-40B4-BE49-F238E27FC236}">
                <a16:creationId xmlns:a16="http://schemas.microsoft.com/office/drawing/2014/main" id="{717CCE42-97E2-8D81-1C7C-315F58EAB7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285" y="3898018"/>
            <a:ext cx="3727968" cy="2860998"/>
          </a:xfrm>
          <a:prstGeom prst="rect">
            <a:avLst/>
          </a:prstGeom>
        </p:spPr>
      </p:pic>
      <p:pic>
        <p:nvPicPr>
          <p:cNvPr id="11" name="Picture 10" descr="A picture containing text, screenshot, diagram, plot&#10;&#10;Description automatically generated">
            <a:extLst>
              <a:ext uri="{FF2B5EF4-FFF2-40B4-BE49-F238E27FC236}">
                <a16:creationId xmlns:a16="http://schemas.microsoft.com/office/drawing/2014/main" id="{C89E2D0D-F92A-86F4-F261-063760168C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0881" y="1075054"/>
            <a:ext cx="3869372" cy="2860998"/>
          </a:xfrm>
          <a:prstGeom prst="rect">
            <a:avLst/>
          </a:prstGeom>
        </p:spPr>
      </p:pic>
      <p:pic>
        <p:nvPicPr>
          <p:cNvPr id="15" name="Picture 14" descr="A picture containing text, screenshot, plot, diagram&#10;&#10;Description automatically generated">
            <a:extLst>
              <a:ext uri="{FF2B5EF4-FFF2-40B4-BE49-F238E27FC236}">
                <a16:creationId xmlns:a16="http://schemas.microsoft.com/office/drawing/2014/main" id="{8C9ADC9D-361E-C0C4-111A-3588EEB5C5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1285" y="1327494"/>
            <a:ext cx="7029132" cy="5141048"/>
          </a:xfrm>
          <a:prstGeom prst="rect">
            <a:avLst/>
          </a:prstGeom>
        </p:spPr>
      </p:pic>
    </p:spTree>
    <p:extLst>
      <p:ext uri="{BB962C8B-B14F-4D97-AF65-F5344CB8AC3E}">
        <p14:creationId xmlns:p14="http://schemas.microsoft.com/office/powerpoint/2010/main" val="305190676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90507-D455-73DA-9581-FA2CFD5BCD5D}"/>
              </a:ext>
            </a:extLst>
          </p:cNvPr>
          <p:cNvSpPr>
            <a:spLocks noGrp="1"/>
          </p:cNvSpPr>
          <p:nvPr>
            <p:ph type="title"/>
          </p:nvPr>
        </p:nvSpPr>
        <p:spPr/>
        <p:txBody>
          <a:bodyPr/>
          <a:lstStyle/>
          <a:p>
            <a:r>
              <a:rPr lang="en-IN"/>
              <a:t>Experimental Setup Continued</a:t>
            </a:r>
          </a:p>
        </p:txBody>
      </p:sp>
      <p:sp>
        <p:nvSpPr>
          <p:cNvPr id="8" name="TextBox 7">
            <a:extLst>
              <a:ext uri="{FF2B5EF4-FFF2-40B4-BE49-F238E27FC236}">
                <a16:creationId xmlns:a16="http://schemas.microsoft.com/office/drawing/2014/main" id="{718CB89B-184E-FAED-7B50-900923FEBEBB}"/>
              </a:ext>
            </a:extLst>
          </p:cNvPr>
          <p:cNvSpPr txBox="1"/>
          <p:nvPr/>
        </p:nvSpPr>
        <p:spPr>
          <a:xfrm>
            <a:off x="132170" y="914400"/>
            <a:ext cx="11704320" cy="6001643"/>
          </a:xfrm>
          <a:prstGeom prst="rect">
            <a:avLst/>
          </a:prstGeom>
          <a:noFill/>
        </p:spPr>
        <p:txBody>
          <a:bodyPr wrap="square" rtlCol="0">
            <a:spAutoFit/>
          </a:bodyPr>
          <a:lstStyle/>
          <a:p>
            <a:r>
              <a:rPr lang="en-IN" sz="2000">
                <a:latin typeface="+mj-lt"/>
              </a:rPr>
              <a:t>Classifiers used to create the model</a:t>
            </a:r>
          </a:p>
          <a:p>
            <a:pPr marL="457200" indent="-457200">
              <a:buAutoNum type="arabicPeriod"/>
            </a:pPr>
            <a:r>
              <a:rPr lang="en-IN" sz="2000">
                <a:latin typeface="+mj-lt"/>
              </a:rPr>
              <a:t>Naïve Bayes Classifier</a:t>
            </a:r>
          </a:p>
          <a:p>
            <a:pPr marL="457200" indent="-457200">
              <a:buAutoNum type="arabicPeriod"/>
            </a:pPr>
            <a:r>
              <a:rPr lang="en-IN" sz="2000">
                <a:latin typeface="+mj-lt"/>
              </a:rPr>
              <a:t>Decision Tree Classifier</a:t>
            </a:r>
          </a:p>
          <a:p>
            <a:pPr marL="457200" indent="-457200">
              <a:buAutoNum type="arabicPeriod"/>
            </a:pPr>
            <a:endParaRPr lang="en-IN" sz="2000">
              <a:latin typeface="+mj-lt"/>
            </a:endParaRPr>
          </a:p>
          <a:p>
            <a:r>
              <a:rPr lang="en-IN" sz="2000">
                <a:latin typeface="+mj-lt"/>
              </a:rPr>
              <a:t>Machine learning pipeline consists:</a:t>
            </a:r>
          </a:p>
          <a:p>
            <a:pPr marL="457200" indent="-457200">
              <a:buAutoNum type="arabicPeriod"/>
            </a:pPr>
            <a:r>
              <a:rPr lang="en-IN" sz="1600">
                <a:latin typeface="+mj-lt"/>
              </a:rPr>
              <a:t>String Indexers</a:t>
            </a:r>
          </a:p>
          <a:p>
            <a:pPr marL="457200" indent="-457200">
              <a:buAutoNum type="arabicPeriod"/>
            </a:pPr>
            <a:r>
              <a:rPr lang="en-IN" sz="1600">
                <a:latin typeface="+mj-lt"/>
              </a:rPr>
              <a:t>Encoders</a:t>
            </a:r>
          </a:p>
          <a:p>
            <a:pPr marL="457200" indent="-457200">
              <a:buAutoNum type="arabicPeriod"/>
            </a:pPr>
            <a:r>
              <a:rPr lang="en-IN" sz="1600">
                <a:latin typeface="+mj-lt"/>
              </a:rPr>
              <a:t>Vector assembler</a:t>
            </a:r>
          </a:p>
          <a:p>
            <a:pPr marL="457200" indent="-457200">
              <a:buAutoNum type="arabicPeriod"/>
            </a:pPr>
            <a:r>
              <a:rPr lang="en-IN" sz="1600">
                <a:latin typeface="+mj-lt"/>
              </a:rPr>
              <a:t>Cross-validator</a:t>
            </a:r>
          </a:p>
          <a:p>
            <a:pPr marL="457200" indent="-457200">
              <a:buAutoNum type="arabicPeriod"/>
            </a:pPr>
            <a:endParaRPr lang="en-IN" sz="2000">
              <a:latin typeface="+mj-lt"/>
            </a:endParaRPr>
          </a:p>
          <a:p>
            <a:r>
              <a:rPr lang="en-IN" sz="2000">
                <a:latin typeface="+mj-lt"/>
              </a:rPr>
              <a:t>Naïve bayes model uses Multinominal probability distribution to model frequency distribution of features</a:t>
            </a:r>
          </a:p>
          <a:p>
            <a:endParaRPr lang="en-IN" sz="2000">
              <a:latin typeface="+mj-lt"/>
            </a:endParaRPr>
          </a:p>
          <a:p>
            <a:r>
              <a:rPr lang="en-IN" sz="2000">
                <a:latin typeface="+mj-lt"/>
              </a:rPr>
              <a:t>Decision tree model requires specification of depth of decision tree and maximum number of bins to use to discretize continuous features in dataset</a:t>
            </a:r>
          </a:p>
          <a:p>
            <a:endParaRPr lang="en-IN" sz="2000">
              <a:latin typeface="+mj-lt"/>
            </a:endParaRPr>
          </a:p>
          <a:p>
            <a:r>
              <a:rPr lang="en-IN" sz="2000">
                <a:latin typeface="+mj-lt"/>
              </a:rPr>
              <a:t>Both model use parameter grids to search optimal hyperparameters provided for Cross-validation with 5 folds to reduce overfitting and include the </a:t>
            </a:r>
          </a:p>
          <a:p>
            <a:r>
              <a:rPr lang="en-IN" sz="2000">
                <a:latin typeface="+mj-lt"/>
              </a:rPr>
              <a:t>evaluator with F1 score metric for each field.</a:t>
            </a:r>
          </a:p>
          <a:p>
            <a:endParaRPr lang="en-IN" sz="2000">
              <a:latin typeface="+mj-lt"/>
            </a:endParaRPr>
          </a:p>
        </p:txBody>
      </p:sp>
      <p:pic>
        <p:nvPicPr>
          <p:cNvPr id="10" name="Picture 9">
            <a:extLst>
              <a:ext uri="{FF2B5EF4-FFF2-40B4-BE49-F238E27FC236}">
                <a16:creationId xmlns:a16="http://schemas.microsoft.com/office/drawing/2014/main" id="{97834E32-620B-636B-0CD1-8F4440F4C211}"/>
              </a:ext>
            </a:extLst>
          </p:cNvPr>
          <p:cNvPicPr>
            <a:picLocks noChangeAspect="1"/>
          </p:cNvPicPr>
          <p:nvPr/>
        </p:nvPicPr>
        <p:blipFill>
          <a:blip r:embed="rId2"/>
          <a:stretch>
            <a:fillRect/>
          </a:stretch>
        </p:blipFill>
        <p:spPr>
          <a:xfrm>
            <a:off x="6061302" y="5958847"/>
            <a:ext cx="2072820" cy="533446"/>
          </a:xfrm>
          <a:prstGeom prst="rect">
            <a:avLst/>
          </a:prstGeom>
        </p:spPr>
      </p:pic>
    </p:spTree>
    <p:extLst>
      <p:ext uri="{BB962C8B-B14F-4D97-AF65-F5344CB8AC3E}">
        <p14:creationId xmlns:p14="http://schemas.microsoft.com/office/powerpoint/2010/main" val="224702159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Office Theme">
  <a:themeElements>
    <a:clrScheme name="Notts">
      <a:dk1>
        <a:sysClr val="windowText" lastClr="000000"/>
      </a:dk1>
      <a:lt1>
        <a:sysClr val="window" lastClr="FFFFFF"/>
      </a:lt1>
      <a:dk2>
        <a:srgbClr val="007DA8"/>
      </a:dk2>
      <a:lt2>
        <a:srgbClr val="009BBD"/>
      </a:lt2>
      <a:accent1>
        <a:srgbClr val="005697"/>
      </a:accent1>
      <a:accent2>
        <a:srgbClr val="1B2A6B"/>
      </a:accent2>
      <a:accent3>
        <a:srgbClr val="191A4F"/>
      </a:accent3>
      <a:accent4>
        <a:srgbClr val="B32C76"/>
      </a:accent4>
      <a:accent5>
        <a:srgbClr val="D27826"/>
      </a:accent5>
      <a:accent6>
        <a:srgbClr val="38A159"/>
      </a:accent6>
      <a:hlink>
        <a:srgbClr val="0563C1"/>
      </a:hlink>
      <a:folHlink>
        <a:srgbClr val="954F72"/>
      </a:folHlink>
    </a:clrScheme>
    <a:fontScheme name="Notts">
      <a:majorFont>
        <a:latin typeface="Arial"/>
        <a:ea typeface=""/>
        <a:cs typeface=""/>
      </a:majorFont>
      <a:minorFont>
        <a:latin typeface="Georgi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flip="none" rotWithShape="1">
          <a:gsLst>
            <a:gs pos="70000">
              <a:srgbClr val="00487E">
                <a:lumMod val="85000"/>
                <a:lumOff val="15000"/>
              </a:srgbClr>
            </a:gs>
            <a:gs pos="17000">
              <a:schemeClr val="accent1"/>
            </a:gs>
            <a:gs pos="100000">
              <a:schemeClr val="accent1">
                <a:lumMod val="75000"/>
              </a:schemeClr>
            </a:gs>
          </a:gsLst>
          <a:lin ang="0" scaled="1"/>
          <a:tileRect/>
        </a:gradFill>
        <a:ln>
          <a:noFill/>
        </a:ln>
      </a:spPr>
      <a:bodyPr rtlCol="0" anchor="ctr"/>
      <a:lstStyle>
        <a:defPPr algn="ctr">
          <a:defRPr sz="2400" b="1" dirty="0">
            <a:latin typeface="+mj-lt"/>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z="2400" dirty="0" err="1" smtClean="0">
            <a:latin typeface="+mj-lt"/>
          </a:defRPr>
        </a:defPPr>
      </a:lstStyle>
    </a:txDef>
  </a:objectDefaults>
  <a:extraClrSchemeLst/>
  <a:extLst>
    <a:ext uri="{05A4C25C-085E-4340-85A3-A5531E510DB2}">
      <thm15:themeFamily xmlns:thm15="http://schemas.microsoft.com/office/thememl/2012/main" name="Computer Science open day presentation" id="{A53CDC76-2E59-4762-8227-3219ED22239E}" vid="{D917DE56-DA7C-4E0E-B2AA-5DC56BA3F76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ECBE3E7BEF1A84588B5AFB7B3A670E5" ma:contentTypeVersion="2" ma:contentTypeDescription="Create a new document." ma:contentTypeScope="" ma:versionID="023275c5b71f6cb4e053074d9cdb27e0">
  <xsd:schema xmlns:xsd="http://www.w3.org/2001/XMLSchema" xmlns:xs="http://www.w3.org/2001/XMLSchema" xmlns:p="http://schemas.microsoft.com/office/2006/metadata/properties" xmlns:ns2="ec5f175f-0de3-4091-8061-3b36d496c158" targetNamespace="http://schemas.microsoft.com/office/2006/metadata/properties" ma:root="true" ma:fieldsID="3a9ab4e135e1fc39bb0426d7c1b68125" ns2:_="">
    <xsd:import namespace="ec5f175f-0de3-4091-8061-3b36d496c158"/>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c5f175f-0de3-4091-8061-3b36d496c15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604CF31-ED75-4291-9B60-A2B0F113582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5C67F77A-B86D-4CD8-8C02-A6EB4F398C39}">
  <ds:schemaRefs>
    <ds:schemaRef ds:uri="http://schemas.microsoft.com/sharepoint/v3/contenttype/forms"/>
  </ds:schemaRefs>
</ds:datastoreItem>
</file>

<file path=customXml/itemProps3.xml><?xml version="1.0" encoding="utf-8"?>
<ds:datastoreItem xmlns:ds="http://schemas.openxmlformats.org/officeDocument/2006/customXml" ds:itemID="{3534ABD2-B815-43EA-9466-CFE6A516FCFC}">
  <ds:schemaRefs>
    <ds:schemaRef ds:uri="ec5f175f-0de3-4091-8061-3b36d496c15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12</Slides>
  <Notes>3</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Twitter sentiment Analysis in Healthcare as a binary classification problem  Team 8  COMP4103-BIG DATA</vt:lpstr>
      <vt:lpstr>INTRODUCTION &amp; MOTIVATION</vt:lpstr>
      <vt:lpstr>INTRODUCTION &amp; MOTIVATION</vt:lpstr>
      <vt:lpstr>Core-related work</vt:lpstr>
      <vt:lpstr>Methodology</vt:lpstr>
      <vt:lpstr>Work flow:</vt:lpstr>
      <vt:lpstr>Experimental Setup</vt:lpstr>
      <vt:lpstr>Experimental Setup Continued</vt:lpstr>
      <vt:lpstr>Experimental Setup Continued</vt:lpstr>
      <vt:lpstr>Results</vt:lpstr>
      <vt:lpstr>Future Improvements</vt:lpstr>
      <vt:lpstr>Conclusions</vt:lpstr>
    </vt:vector>
  </TitlesOfParts>
  <Company>University of Nottingham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School of Computer Science</dc:title>
  <dc:creator>Andrew P French</dc:creator>
  <cp:revision>1</cp:revision>
  <dcterms:created xsi:type="dcterms:W3CDTF">2017-06-27T08:13:02Z</dcterms:created>
  <dcterms:modified xsi:type="dcterms:W3CDTF">2023-05-15T10:00:19Z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0x0101008ECBE3E7BEF1A84588B5AFB7B3A670E5</vt:lpwstr>
  </property>
</Properties>
</file>