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ycin" TargetMode="External"/><Relationship Id="rId2" Type="http://schemas.openxmlformats.org/officeDocument/2006/relationships/hyperlink" Target="https://www.slideshare.net/hhhchamp/mycin-pres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MYCIN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ADITYA KUMAR MOHANTY</a:t>
            </a:r>
            <a:br>
              <a:rPr lang="en-US" dirty="0" smtClean="0"/>
            </a:br>
            <a:r>
              <a:rPr lang="en-US" dirty="0" smtClean="0"/>
              <a:t>SUDIPTA MANDAL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6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SYSTEM</a:t>
            </a:r>
            <a:endParaRPr lang="en-IN" dirty="0"/>
          </a:p>
        </p:txBody>
      </p:sp>
      <p:pic>
        <p:nvPicPr>
          <p:cNvPr id="2050" name="Picture 2" descr="Expert Systems in Artificial Intelligence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42" y="2539172"/>
            <a:ext cx="5858693" cy="24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89426" y="4915414"/>
            <a:ext cx="96295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Kristen ITC" panose="03050502040202030202" pitchFamily="66" charset="0"/>
              </a:rPr>
              <a:t>An expert system is a computer program that is designed to solve complex problems and to provide decision-making ability like a human expert. It performs this by extracting knowledge from its knowledge base using the reasoning and inference rules according to the user queries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1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MYCIN was an earliest designed expert systems in Stanford University in </a:t>
            </a:r>
            <a:r>
              <a:rPr lang="en-US" dirty="0" smtClean="0">
                <a:latin typeface="Arial Black" panose="020B0A04020102020204" pitchFamily="34" charset="0"/>
              </a:rPr>
              <a:t>1972.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Its job was to diagnose and recommend treatment for certain blood infections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MYCIN </a:t>
            </a:r>
            <a:r>
              <a:rPr lang="en-US" dirty="0">
                <a:latin typeface="Arial Black" panose="020B0A04020102020204" pitchFamily="34" charset="0"/>
              </a:rPr>
              <a:t>was written in LISP Programming </a:t>
            </a:r>
            <a:r>
              <a:rPr lang="en-US" dirty="0" smtClean="0">
                <a:latin typeface="Arial Black" panose="020B0A04020102020204" pitchFamily="34" charset="0"/>
              </a:rPr>
              <a:t>Language.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MYCIN </a:t>
            </a:r>
            <a:r>
              <a:rPr lang="en-US" dirty="0">
                <a:latin typeface="Arial Black" panose="020B0A04020102020204" pitchFamily="34" charset="0"/>
              </a:rPr>
              <a:t>is mainly a goal-directed system, using the backward chaining reasoning approach.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MYCIN DIG.</a:t>
            </a:r>
            <a:endParaRPr lang="en-IN" dirty="0"/>
          </a:p>
        </p:txBody>
      </p:sp>
      <p:pic>
        <p:nvPicPr>
          <p:cNvPr id="1026" name="Picture 2" descr="MYCIN an Expert System(HINDI)#27 | EMYCIN | Artificial Intelligence - 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22" y="2603499"/>
            <a:ext cx="4847913" cy="363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OF MYCIN</a:t>
            </a:r>
            <a:endParaRPr lang="en-IN" dirty="0"/>
          </a:p>
        </p:txBody>
      </p:sp>
      <p:pic>
        <p:nvPicPr>
          <p:cNvPr id="3074" name="Picture 2" descr="User Interface of Mycin&#10; 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" t="23028"/>
          <a:stretch/>
        </p:blipFill>
        <p:spPr bwMode="auto">
          <a:xfrm>
            <a:off x="941294" y="2460812"/>
            <a:ext cx="9434306" cy="41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2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</a:t>
            </a:r>
            <a:r>
              <a:rPr lang="en-IN" dirty="0" err="1"/>
              <a:t>Mycin</a:t>
            </a:r>
            <a:r>
              <a:rPr lang="en-IN" dirty="0"/>
              <a:t> used </a:t>
            </a:r>
            <a:r>
              <a:rPr lang="en-IN" dirty="0" smtClean="0"/>
              <a:t>Today?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 Black" panose="020B0A04020102020204" pitchFamily="34" charset="0"/>
              </a:rPr>
              <a:t>MYCIN has never been used in clinical practice </a:t>
            </a:r>
            <a:r>
              <a:rPr lang="en-US" sz="2000" dirty="0" err="1" smtClean="0">
                <a:latin typeface="Arial Black" panose="020B0A04020102020204" pitchFamily="34" charset="0"/>
              </a:rPr>
              <a:t>dueto</a:t>
            </a:r>
            <a:r>
              <a:rPr lang="en-US" sz="2000" dirty="0" smtClean="0">
                <a:latin typeface="Arial Black" panose="020B0A04020102020204" pitchFamily="34" charset="0"/>
              </a:rPr>
              <a:t>-</a:t>
            </a:r>
          </a:p>
          <a:p>
            <a:r>
              <a:rPr lang="en-US" dirty="0" smtClean="0"/>
              <a:t>expense </a:t>
            </a:r>
            <a:r>
              <a:rPr lang="en-US" dirty="0"/>
              <a:t>of computing power required at the time </a:t>
            </a:r>
            <a:r>
              <a:rPr lang="en-US" dirty="0" smtClean="0"/>
              <a:t>•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amount of time and typing required for </a:t>
            </a:r>
            <a:r>
              <a:rPr lang="en-US" dirty="0" err="1"/>
              <a:t>asession</a:t>
            </a:r>
            <a:r>
              <a:rPr lang="en-US" dirty="0"/>
              <a:t>• </a:t>
            </a:r>
            <a:r>
              <a:rPr lang="en-US" dirty="0" smtClean="0"/>
              <a:t>I</a:t>
            </a:r>
          </a:p>
          <a:p>
            <a:endParaRPr lang="en-US" dirty="0" smtClean="0"/>
          </a:p>
          <a:p>
            <a:r>
              <a:rPr lang="en-US" dirty="0" err="1" smtClean="0"/>
              <a:t>ncompleteness</a:t>
            </a:r>
            <a:r>
              <a:rPr lang="en-US" dirty="0" smtClean="0"/>
              <a:t> </a:t>
            </a:r>
            <a:r>
              <a:rPr lang="en-US" dirty="0"/>
              <a:t>of the knowledge 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3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EMYCIN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EMYCIN provides a domain-independent framework or template to develop expert </a:t>
            </a:r>
            <a:r>
              <a:rPr lang="en-US" dirty="0" smtClean="0">
                <a:latin typeface="Arial Black" panose="020B0A04020102020204" pitchFamily="34" charset="0"/>
              </a:rPr>
              <a:t>system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EMYCIN </a:t>
            </a:r>
            <a:r>
              <a:rPr lang="en-US" dirty="0">
                <a:latin typeface="Arial Black" panose="020B0A04020102020204" pitchFamily="34" charset="0"/>
              </a:rPr>
              <a:t>stands for "Empty MYCIN" or "Essential MYCIN" because it basically constitutes a MYCIN system minus its domain-specific medical knowledge.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2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www.slideshare.net/hhhchamp/mycin-presentation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en.wikipedia.org/wiki/Mycin</a:t>
            </a:r>
            <a:endParaRPr lang="en-IN" dirty="0" smtClean="0"/>
          </a:p>
          <a:p>
            <a:r>
              <a:rPr lang="en-IN" dirty="0"/>
              <a:t>https://www.google.com/url?sa=i&amp;url=http%3A%2F%2Fuser.medunigraz.at%2Fmarcus.bloice%2Fseminars%2Fdss%2Fg3%2Fg3.htm&amp;psig=AOvVaw247x9kifxzS0EwaBkhMCFG&amp;ust=1617942669210000&amp;source=images&amp;cd=vfe&amp;ved=0CA0QjhxqFwoTCPifwqDo7e8CFQAAAAAdAAAAABAD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6637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1504</TotalTime>
  <Words>199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Century Gothic</vt:lpstr>
      <vt:lpstr>Kristen ITC</vt:lpstr>
      <vt:lpstr>verdana</vt:lpstr>
      <vt:lpstr>Wingdings 3</vt:lpstr>
      <vt:lpstr>Ion Boardroom</vt:lpstr>
      <vt:lpstr>MYCIN</vt:lpstr>
      <vt:lpstr>EXPERT SYSTEM</vt:lpstr>
      <vt:lpstr>Introduction</vt:lpstr>
      <vt:lpstr>MYCIN DIG.</vt:lpstr>
      <vt:lpstr>USER INTERFACE OF MYCIN</vt:lpstr>
      <vt:lpstr>Is Mycin used Today?</vt:lpstr>
      <vt:lpstr>EMYCIN</vt:lpstr>
      <vt:lpstr>THANK YOU</vt:lpstr>
      <vt:lpstr>REF.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MYCIN</dc:title>
  <dc:creator>hp</dc:creator>
  <cp:lastModifiedBy>hp</cp:lastModifiedBy>
  <cp:revision>13</cp:revision>
  <dcterms:created xsi:type="dcterms:W3CDTF">2021-04-07T01:02:23Z</dcterms:created>
  <dcterms:modified xsi:type="dcterms:W3CDTF">2021-04-08T04:31:29Z</dcterms:modified>
</cp:coreProperties>
</file>